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9" r:id="rId2"/>
    <p:sldId id="280" r:id="rId3"/>
    <p:sldId id="257" r:id="rId4"/>
    <p:sldId id="279" r:id="rId5"/>
    <p:sldId id="273" r:id="rId6"/>
    <p:sldId id="278" r:id="rId7"/>
    <p:sldId id="277" r:id="rId8"/>
    <p:sldId id="271" r:id="rId9"/>
    <p:sldId id="269" r:id="rId10"/>
    <p:sldId id="270" r:id="rId11"/>
    <p:sldId id="272" r:id="rId12"/>
    <p:sldId id="275" r:id="rId13"/>
  </p:sldIdLst>
  <p:sldSz cx="6858000" cy="9144000" type="screen4x3"/>
  <p:notesSz cx="6858000" cy="9144000"/>
  <p:defaultTextStyle>
    <a:defPPr>
      <a:defRPr lang="ru-RU"/>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5700"/>
    <a:srgbClr val="9900CC"/>
    <a:srgbClr val="FF5050"/>
    <a:srgbClr val="FFFF66"/>
    <a:srgbClr val="0000FF"/>
    <a:srgbClr val="0000CC"/>
    <a:srgbClr val="DEBDFF"/>
    <a:srgbClr val="FFD2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9962" autoAdjust="0"/>
    <p:restoredTop sz="90929"/>
  </p:normalViewPr>
  <p:slideViewPr>
    <p:cSldViewPr>
      <p:cViewPr>
        <p:scale>
          <a:sx n="100" d="100"/>
          <a:sy n="100" d="100"/>
        </p:scale>
        <p:origin x="-1182" y="1626"/>
      </p:cViewPr>
      <p:guideLst>
        <p:guide orient="horz" pos="2880"/>
        <p:guide pos="216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2969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2970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2970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8B88BFC-FF03-4CAB-A50B-3B80E20435D4}" type="slidenum">
              <a:rPr lang="ru-RU" altLang="en-US"/>
              <a:pPr/>
              <a:t>‹#›</a:t>
            </a:fld>
            <a:endParaRPr lang="ru-RU"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038"/>
            <a:ext cx="5829300" cy="196056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86F797C8-67D2-4A7F-B246-FF6938857322}" type="slidenum">
              <a:rPr lang="ru-RU" altLang="en-US"/>
              <a:pPr/>
              <a:t>‹#›</a:t>
            </a:fld>
            <a:endParaRPr lang="ru-RU" altLang="en-US"/>
          </a:p>
        </p:txBody>
      </p:sp>
    </p:spTree>
    <p:extLst>
      <p:ext uri="{BB962C8B-B14F-4D97-AF65-F5344CB8AC3E}">
        <p14:creationId xmlns:p14="http://schemas.microsoft.com/office/powerpoint/2010/main" val="3961674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E4120EBA-FFE0-4FF9-B550-0DCB3BAC3C39}" type="slidenum">
              <a:rPr lang="ru-RU" altLang="en-US"/>
              <a:pPr/>
              <a:t>‹#›</a:t>
            </a:fld>
            <a:endParaRPr lang="ru-RU" altLang="en-US"/>
          </a:p>
        </p:txBody>
      </p:sp>
    </p:spTree>
    <p:extLst>
      <p:ext uri="{BB962C8B-B14F-4D97-AF65-F5344CB8AC3E}">
        <p14:creationId xmlns:p14="http://schemas.microsoft.com/office/powerpoint/2010/main" val="3780082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886325" y="812800"/>
            <a:ext cx="1457325" cy="7315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14350" y="812800"/>
            <a:ext cx="4219575" cy="7315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B78BACEA-81FB-4D4D-A01F-AB9530905FC1}" type="slidenum">
              <a:rPr lang="ru-RU" altLang="en-US"/>
              <a:pPr/>
              <a:t>‹#›</a:t>
            </a:fld>
            <a:endParaRPr lang="ru-RU" altLang="en-US"/>
          </a:p>
        </p:txBody>
      </p:sp>
    </p:spTree>
    <p:extLst>
      <p:ext uri="{BB962C8B-B14F-4D97-AF65-F5344CB8AC3E}">
        <p14:creationId xmlns:p14="http://schemas.microsoft.com/office/powerpoint/2010/main" val="3680376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FEABE1FB-05F2-41BB-B85E-A482422CF063}" type="slidenum">
              <a:rPr lang="ru-RU" altLang="en-US"/>
              <a:pPr/>
              <a:t>‹#›</a:t>
            </a:fld>
            <a:endParaRPr lang="ru-RU" altLang="en-US"/>
          </a:p>
        </p:txBody>
      </p:sp>
    </p:spTree>
    <p:extLst>
      <p:ext uri="{BB962C8B-B14F-4D97-AF65-F5344CB8AC3E}">
        <p14:creationId xmlns:p14="http://schemas.microsoft.com/office/powerpoint/2010/main" val="4184527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5875338"/>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1809C52C-C9A2-4E90-BB08-6441826BF4D3}" type="slidenum">
              <a:rPr lang="ru-RU" altLang="en-US"/>
              <a:pPr/>
              <a:t>‹#›</a:t>
            </a:fld>
            <a:endParaRPr lang="ru-RU" altLang="en-US"/>
          </a:p>
        </p:txBody>
      </p:sp>
    </p:spTree>
    <p:extLst>
      <p:ext uri="{BB962C8B-B14F-4D97-AF65-F5344CB8AC3E}">
        <p14:creationId xmlns:p14="http://schemas.microsoft.com/office/powerpoint/2010/main" val="442110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E9A15154-7E68-41A9-8244-5993E20D64DA}" type="slidenum">
              <a:rPr lang="ru-RU" altLang="en-US"/>
              <a:pPr/>
              <a:t>‹#›</a:t>
            </a:fld>
            <a:endParaRPr lang="ru-RU" altLang="en-US"/>
          </a:p>
        </p:txBody>
      </p:sp>
    </p:spTree>
    <p:extLst>
      <p:ext uri="{BB962C8B-B14F-4D97-AF65-F5344CB8AC3E}">
        <p14:creationId xmlns:p14="http://schemas.microsoft.com/office/powerpoint/2010/main" val="125595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713"/>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C714362A-01BE-4B5D-84AB-EF855A355E1C}" type="slidenum">
              <a:rPr lang="ru-RU" altLang="en-US"/>
              <a:pPr/>
              <a:t>‹#›</a:t>
            </a:fld>
            <a:endParaRPr lang="ru-RU" altLang="en-US"/>
          </a:p>
        </p:txBody>
      </p:sp>
    </p:spTree>
    <p:extLst>
      <p:ext uri="{BB962C8B-B14F-4D97-AF65-F5344CB8AC3E}">
        <p14:creationId xmlns:p14="http://schemas.microsoft.com/office/powerpoint/2010/main" val="115653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4ED9E346-E478-4FD8-A78C-94E4B17ABBC9}" type="slidenum">
              <a:rPr lang="ru-RU" altLang="en-US"/>
              <a:pPr/>
              <a:t>‹#›</a:t>
            </a:fld>
            <a:endParaRPr lang="ru-RU" altLang="en-US"/>
          </a:p>
        </p:txBody>
      </p:sp>
    </p:spTree>
    <p:extLst>
      <p:ext uri="{BB962C8B-B14F-4D97-AF65-F5344CB8AC3E}">
        <p14:creationId xmlns:p14="http://schemas.microsoft.com/office/powerpoint/2010/main" val="145200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728BC306-07A2-4E86-AE3D-D2F2D45C79A3}" type="slidenum">
              <a:rPr lang="ru-RU" altLang="en-US"/>
              <a:pPr/>
              <a:t>‹#›</a:t>
            </a:fld>
            <a:endParaRPr lang="ru-RU" altLang="en-US"/>
          </a:p>
        </p:txBody>
      </p:sp>
    </p:spTree>
    <p:extLst>
      <p:ext uri="{BB962C8B-B14F-4D97-AF65-F5344CB8AC3E}">
        <p14:creationId xmlns:p14="http://schemas.microsoft.com/office/powerpoint/2010/main" val="3085119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3538"/>
            <a:ext cx="2255838"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D2CB5155-6E12-4ABC-AA2D-4AA9D78E5631}" type="slidenum">
              <a:rPr lang="ru-RU" altLang="en-US"/>
              <a:pPr/>
              <a:t>‹#›</a:t>
            </a:fld>
            <a:endParaRPr lang="ru-RU" altLang="en-US"/>
          </a:p>
        </p:txBody>
      </p:sp>
    </p:spTree>
    <p:extLst>
      <p:ext uri="{BB962C8B-B14F-4D97-AF65-F5344CB8AC3E}">
        <p14:creationId xmlns:p14="http://schemas.microsoft.com/office/powerpoint/2010/main" val="2160594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400800"/>
            <a:ext cx="4114800" cy="75565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6910ECD6-21CC-4028-98BA-4D489D204629}" type="slidenum">
              <a:rPr lang="ru-RU" altLang="en-US"/>
              <a:pPr/>
              <a:t>‹#›</a:t>
            </a:fld>
            <a:endParaRPr lang="ru-RU" altLang="en-US"/>
          </a:p>
        </p:txBody>
      </p:sp>
    </p:spTree>
    <p:extLst>
      <p:ext uri="{BB962C8B-B14F-4D97-AF65-F5344CB8AC3E}">
        <p14:creationId xmlns:p14="http://schemas.microsoft.com/office/powerpoint/2010/main" val="3275579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en-US" smtClean="0"/>
              <a:t>Образец заголовка</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5716725-A473-4007-9995-732DE00509BE}" type="slidenum">
              <a:rPr lang="ru-RU" altLang="en-US"/>
              <a:pPr/>
              <a:t>‹#›</a:t>
            </a:fld>
            <a:endParaRPr lang="ru-R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jpeg"/><Relationship Id="rId1" Type="http://schemas.openxmlformats.org/officeDocument/2006/relationships/slideLayout" Target="../slideLayouts/slideLayout7.xml"/><Relationship Id="rId4" Type="http://schemas.openxmlformats.org/officeDocument/2006/relationships/image" Target="../media/image24.wmf"/></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26.wmf"/></Relationships>
</file>

<file path=ppt/slides/_rels/slide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jpeg"/><Relationship Id="rId7" Type="http://schemas.openxmlformats.org/officeDocument/2006/relationships/image" Target="../media/image7.wm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jpeg"/><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3.wmf"/><Relationship Id="rId4" Type="http://schemas.openxmlformats.org/officeDocument/2006/relationships/image" Target="../media/image1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89" descr="A1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72200"/>
            <a:ext cx="6858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1" name="Group 646"/>
          <p:cNvGrpSpPr>
            <a:grpSpLocks/>
          </p:cNvGrpSpPr>
          <p:nvPr/>
        </p:nvGrpSpPr>
        <p:grpSpPr bwMode="auto">
          <a:xfrm>
            <a:off x="0" y="838200"/>
            <a:ext cx="6858000" cy="6369050"/>
            <a:chOff x="0" y="1028"/>
            <a:chExt cx="3827" cy="3707"/>
          </a:xfrm>
        </p:grpSpPr>
        <p:sp>
          <p:nvSpPr>
            <p:cNvPr id="2157" name="Freeform 647"/>
            <p:cNvSpPr>
              <a:spLocks/>
            </p:cNvSpPr>
            <p:nvPr/>
          </p:nvSpPr>
          <p:spPr bwMode="auto">
            <a:xfrm>
              <a:off x="222" y="1285"/>
              <a:ext cx="2324" cy="2254"/>
            </a:xfrm>
            <a:custGeom>
              <a:avLst/>
              <a:gdLst>
                <a:gd name="T0" fmla="*/ 582 w 2324"/>
                <a:gd name="T1" fmla="*/ 1922 h 2254"/>
                <a:gd name="T2" fmla="*/ 537 w 2324"/>
                <a:gd name="T3" fmla="*/ 1848 h 2254"/>
                <a:gd name="T4" fmla="*/ 552 w 2324"/>
                <a:gd name="T5" fmla="*/ 1707 h 2254"/>
                <a:gd name="T6" fmla="*/ 632 w 2324"/>
                <a:gd name="T7" fmla="*/ 1532 h 2254"/>
                <a:gd name="T8" fmla="*/ 639 w 2324"/>
                <a:gd name="T9" fmla="*/ 1447 h 2254"/>
                <a:gd name="T10" fmla="*/ 730 w 2324"/>
                <a:gd name="T11" fmla="*/ 1269 h 2254"/>
                <a:gd name="T12" fmla="*/ 859 w 2324"/>
                <a:gd name="T13" fmla="*/ 1022 h 2254"/>
                <a:gd name="T14" fmla="*/ 855 w 2324"/>
                <a:gd name="T15" fmla="*/ 959 h 2254"/>
                <a:gd name="T16" fmla="*/ 922 w 2324"/>
                <a:gd name="T17" fmla="*/ 968 h 2254"/>
                <a:gd name="T18" fmla="*/ 972 w 2324"/>
                <a:gd name="T19" fmla="*/ 909 h 2254"/>
                <a:gd name="T20" fmla="*/ 855 w 2324"/>
                <a:gd name="T21" fmla="*/ 859 h 2254"/>
                <a:gd name="T22" fmla="*/ 850 w 2324"/>
                <a:gd name="T23" fmla="*/ 772 h 2254"/>
                <a:gd name="T24" fmla="*/ 1027 w 2324"/>
                <a:gd name="T25" fmla="*/ 850 h 2254"/>
                <a:gd name="T26" fmla="*/ 1171 w 2324"/>
                <a:gd name="T27" fmla="*/ 724 h 2254"/>
                <a:gd name="T28" fmla="*/ 1328 w 2324"/>
                <a:gd name="T29" fmla="*/ 617 h 2254"/>
                <a:gd name="T30" fmla="*/ 1406 w 2324"/>
                <a:gd name="T31" fmla="*/ 541 h 2254"/>
                <a:gd name="T32" fmla="*/ 1467 w 2324"/>
                <a:gd name="T33" fmla="*/ 428 h 2254"/>
                <a:gd name="T34" fmla="*/ 1598 w 2324"/>
                <a:gd name="T35" fmla="*/ 417 h 2254"/>
                <a:gd name="T36" fmla="*/ 1690 w 2324"/>
                <a:gd name="T37" fmla="*/ 465 h 2254"/>
                <a:gd name="T38" fmla="*/ 1846 w 2324"/>
                <a:gd name="T39" fmla="*/ 428 h 2254"/>
                <a:gd name="T40" fmla="*/ 2010 w 2324"/>
                <a:gd name="T41" fmla="*/ 410 h 2254"/>
                <a:gd name="T42" fmla="*/ 2165 w 2324"/>
                <a:gd name="T43" fmla="*/ 410 h 2254"/>
                <a:gd name="T44" fmla="*/ 2300 w 2324"/>
                <a:gd name="T45" fmla="*/ 367 h 2254"/>
                <a:gd name="T46" fmla="*/ 1914 w 2324"/>
                <a:gd name="T47" fmla="*/ 181 h 2254"/>
                <a:gd name="T48" fmla="*/ 1853 w 2324"/>
                <a:gd name="T49" fmla="*/ 269 h 2254"/>
                <a:gd name="T50" fmla="*/ 1805 w 2324"/>
                <a:gd name="T51" fmla="*/ 338 h 2254"/>
                <a:gd name="T52" fmla="*/ 1733 w 2324"/>
                <a:gd name="T53" fmla="*/ 362 h 2254"/>
                <a:gd name="T54" fmla="*/ 1661 w 2324"/>
                <a:gd name="T55" fmla="*/ 362 h 2254"/>
                <a:gd name="T56" fmla="*/ 1731 w 2324"/>
                <a:gd name="T57" fmla="*/ 251 h 2254"/>
                <a:gd name="T58" fmla="*/ 1572 w 2324"/>
                <a:gd name="T59" fmla="*/ 168 h 2254"/>
                <a:gd name="T60" fmla="*/ 1513 w 2324"/>
                <a:gd name="T61" fmla="*/ 297 h 2254"/>
                <a:gd name="T62" fmla="*/ 1310 w 2324"/>
                <a:gd name="T63" fmla="*/ 101 h 2254"/>
                <a:gd name="T64" fmla="*/ 1308 w 2324"/>
                <a:gd name="T65" fmla="*/ 164 h 2254"/>
                <a:gd name="T66" fmla="*/ 1297 w 2324"/>
                <a:gd name="T67" fmla="*/ 190 h 2254"/>
                <a:gd name="T68" fmla="*/ 822 w 2324"/>
                <a:gd name="T69" fmla="*/ 81 h 2254"/>
                <a:gd name="T70" fmla="*/ 914 w 2324"/>
                <a:gd name="T71" fmla="*/ 216 h 2254"/>
                <a:gd name="T72" fmla="*/ 850 w 2324"/>
                <a:gd name="T73" fmla="*/ 255 h 2254"/>
                <a:gd name="T74" fmla="*/ 792 w 2324"/>
                <a:gd name="T75" fmla="*/ 177 h 2254"/>
                <a:gd name="T76" fmla="*/ 737 w 2324"/>
                <a:gd name="T77" fmla="*/ 72 h 2254"/>
                <a:gd name="T78" fmla="*/ 347 w 2324"/>
                <a:gd name="T79" fmla="*/ 153 h 2254"/>
                <a:gd name="T80" fmla="*/ 423 w 2324"/>
                <a:gd name="T81" fmla="*/ 404 h 2254"/>
                <a:gd name="T82" fmla="*/ 478 w 2324"/>
                <a:gd name="T83" fmla="*/ 484 h 2254"/>
                <a:gd name="T84" fmla="*/ 395 w 2324"/>
                <a:gd name="T85" fmla="*/ 441 h 2254"/>
                <a:gd name="T86" fmla="*/ 231 w 2324"/>
                <a:gd name="T87" fmla="*/ 382 h 2254"/>
                <a:gd name="T88" fmla="*/ 0 w 2324"/>
                <a:gd name="T89" fmla="*/ 428 h 2254"/>
                <a:gd name="T90" fmla="*/ 107 w 2324"/>
                <a:gd name="T91" fmla="*/ 800 h 2254"/>
                <a:gd name="T92" fmla="*/ 164 w 2324"/>
                <a:gd name="T93" fmla="*/ 1243 h 2254"/>
                <a:gd name="T94" fmla="*/ 181 w 2324"/>
                <a:gd name="T95" fmla="*/ 1256 h 2254"/>
                <a:gd name="T96" fmla="*/ 183 w 2324"/>
                <a:gd name="T97" fmla="*/ 1349 h 2254"/>
                <a:gd name="T98" fmla="*/ 281 w 2324"/>
                <a:gd name="T99" fmla="*/ 1426 h 2254"/>
                <a:gd name="T100" fmla="*/ 244 w 2324"/>
                <a:gd name="T101" fmla="*/ 1452 h 2254"/>
                <a:gd name="T102" fmla="*/ 227 w 2324"/>
                <a:gd name="T103" fmla="*/ 1585 h 2254"/>
                <a:gd name="T104" fmla="*/ 288 w 2324"/>
                <a:gd name="T105" fmla="*/ 1591 h 2254"/>
                <a:gd name="T106" fmla="*/ 251 w 2324"/>
                <a:gd name="T107" fmla="*/ 1637 h 2254"/>
                <a:gd name="T108" fmla="*/ 262 w 2324"/>
                <a:gd name="T109" fmla="*/ 1683 h 2254"/>
                <a:gd name="T110" fmla="*/ 321 w 2324"/>
                <a:gd name="T111" fmla="*/ 1657 h 2254"/>
                <a:gd name="T112" fmla="*/ 377 w 2324"/>
                <a:gd name="T113" fmla="*/ 1702 h 2254"/>
                <a:gd name="T114" fmla="*/ 388 w 2324"/>
                <a:gd name="T115" fmla="*/ 1748 h 2254"/>
                <a:gd name="T116" fmla="*/ 388 w 2324"/>
                <a:gd name="T117" fmla="*/ 1750 h 2254"/>
                <a:gd name="T118" fmla="*/ 351 w 2324"/>
                <a:gd name="T119" fmla="*/ 1868 h 2254"/>
                <a:gd name="T120" fmla="*/ 382 w 2324"/>
                <a:gd name="T121" fmla="*/ 2241 h 2254"/>
                <a:gd name="T122" fmla="*/ 521 w 2324"/>
                <a:gd name="T123" fmla="*/ 2156 h 2254"/>
                <a:gd name="T124" fmla="*/ 574 w 2324"/>
                <a:gd name="T125" fmla="*/ 2084 h 225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324"/>
                <a:gd name="T190" fmla="*/ 0 h 2254"/>
                <a:gd name="T191" fmla="*/ 2324 w 2324"/>
                <a:gd name="T192" fmla="*/ 2254 h 225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324" h="2254">
                  <a:moveTo>
                    <a:pt x="587" y="2055"/>
                  </a:moveTo>
                  <a:lnTo>
                    <a:pt x="584" y="2025"/>
                  </a:lnTo>
                  <a:lnTo>
                    <a:pt x="584" y="1992"/>
                  </a:lnTo>
                  <a:lnTo>
                    <a:pt x="582" y="1959"/>
                  </a:lnTo>
                  <a:lnTo>
                    <a:pt x="582" y="1929"/>
                  </a:lnTo>
                  <a:lnTo>
                    <a:pt x="582" y="1922"/>
                  </a:lnTo>
                  <a:lnTo>
                    <a:pt x="582" y="1918"/>
                  </a:lnTo>
                  <a:lnTo>
                    <a:pt x="582" y="1912"/>
                  </a:lnTo>
                  <a:lnTo>
                    <a:pt x="582" y="1907"/>
                  </a:lnTo>
                  <a:lnTo>
                    <a:pt x="567" y="1890"/>
                  </a:lnTo>
                  <a:lnTo>
                    <a:pt x="552" y="1870"/>
                  </a:lnTo>
                  <a:lnTo>
                    <a:pt x="537" y="1848"/>
                  </a:lnTo>
                  <a:lnTo>
                    <a:pt x="528" y="1822"/>
                  </a:lnTo>
                  <a:lnTo>
                    <a:pt x="521" y="1796"/>
                  </a:lnTo>
                  <a:lnTo>
                    <a:pt x="521" y="1766"/>
                  </a:lnTo>
                  <a:lnTo>
                    <a:pt x="530" y="1735"/>
                  </a:lnTo>
                  <a:lnTo>
                    <a:pt x="547" y="1702"/>
                  </a:lnTo>
                  <a:lnTo>
                    <a:pt x="552" y="1707"/>
                  </a:lnTo>
                  <a:lnTo>
                    <a:pt x="563" y="1715"/>
                  </a:lnTo>
                  <a:lnTo>
                    <a:pt x="576" y="1733"/>
                  </a:lnTo>
                  <a:lnTo>
                    <a:pt x="591" y="1757"/>
                  </a:lnTo>
                  <a:lnTo>
                    <a:pt x="602" y="1681"/>
                  </a:lnTo>
                  <a:lnTo>
                    <a:pt x="617" y="1604"/>
                  </a:lnTo>
                  <a:lnTo>
                    <a:pt x="632" y="1532"/>
                  </a:lnTo>
                  <a:lnTo>
                    <a:pt x="654" y="1460"/>
                  </a:lnTo>
                  <a:lnTo>
                    <a:pt x="650" y="1458"/>
                  </a:lnTo>
                  <a:lnTo>
                    <a:pt x="645" y="1454"/>
                  </a:lnTo>
                  <a:lnTo>
                    <a:pt x="641" y="1452"/>
                  </a:lnTo>
                  <a:lnTo>
                    <a:pt x="637" y="1450"/>
                  </a:lnTo>
                  <a:lnTo>
                    <a:pt x="639" y="1447"/>
                  </a:lnTo>
                  <a:lnTo>
                    <a:pt x="645" y="1441"/>
                  </a:lnTo>
                  <a:lnTo>
                    <a:pt x="654" y="1432"/>
                  </a:lnTo>
                  <a:lnTo>
                    <a:pt x="669" y="1419"/>
                  </a:lnTo>
                  <a:lnTo>
                    <a:pt x="689" y="1369"/>
                  </a:lnTo>
                  <a:lnTo>
                    <a:pt x="709" y="1319"/>
                  </a:lnTo>
                  <a:lnTo>
                    <a:pt x="730" y="1269"/>
                  </a:lnTo>
                  <a:lnTo>
                    <a:pt x="757" y="1221"/>
                  </a:lnTo>
                  <a:lnTo>
                    <a:pt x="781" y="1173"/>
                  </a:lnTo>
                  <a:lnTo>
                    <a:pt x="809" y="1127"/>
                  </a:lnTo>
                  <a:lnTo>
                    <a:pt x="837" y="1081"/>
                  </a:lnTo>
                  <a:lnTo>
                    <a:pt x="868" y="1038"/>
                  </a:lnTo>
                  <a:lnTo>
                    <a:pt x="859" y="1022"/>
                  </a:lnTo>
                  <a:lnTo>
                    <a:pt x="850" y="1003"/>
                  </a:lnTo>
                  <a:lnTo>
                    <a:pt x="846" y="981"/>
                  </a:lnTo>
                  <a:lnTo>
                    <a:pt x="844" y="957"/>
                  </a:lnTo>
                  <a:lnTo>
                    <a:pt x="846" y="957"/>
                  </a:lnTo>
                  <a:lnTo>
                    <a:pt x="848" y="957"/>
                  </a:lnTo>
                  <a:lnTo>
                    <a:pt x="855" y="959"/>
                  </a:lnTo>
                  <a:lnTo>
                    <a:pt x="863" y="959"/>
                  </a:lnTo>
                  <a:lnTo>
                    <a:pt x="874" y="964"/>
                  </a:lnTo>
                  <a:lnTo>
                    <a:pt x="885" y="966"/>
                  </a:lnTo>
                  <a:lnTo>
                    <a:pt x="898" y="970"/>
                  </a:lnTo>
                  <a:lnTo>
                    <a:pt x="914" y="977"/>
                  </a:lnTo>
                  <a:lnTo>
                    <a:pt x="922" y="968"/>
                  </a:lnTo>
                  <a:lnTo>
                    <a:pt x="931" y="957"/>
                  </a:lnTo>
                  <a:lnTo>
                    <a:pt x="938" y="948"/>
                  </a:lnTo>
                  <a:lnTo>
                    <a:pt x="946" y="938"/>
                  </a:lnTo>
                  <a:lnTo>
                    <a:pt x="955" y="929"/>
                  </a:lnTo>
                  <a:lnTo>
                    <a:pt x="964" y="918"/>
                  </a:lnTo>
                  <a:lnTo>
                    <a:pt x="972" y="909"/>
                  </a:lnTo>
                  <a:lnTo>
                    <a:pt x="981" y="900"/>
                  </a:lnTo>
                  <a:lnTo>
                    <a:pt x="957" y="898"/>
                  </a:lnTo>
                  <a:lnTo>
                    <a:pt x="933" y="894"/>
                  </a:lnTo>
                  <a:lnTo>
                    <a:pt x="905" y="887"/>
                  </a:lnTo>
                  <a:lnTo>
                    <a:pt x="879" y="876"/>
                  </a:lnTo>
                  <a:lnTo>
                    <a:pt x="855" y="859"/>
                  </a:lnTo>
                  <a:lnTo>
                    <a:pt x="833" y="835"/>
                  </a:lnTo>
                  <a:lnTo>
                    <a:pt x="818" y="807"/>
                  </a:lnTo>
                  <a:lnTo>
                    <a:pt x="807" y="768"/>
                  </a:lnTo>
                  <a:lnTo>
                    <a:pt x="811" y="768"/>
                  </a:lnTo>
                  <a:lnTo>
                    <a:pt x="826" y="770"/>
                  </a:lnTo>
                  <a:lnTo>
                    <a:pt x="850" y="772"/>
                  </a:lnTo>
                  <a:lnTo>
                    <a:pt x="877" y="781"/>
                  </a:lnTo>
                  <a:lnTo>
                    <a:pt x="909" y="792"/>
                  </a:lnTo>
                  <a:lnTo>
                    <a:pt x="942" y="811"/>
                  </a:lnTo>
                  <a:lnTo>
                    <a:pt x="975" y="837"/>
                  </a:lnTo>
                  <a:lnTo>
                    <a:pt x="1005" y="872"/>
                  </a:lnTo>
                  <a:lnTo>
                    <a:pt x="1027" y="850"/>
                  </a:lnTo>
                  <a:lnTo>
                    <a:pt x="1051" y="826"/>
                  </a:lnTo>
                  <a:lnTo>
                    <a:pt x="1073" y="805"/>
                  </a:lnTo>
                  <a:lnTo>
                    <a:pt x="1097" y="785"/>
                  </a:lnTo>
                  <a:lnTo>
                    <a:pt x="1121" y="763"/>
                  </a:lnTo>
                  <a:lnTo>
                    <a:pt x="1145" y="744"/>
                  </a:lnTo>
                  <a:lnTo>
                    <a:pt x="1171" y="724"/>
                  </a:lnTo>
                  <a:lnTo>
                    <a:pt x="1197" y="704"/>
                  </a:lnTo>
                  <a:lnTo>
                    <a:pt x="1221" y="687"/>
                  </a:lnTo>
                  <a:lnTo>
                    <a:pt x="1247" y="667"/>
                  </a:lnTo>
                  <a:lnTo>
                    <a:pt x="1273" y="650"/>
                  </a:lnTo>
                  <a:lnTo>
                    <a:pt x="1302" y="632"/>
                  </a:lnTo>
                  <a:lnTo>
                    <a:pt x="1328" y="617"/>
                  </a:lnTo>
                  <a:lnTo>
                    <a:pt x="1356" y="602"/>
                  </a:lnTo>
                  <a:lnTo>
                    <a:pt x="1384" y="587"/>
                  </a:lnTo>
                  <a:lnTo>
                    <a:pt x="1413" y="571"/>
                  </a:lnTo>
                  <a:lnTo>
                    <a:pt x="1411" y="561"/>
                  </a:lnTo>
                  <a:lnTo>
                    <a:pt x="1408" y="552"/>
                  </a:lnTo>
                  <a:lnTo>
                    <a:pt x="1406" y="541"/>
                  </a:lnTo>
                  <a:lnTo>
                    <a:pt x="1406" y="532"/>
                  </a:lnTo>
                  <a:lnTo>
                    <a:pt x="1408" y="506"/>
                  </a:lnTo>
                  <a:lnTo>
                    <a:pt x="1417" y="482"/>
                  </a:lnTo>
                  <a:lnTo>
                    <a:pt x="1430" y="462"/>
                  </a:lnTo>
                  <a:lnTo>
                    <a:pt x="1445" y="443"/>
                  </a:lnTo>
                  <a:lnTo>
                    <a:pt x="1467" y="428"/>
                  </a:lnTo>
                  <a:lnTo>
                    <a:pt x="1489" y="417"/>
                  </a:lnTo>
                  <a:lnTo>
                    <a:pt x="1515" y="408"/>
                  </a:lnTo>
                  <a:lnTo>
                    <a:pt x="1543" y="406"/>
                  </a:lnTo>
                  <a:lnTo>
                    <a:pt x="1563" y="408"/>
                  </a:lnTo>
                  <a:lnTo>
                    <a:pt x="1581" y="410"/>
                  </a:lnTo>
                  <a:lnTo>
                    <a:pt x="1598" y="417"/>
                  </a:lnTo>
                  <a:lnTo>
                    <a:pt x="1613" y="423"/>
                  </a:lnTo>
                  <a:lnTo>
                    <a:pt x="1628" y="434"/>
                  </a:lnTo>
                  <a:lnTo>
                    <a:pt x="1642" y="445"/>
                  </a:lnTo>
                  <a:lnTo>
                    <a:pt x="1652" y="458"/>
                  </a:lnTo>
                  <a:lnTo>
                    <a:pt x="1663" y="471"/>
                  </a:lnTo>
                  <a:lnTo>
                    <a:pt x="1690" y="465"/>
                  </a:lnTo>
                  <a:lnTo>
                    <a:pt x="1716" y="456"/>
                  </a:lnTo>
                  <a:lnTo>
                    <a:pt x="1742" y="449"/>
                  </a:lnTo>
                  <a:lnTo>
                    <a:pt x="1768" y="443"/>
                  </a:lnTo>
                  <a:lnTo>
                    <a:pt x="1794" y="438"/>
                  </a:lnTo>
                  <a:lnTo>
                    <a:pt x="1820" y="432"/>
                  </a:lnTo>
                  <a:lnTo>
                    <a:pt x="1846" y="428"/>
                  </a:lnTo>
                  <a:lnTo>
                    <a:pt x="1873" y="423"/>
                  </a:lnTo>
                  <a:lnTo>
                    <a:pt x="1901" y="421"/>
                  </a:lnTo>
                  <a:lnTo>
                    <a:pt x="1927" y="417"/>
                  </a:lnTo>
                  <a:lnTo>
                    <a:pt x="1953" y="415"/>
                  </a:lnTo>
                  <a:lnTo>
                    <a:pt x="1982" y="412"/>
                  </a:lnTo>
                  <a:lnTo>
                    <a:pt x="2010" y="410"/>
                  </a:lnTo>
                  <a:lnTo>
                    <a:pt x="2036" y="408"/>
                  </a:lnTo>
                  <a:lnTo>
                    <a:pt x="2064" y="408"/>
                  </a:lnTo>
                  <a:lnTo>
                    <a:pt x="2093" y="408"/>
                  </a:lnTo>
                  <a:lnTo>
                    <a:pt x="2117" y="408"/>
                  </a:lnTo>
                  <a:lnTo>
                    <a:pt x="2141" y="408"/>
                  </a:lnTo>
                  <a:lnTo>
                    <a:pt x="2165" y="410"/>
                  </a:lnTo>
                  <a:lnTo>
                    <a:pt x="2186" y="410"/>
                  </a:lnTo>
                  <a:lnTo>
                    <a:pt x="2210" y="412"/>
                  </a:lnTo>
                  <a:lnTo>
                    <a:pt x="2234" y="415"/>
                  </a:lnTo>
                  <a:lnTo>
                    <a:pt x="2256" y="417"/>
                  </a:lnTo>
                  <a:lnTo>
                    <a:pt x="2280" y="419"/>
                  </a:lnTo>
                  <a:lnTo>
                    <a:pt x="2300" y="367"/>
                  </a:lnTo>
                  <a:lnTo>
                    <a:pt x="2313" y="314"/>
                  </a:lnTo>
                  <a:lnTo>
                    <a:pt x="2322" y="260"/>
                  </a:lnTo>
                  <a:lnTo>
                    <a:pt x="2324" y="210"/>
                  </a:lnTo>
                  <a:lnTo>
                    <a:pt x="1927" y="168"/>
                  </a:lnTo>
                  <a:lnTo>
                    <a:pt x="1921" y="175"/>
                  </a:lnTo>
                  <a:lnTo>
                    <a:pt x="1914" y="181"/>
                  </a:lnTo>
                  <a:lnTo>
                    <a:pt x="1907" y="188"/>
                  </a:lnTo>
                  <a:lnTo>
                    <a:pt x="1901" y="197"/>
                  </a:lnTo>
                  <a:lnTo>
                    <a:pt x="1888" y="214"/>
                  </a:lnTo>
                  <a:lnTo>
                    <a:pt x="1875" y="231"/>
                  </a:lnTo>
                  <a:lnTo>
                    <a:pt x="1864" y="249"/>
                  </a:lnTo>
                  <a:lnTo>
                    <a:pt x="1853" y="269"/>
                  </a:lnTo>
                  <a:lnTo>
                    <a:pt x="1844" y="288"/>
                  </a:lnTo>
                  <a:lnTo>
                    <a:pt x="1836" y="308"/>
                  </a:lnTo>
                  <a:lnTo>
                    <a:pt x="1829" y="330"/>
                  </a:lnTo>
                  <a:lnTo>
                    <a:pt x="1825" y="349"/>
                  </a:lnTo>
                  <a:lnTo>
                    <a:pt x="1814" y="345"/>
                  </a:lnTo>
                  <a:lnTo>
                    <a:pt x="1805" y="338"/>
                  </a:lnTo>
                  <a:lnTo>
                    <a:pt x="1794" y="332"/>
                  </a:lnTo>
                  <a:lnTo>
                    <a:pt x="1783" y="325"/>
                  </a:lnTo>
                  <a:lnTo>
                    <a:pt x="1772" y="336"/>
                  </a:lnTo>
                  <a:lnTo>
                    <a:pt x="1761" y="347"/>
                  </a:lnTo>
                  <a:lnTo>
                    <a:pt x="1748" y="356"/>
                  </a:lnTo>
                  <a:lnTo>
                    <a:pt x="1733" y="362"/>
                  </a:lnTo>
                  <a:lnTo>
                    <a:pt x="1718" y="369"/>
                  </a:lnTo>
                  <a:lnTo>
                    <a:pt x="1700" y="371"/>
                  </a:lnTo>
                  <a:lnTo>
                    <a:pt x="1681" y="373"/>
                  </a:lnTo>
                  <a:lnTo>
                    <a:pt x="1659" y="373"/>
                  </a:lnTo>
                  <a:lnTo>
                    <a:pt x="1659" y="371"/>
                  </a:lnTo>
                  <a:lnTo>
                    <a:pt x="1661" y="362"/>
                  </a:lnTo>
                  <a:lnTo>
                    <a:pt x="1666" y="349"/>
                  </a:lnTo>
                  <a:lnTo>
                    <a:pt x="1672" y="332"/>
                  </a:lnTo>
                  <a:lnTo>
                    <a:pt x="1683" y="314"/>
                  </a:lnTo>
                  <a:lnTo>
                    <a:pt x="1694" y="292"/>
                  </a:lnTo>
                  <a:lnTo>
                    <a:pt x="1711" y="273"/>
                  </a:lnTo>
                  <a:lnTo>
                    <a:pt x="1731" y="251"/>
                  </a:lnTo>
                  <a:lnTo>
                    <a:pt x="1740" y="227"/>
                  </a:lnTo>
                  <a:lnTo>
                    <a:pt x="1746" y="201"/>
                  </a:lnTo>
                  <a:lnTo>
                    <a:pt x="1751" y="175"/>
                  </a:lnTo>
                  <a:lnTo>
                    <a:pt x="1753" y="149"/>
                  </a:lnTo>
                  <a:lnTo>
                    <a:pt x="1561" y="127"/>
                  </a:lnTo>
                  <a:lnTo>
                    <a:pt x="1572" y="168"/>
                  </a:lnTo>
                  <a:lnTo>
                    <a:pt x="1576" y="218"/>
                  </a:lnTo>
                  <a:lnTo>
                    <a:pt x="1567" y="275"/>
                  </a:lnTo>
                  <a:lnTo>
                    <a:pt x="1541" y="338"/>
                  </a:lnTo>
                  <a:lnTo>
                    <a:pt x="1537" y="334"/>
                  </a:lnTo>
                  <a:lnTo>
                    <a:pt x="1526" y="319"/>
                  </a:lnTo>
                  <a:lnTo>
                    <a:pt x="1513" y="297"/>
                  </a:lnTo>
                  <a:lnTo>
                    <a:pt x="1500" y="266"/>
                  </a:lnTo>
                  <a:lnTo>
                    <a:pt x="1489" y="234"/>
                  </a:lnTo>
                  <a:lnTo>
                    <a:pt x="1485" y="197"/>
                  </a:lnTo>
                  <a:lnTo>
                    <a:pt x="1491" y="160"/>
                  </a:lnTo>
                  <a:lnTo>
                    <a:pt x="1509" y="123"/>
                  </a:lnTo>
                  <a:lnTo>
                    <a:pt x="1310" y="101"/>
                  </a:lnTo>
                  <a:lnTo>
                    <a:pt x="1308" y="109"/>
                  </a:lnTo>
                  <a:lnTo>
                    <a:pt x="1308" y="120"/>
                  </a:lnTo>
                  <a:lnTo>
                    <a:pt x="1308" y="129"/>
                  </a:lnTo>
                  <a:lnTo>
                    <a:pt x="1308" y="140"/>
                  </a:lnTo>
                  <a:lnTo>
                    <a:pt x="1308" y="153"/>
                  </a:lnTo>
                  <a:lnTo>
                    <a:pt x="1308" y="164"/>
                  </a:lnTo>
                  <a:lnTo>
                    <a:pt x="1310" y="177"/>
                  </a:lnTo>
                  <a:lnTo>
                    <a:pt x="1312" y="190"/>
                  </a:lnTo>
                  <a:lnTo>
                    <a:pt x="1308" y="190"/>
                  </a:lnTo>
                  <a:lnTo>
                    <a:pt x="1304" y="190"/>
                  </a:lnTo>
                  <a:lnTo>
                    <a:pt x="1302" y="190"/>
                  </a:lnTo>
                  <a:lnTo>
                    <a:pt x="1297" y="190"/>
                  </a:lnTo>
                  <a:lnTo>
                    <a:pt x="1297" y="168"/>
                  </a:lnTo>
                  <a:lnTo>
                    <a:pt x="1297" y="146"/>
                  </a:lnTo>
                  <a:lnTo>
                    <a:pt x="1297" y="123"/>
                  </a:lnTo>
                  <a:lnTo>
                    <a:pt x="1295" y="99"/>
                  </a:lnTo>
                  <a:lnTo>
                    <a:pt x="813" y="46"/>
                  </a:lnTo>
                  <a:lnTo>
                    <a:pt x="822" y="81"/>
                  </a:lnTo>
                  <a:lnTo>
                    <a:pt x="835" y="114"/>
                  </a:lnTo>
                  <a:lnTo>
                    <a:pt x="853" y="144"/>
                  </a:lnTo>
                  <a:lnTo>
                    <a:pt x="872" y="175"/>
                  </a:lnTo>
                  <a:lnTo>
                    <a:pt x="885" y="190"/>
                  </a:lnTo>
                  <a:lnTo>
                    <a:pt x="898" y="203"/>
                  </a:lnTo>
                  <a:lnTo>
                    <a:pt x="914" y="216"/>
                  </a:lnTo>
                  <a:lnTo>
                    <a:pt x="929" y="229"/>
                  </a:lnTo>
                  <a:lnTo>
                    <a:pt x="914" y="234"/>
                  </a:lnTo>
                  <a:lnTo>
                    <a:pt x="896" y="240"/>
                  </a:lnTo>
                  <a:lnTo>
                    <a:pt x="881" y="245"/>
                  </a:lnTo>
                  <a:lnTo>
                    <a:pt x="866" y="249"/>
                  </a:lnTo>
                  <a:lnTo>
                    <a:pt x="850" y="255"/>
                  </a:lnTo>
                  <a:lnTo>
                    <a:pt x="835" y="260"/>
                  </a:lnTo>
                  <a:lnTo>
                    <a:pt x="820" y="266"/>
                  </a:lnTo>
                  <a:lnTo>
                    <a:pt x="805" y="273"/>
                  </a:lnTo>
                  <a:lnTo>
                    <a:pt x="802" y="240"/>
                  </a:lnTo>
                  <a:lnTo>
                    <a:pt x="800" y="208"/>
                  </a:lnTo>
                  <a:lnTo>
                    <a:pt x="792" y="177"/>
                  </a:lnTo>
                  <a:lnTo>
                    <a:pt x="781" y="146"/>
                  </a:lnTo>
                  <a:lnTo>
                    <a:pt x="774" y="131"/>
                  </a:lnTo>
                  <a:lnTo>
                    <a:pt x="765" y="116"/>
                  </a:lnTo>
                  <a:lnTo>
                    <a:pt x="757" y="101"/>
                  </a:lnTo>
                  <a:lnTo>
                    <a:pt x="748" y="85"/>
                  </a:lnTo>
                  <a:lnTo>
                    <a:pt x="737" y="72"/>
                  </a:lnTo>
                  <a:lnTo>
                    <a:pt x="726" y="59"/>
                  </a:lnTo>
                  <a:lnTo>
                    <a:pt x="715" y="46"/>
                  </a:lnTo>
                  <a:lnTo>
                    <a:pt x="702" y="35"/>
                  </a:lnTo>
                  <a:lnTo>
                    <a:pt x="380" y="0"/>
                  </a:lnTo>
                  <a:lnTo>
                    <a:pt x="360" y="72"/>
                  </a:lnTo>
                  <a:lnTo>
                    <a:pt x="347" y="153"/>
                  </a:lnTo>
                  <a:lnTo>
                    <a:pt x="349" y="236"/>
                  </a:lnTo>
                  <a:lnTo>
                    <a:pt x="371" y="319"/>
                  </a:lnTo>
                  <a:lnTo>
                    <a:pt x="382" y="343"/>
                  </a:lnTo>
                  <a:lnTo>
                    <a:pt x="395" y="362"/>
                  </a:lnTo>
                  <a:lnTo>
                    <a:pt x="408" y="384"/>
                  </a:lnTo>
                  <a:lnTo>
                    <a:pt x="423" y="404"/>
                  </a:lnTo>
                  <a:lnTo>
                    <a:pt x="438" y="421"/>
                  </a:lnTo>
                  <a:lnTo>
                    <a:pt x="456" y="438"/>
                  </a:lnTo>
                  <a:lnTo>
                    <a:pt x="473" y="454"/>
                  </a:lnTo>
                  <a:lnTo>
                    <a:pt x="493" y="469"/>
                  </a:lnTo>
                  <a:lnTo>
                    <a:pt x="484" y="476"/>
                  </a:lnTo>
                  <a:lnTo>
                    <a:pt x="478" y="484"/>
                  </a:lnTo>
                  <a:lnTo>
                    <a:pt x="469" y="491"/>
                  </a:lnTo>
                  <a:lnTo>
                    <a:pt x="460" y="500"/>
                  </a:lnTo>
                  <a:lnTo>
                    <a:pt x="445" y="484"/>
                  </a:lnTo>
                  <a:lnTo>
                    <a:pt x="430" y="469"/>
                  </a:lnTo>
                  <a:lnTo>
                    <a:pt x="412" y="454"/>
                  </a:lnTo>
                  <a:lnTo>
                    <a:pt x="395" y="441"/>
                  </a:lnTo>
                  <a:lnTo>
                    <a:pt x="375" y="428"/>
                  </a:lnTo>
                  <a:lnTo>
                    <a:pt x="356" y="417"/>
                  </a:lnTo>
                  <a:lnTo>
                    <a:pt x="336" y="408"/>
                  </a:lnTo>
                  <a:lnTo>
                    <a:pt x="314" y="399"/>
                  </a:lnTo>
                  <a:lnTo>
                    <a:pt x="273" y="388"/>
                  </a:lnTo>
                  <a:lnTo>
                    <a:pt x="231" y="382"/>
                  </a:lnTo>
                  <a:lnTo>
                    <a:pt x="190" y="382"/>
                  </a:lnTo>
                  <a:lnTo>
                    <a:pt x="149" y="386"/>
                  </a:lnTo>
                  <a:lnTo>
                    <a:pt x="109" y="393"/>
                  </a:lnTo>
                  <a:lnTo>
                    <a:pt x="70" y="404"/>
                  </a:lnTo>
                  <a:lnTo>
                    <a:pt x="33" y="415"/>
                  </a:lnTo>
                  <a:lnTo>
                    <a:pt x="0" y="428"/>
                  </a:lnTo>
                  <a:lnTo>
                    <a:pt x="59" y="754"/>
                  </a:lnTo>
                  <a:lnTo>
                    <a:pt x="74" y="765"/>
                  </a:lnTo>
                  <a:lnTo>
                    <a:pt x="90" y="776"/>
                  </a:lnTo>
                  <a:lnTo>
                    <a:pt x="105" y="787"/>
                  </a:lnTo>
                  <a:lnTo>
                    <a:pt x="122" y="798"/>
                  </a:lnTo>
                  <a:lnTo>
                    <a:pt x="107" y="800"/>
                  </a:lnTo>
                  <a:lnTo>
                    <a:pt x="94" y="802"/>
                  </a:lnTo>
                  <a:lnTo>
                    <a:pt x="81" y="807"/>
                  </a:lnTo>
                  <a:lnTo>
                    <a:pt x="68" y="809"/>
                  </a:lnTo>
                  <a:lnTo>
                    <a:pt x="146" y="1243"/>
                  </a:lnTo>
                  <a:lnTo>
                    <a:pt x="155" y="1243"/>
                  </a:lnTo>
                  <a:lnTo>
                    <a:pt x="164" y="1243"/>
                  </a:lnTo>
                  <a:lnTo>
                    <a:pt x="170" y="1243"/>
                  </a:lnTo>
                  <a:lnTo>
                    <a:pt x="179" y="1243"/>
                  </a:lnTo>
                  <a:lnTo>
                    <a:pt x="181" y="1245"/>
                  </a:lnTo>
                  <a:lnTo>
                    <a:pt x="181" y="1249"/>
                  </a:lnTo>
                  <a:lnTo>
                    <a:pt x="181" y="1251"/>
                  </a:lnTo>
                  <a:lnTo>
                    <a:pt x="181" y="1256"/>
                  </a:lnTo>
                  <a:lnTo>
                    <a:pt x="173" y="1258"/>
                  </a:lnTo>
                  <a:lnTo>
                    <a:pt x="166" y="1258"/>
                  </a:lnTo>
                  <a:lnTo>
                    <a:pt x="159" y="1260"/>
                  </a:lnTo>
                  <a:lnTo>
                    <a:pt x="151" y="1262"/>
                  </a:lnTo>
                  <a:lnTo>
                    <a:pt x="166" y="1343"/>
                  </a:lnTo>
                  <a:lnTo>
                    <a:pt x="183" y="1349"/>
                  </a:lnTo>
                  <a:lnTo>
                    <a:pt x="199" y="1358"/>
                  </a:lnTo>
                  <a:lnTo>
                    <a:pt x="216" y="1367"/>
                  </a:lnTo>
                  <a:lnTo>
                    <a:pt x="234" y="1378"/>
                  </a:lnTo>
                  <a:lnTo>
                    <a:pt x="251" y="1393"/>
                  </a:lnTo>
                  <a:lnTo>
                    <a:pt x="266" y="1408"/>
                  </a:lnTo>
                  <a:lnTo>
                    <a:pt x="281" y="1426"/>
                  </a:lnTo>
                  <a:lnTo>
                    <a:pt x="297" y="1447"/>
                  </a:lnTo>
                  <a:lnTo>
                    <a:pt x="295" y="1447"/>
                  </a:lnTo>
                  <a:lnTo>
                    <a:pt x="288" y="1450"/>
                  </a:lnTo>
                  <a:lnTo>
                    <a:pt x="275" y="1452"/>
                  </a:lnTo>
                  <a:lnTo>
                    <a:pt x="262" y="1452"/>
                  </a:lnTo>
                  <a:lnTo>
                    <a:pt x="244" y="1452"/>
                  </a:lnTo>
                  <a:lnTo>
                    <a:pt x="225" y="1452"/>
                  </a:lnTo>
                  <a:lnTo>
                    <a:pt x="205" y="1450"/>
                  </a:lnTo>
                  <a:lnTo>
                    <a:pt x="183" y="1445"/>
                  </a:lnTo>
                  <a:lnTo>
                    <a:pt x="210" y="1585"/>
                  </a:lnTo>
                  <a:lnTo>
                    <a:pt x="218" y="1585"/>
                  </a:lnTo>
                  <a:lnTo>
                    <a:pt x="227" y="1585"/>
                  </a:lnTo>
                  <a:lnTo>
                    <a:pt x="238" y="1585"/>
                  </a:lnTo>
                  <a:lnTo>
                    <a:pt x="247" y="1585"/>
                  </a:lnTo>
                  <a:lnTo>
                    <a:pt x="258" y="1587"/>
                  </a:lnTo>
                  <a:lnTo>
                    <a:pt x="266" y="1587"/>
                  </a:lnTo>
                  <a:lnTo>
                    <a:pt x="277" y="1589"/>
                  </a:lnTo>
                  <a:lnTo>
                    <a:pt x="288" y="1591"/>
                  </a:lnTo>
                  <a:lnTo>
                    <a:pt x="286" y="1593"/>
                  </a:lnTo>
                  <a:lnTo>
                    <a:pt x="284" y="1598"/>
                  </a:lnTo>
                  <a:lnTo>
                    <a:pt x="279" y="1604"/>
                  </a:lnTo>
                  <a:lnTo>
                    <a:pt x="271" y="1615"/>
                  </a:lnTo>
                  <a:lnTo>
                    <a:pt x="262" y="1624"/>
                  </a:lnTo>
                  <a:lnTo>
                    <a:pt x="251" y="1637"/>
                  </a:lnTo>
                  <a:lnTo>
                    <a:pt x="238" y="1648"/>
                  </a:lnTo>
                  <a:lnTo>
                    <a:pt x="223" y="1659"/>
                  </a:lnTo>
                  <a:lnTo>
                    <a:pt x="231" y="1707"/>
                  </a:lnTo>
                  <a:lnTo>
                    <a:pt x="242" y="1700"/>
                  </a:lnTo>
                  <a:lnTo>
                    <a:pt x="253" y="1691"/>
                  </a:lnTo>
                  <a:lnTo>
                    <a:pt x="262" y="1683"/>
                  </a:lnTo>
                  <a:lnTo>
                    <a:pt x="273" y="1674"/>
                  </a:lnTo>
                  <a:lnTo>
                    <a:pt x="281" y="1665"/>
                  </a:lnTo>
                  <a:lnTo>
                    <a:pt x="290" y="1657"/>
                  </a:lnTo>
                  <a:lnTo>
                    <a:pt x="299" y="1646"/>
                  </a:lnTo>
                  <a:lnTo>
                    <a:pt x="308" y="1635"/>
                  </a:lnTo>
                  <a:lnTo>
                    <a:pt x="321" y="1657"/>
                  </a:lnTo>
                  <a:lnTo>
                    <a:pt x="334" y="1676"/>
                  </a:lnTo>
                  <a:lnTo>
                    <a:pt x="347" y="1696"/>
                  </a:lnTo>
                  <a:lnTo>
                    <a:pt x="362" y="1713"/>
                  </a:lnTo>
                  <a:lnTo>
                    <a:pt x="366" y="1709"/>
                  </a:lnTo>
                  <a:lnTo>
                    <a:pt x="373" y="1707"/>
                  </a:lnTo>
                  <a:lnTo>
                    <a:pt x="377" y="1702"/>
                  </a:lnTo>
                  <a:lnTo>
                    <a:pt x="382" y="1700"/>
                  </a:lnTo>
                  <a:lnTo>
                    <a:pt x="382" y="1705"/>
                  </a:lnTo>
                  <a:lnTo>
                    <a:pt x="384" y="1713"/>
                  </a:lnTo>
                  <a:lnTo>
                    <a:pt x="386" y="1729"/>
                  </a:lnTo>
                  <a:lnTo>
                    <a:pt x="386" y="1746"/>
                  </a:lnTo>
                  <a:lnTo>
                    <a:pt x="388" y="1748"/>
                  </a:lnTo>
                  <a:lnTo>
                    <a:pt x="388" y="1750"/>
                  </a:lnTo>
                  <a:lnTo>
                    <a:pt x="386" y="1750"/>
                  </a:lnTo>
                  <a:lnTo>
                    <a:pt x="386" y="1772"/>
                  </a:lnTo>
                  <a:lnTo>
                    <a:pt x="384" y="1796"/>
                  </a:lnTo>
                  <a:lnTo>
                    <a:pt x="377" y="1820"/>
                  </a:lnTo>
                  <a:lnTo>
                    <a:pt x="366" y="1846"/>
                  </a:lnTo>
                  <a:lnTo>
                    <a:pt x="351" y="1868"/>
                  </a:lnTo>
                  <a:lnTo>
                    <a:pt x="332" y="1890"/>
                  </a:lnTo>
                  <a:lnTo>
                    <a:pt x="305" y="1907"/>
                  </a:lnTo>
                  <a:lnTo>
                    <a:pt x="271" y="1918"/>
                  </a:lnTo>
                  <a:lnTo>
                    <a:pt x="329" y="2254"/>
                  </a:lnTo>
                  <a:lnTo>
                    <a:pt x="356" y="2247"/>
                  </a:lnTo>
                  <a:lnTo>
                    <a:pt x="382" y="2241"/>
                  </a:lnTo>
                  <a:lnTo>
                    <a:pt x="408" y="2230"/>
                  </a:lnTo>
                  <a:lnTo>
                    <a:pt x="432" y="2219"/>
                  </a:lnTo>
                  <a:lnTo>
                    <a:pt x="456" y="2206"/>
                  </a:lnTo>
                  <a:lnTo>
                    <a:pt x="480" y="2193"/>
                  </a:lnTo>
                  <a:lnTo>
                    <a:pt x="502" y="2175"/>
                  </a:lnTo>
                  <a:lnTo>
                    <a:pt x="521" y="2156"/>
                  </a:lnTo>
                  <a:lnTo>
                    <a:pt x="532" y="2145"/>
                  </a:lnTo>
                  <a:lnTo>
                    <a:pt x="541" y="2134"/>
                  </a:lnTo>
                  <a:lnTo>
                    <a:pt x="550" y="2121"/>
                  </a:lnTo>
                  <a:lnTo>
                    <a:pt x="558" y="2108"/>
                  </a:lnTo>
                  <a:lnTo>
                    <a:pt x="567" y="2097"/>
                  </a:lnTo>
                  <a:lnTo>
                    <a:pt x="574" y="2084"/>
                  </a:lnTo>
                  <a:lnTo>
                    <a:pt x="580" y="2068"/>
                  </a:lnTo>
                  <a:lnTo>
                    <a:pt x="587" y="2055"/>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8" name="Freeform 648"/>
            <p:cNvSpPr>
              <a:spLocks/>
            </p:cNvSpPr>
            <p:nvPr/>
          </p:nvSpPr>
          <p:spPr bwMode="auto">
            <a:xfrm>
              <a:off x="750" y="2416"/>
              <a:ext cx="122" cy="221"/>
            </a:xfrm>
            <a:custGeom>
              <a:avLst/>
              <a:gdLst>
                <a:gd name="T0" fmla="*/ 0 w 122"/>
                <a:gd name="T1" fmla="*/ 221 h 221"/>
                <a:gd name="T2" fmla="*/ 0 w 122"/>
                <a:gd name="T3" fmla="*/ 214 h 221"/>
                <a:gd name="T4" fmla="*/ 0 w 122"/>
                <a:gd name="T5" fmla="*/ 197 h 221"/>
                <a:gd name="T6" fmla="*/ 2 w 122"/>
                <a:gd name="T7" fmla="*/ 173 h 221"/>
                <a:gd name="T8" fmla="*/ 11 w 122"/>
                <a:gd name="T9" fmla="*/ 140 h 221"/>
                <a:gd name="T10" fmla="*/ 24 w 122"/>
                <a:gd name="T11" fmla="*/ 105 h 221"/>
                <a:gd name="T12" fmla="*/ 43 w 122"/>
                <a:gd name="T13" fmla="*/ 68 h 221"/>
                <a:gd name="T14" fmla="*/ 74 w 122"/>
                <a:gd name="T15" fmla="*/ 33 h 221"/>
                <a:gd name="T16" fmla="*/ 117 w 122"/>
                <a:gd name="T17" fmla="*/ 0 h 221"/>
                <a:gd name="T18" fmla="*/ 120 w 122"/>
                <a:gd name="T19" fmla="*/ 9 h 221"/>
                <a:gd name="T20" fmla="*/ 122 w 122"/>
                <a:gd name="T21" fmla="*/ 31 h 221"/>
                <a:gd name="T22" fmla="*/ 122 w 122"/>
                <a:gd name="T23" fmla="*/ 61 h 221"/>
                <a:gd name="T24" fmla="*/ 117 w 122"/>
                <a:gd name="T25" fmla="*/ 99 h 221"/>
                <a:gd name="T26" fmla="*/ 107 w 122"/>
                <a:gd name="T27" fmla="*/ 136 h 221"/>
                <a:gd name="T28" fmla="*/ 85 w 122"/>
                <a:gd name="T29" fmla="*/ 173 h 221"/>
                <a:gd name="T30" fmla="*/ 50 w 122"/>
                <a:gd name="T31" fmla="*/ 201 h 221"/>
                <a:gd name="T32" fmla="*/ 0 w 122"/>
                <a:gd name="T33" fmla="*/ 221 h 2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2"/>
                <a:gd name="T52" fmla="*/ 0 h 221"/>
                <a:gd name="T53" fmla="*/ 122 w 122"/>
                <a:gd name="T54" fmla="*/ 221 h 2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2" h="221">
                  <a:moveTo>
                    <a:pt x="0" y="221"/>
                  </a:moveTo>
                  <a:lnTo>
                    <a:pt x="0" y="214"/>
                  </a:lnTo>
                  <a:lnTo>
                    <a:pt x="0" y="197"/>
                  </a:lnTo>
                  <a:lnTo>
                    <a:pt x="2" y="173"/>
                  </a:lnTo>
                  <a:lnTo>
                    <a:pt x="11" y="140"/>
                  </a:lnTo>
                  <a:lnTo>
                    <a:pt x="24" y="105"/>
                  </a:lnTo>
                  <a:lnTo>
                    <a:pt x="43" y="68"/>
                  </a:lnTo>
                  <a:lnTo>
                    <a:pt x="74" y="33"/>
                  </a:lnTo>
                  <a:lnTo>
                    <a:pt x="117" y="0"/>
                  </a:lnTo>
                  <a:lnTo>
                    <a:pt x="120" y="9"/>
                  </a:lnTo>
                  <a:lnTo>
                    <a:pt x="122" y="31"/>
                  </a:lnTo>
                  <a:lnTo>
                    <a:pt x="122" y="61"/>
                  </a:lnTo>
                  <a:lnTo>
                    <a:pt x="117" y="99"/>
                  </a:lnTo>
                  <a:lnTo>
                    <a:pt x="107" y="136"/>
                  </a:lnTo>
                  <a:lnTo>
                    <a:pt x="85" y="173"/>
                  </a:lnTo>
                  <a:lnTo>
                    <a:pt x="50" y="201"/>
                  </a:lnTo>
                  <a:lnTo>
                    <a:pt x="0" y="221"/>
                  </a:lnTo>
                  <a:close/>
                </a:path>
              </a:pathLst>
            </a:custGeom>
            <a:solidFill>
              <a:srgbClr val="7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9" name="Freeform 649"/>
            <p:cNvSpPr>
              <a:spLocks/>
            </p:cNvSpPr>
            <p:nvPr/>
          </p:nvSpPr>
          <p:spPr bwMode="auto">
            <a:xfrm>
              <a:off x="896" y="2155"/>
              <a:ext cx="100" cy="244"/>
            </a:xfrm>
            <a:custGeom>
              <a:avLst/>
              <a:gdLst>
                <a:gd name="T0" fmla="*/ 89 w 100"/>
                <a:gd name="T1" fmla="*/ 244 h 244"/>
                <a:gd name="T2" fmla="*/ 83 w 100"/>
                <a:gd name="T3" fmla="*/ 240 h 244"/>
                <a:gd name="T4" fmla="*/ 67 w 100"/>
                <a:gd name="T5" fmla="*/ 224 h 244"/>
                <a:gd name="T6" fmla="*/ 46 w 100"/>
                <a:gd name="T7" fmla="*/ 203 h 244"/>
                <a:gd name="T8" fmla="*/ 24 w 100"/>
                <a:gd name="T9" fmla="*/ 172 h 244"/>
                <a:gd name="T10" fmla="*/ 6 w 100"/>
                <a:gd name="T11" fmla="*/ 135 h 244"/>
                <a:gd name="T12" fmla="*/ 0 w 100"/>
                <a:gd name="T13" fmla="*/ 94 h 244"/>
                <a:gd name="T14" fmla="*/ 6 w 100"/>
                <a:gd name="T15" fmla="*/ 48 h 244"/>
                <a:gd name="T16" fmla="*/ 30 w 100"/>
                <a:gd name="T17" fmla="*/ 0 h 244"/>
                <a:gd name="T18" fmla="*/ 35 w 100"/>
                <a:gd name="T19" fmla="*/ 4 h 244"/>
                <a:gd name="T20" fmla="*/ 46 w 100"/>
                <a:gd name="T21" fmla="*/ 17 h 244"/>
                <a:gd name="T22" fmla="*/ 61 w 100"/>
                <a:gd name="T23" fmla="*/ 39 h 244"/>
                <a:gd name="T24" fmla="*/ 76 w 100"/>
                <a:gd name="T25" fmla="*/ 68 h 244"/>
                <a:gd name="T26" fmla="*/ 89 w 100"/>
                <a:gd name="T27" fmla="*/ 102 h 244"/>
                <a:gd name="T28" fmla="*/ 98 w 100"/>
                <a:gd name="T29" fmla="*/ 144 h 244"/>
                <a:gd name="T30" fmla="*/ 100 w 100"/>
                <a:gd name="T31" fmla="*/ 192 h 244"/>
                <a:gd name="T32" fmla="*/ 89 w 100"/>
                <a:gd name="T33" fmla="*/ 244 h 2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244"/>
                <a:gd name="T53" fmla="*/ 100 w 100"/>
                <a:gd name="T54" fmla="*/ 244 h 2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244">
                  <a:moveTo>
                    <a:pt x="89" y="244"/>
                  </a:moveTo>
                  <a:lnTo>
                    <a:pt x="83" y="240"/>
                  </a:lnTo>
                  <a:lnTo>
                    <a:pt x="67" y="224"/>
                  </a:lnTo>
                  <a:lnTo>
                    <a:pt x="46" y="203"/>
                  </a:lnTo>
                  <a:lnTo>
                    <a:pt x="24" y="172"/>
                  </a:lnTo>
                  <a:lnTo>
                    <a:pt x="6" y="135"/>
                  </a:lnTo>
                  <a:lnTo>
                    <a:pt x="0" y="94"/>
                  </a:lnTo>
                  <a:lnTo>
                    <a:pt x="6" y="48"/>
                  </a:lnTo>
                  <a:lnTo>
                    <a:pt x="30" y="0"/>
                  </a:lnTo>
                  <a:lnTo>
                    <a:pt x="35" y="4"/>
                  </a:lnTo>
                  <a:lnTo>
                    <a:pt x="46" y="17"/>
                  </a:lnTo>
                  <a:lnTo>
                    <a:pt x="61" y="39"/>
                  </a:lnTo>
                  <a:lnTo>
                    <a:pt x="76" y="68"/>
                  </a:lnTo>
                  <a:lnTo>
                    <a:pt x="89" y="102"/>
                  </a:lnTo>
                  <a:lnTo>
                    <a:pt x="98" y="144"/>
                  </a:lnTo>
                  <a:lnTo>
                    <a:pt x="100" y="192"/>
                  </a:lnTo>
                  <a:lnTo>
                    <a:pt x="89" y="244"/>
                  </a:lnTo>
                  <a:close/>
                </a:path>
              </a:pathLst>
            </a:custGeom>
            <a:solidFill>
              <a:srgbClr val="7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0" name="Freeform 650"/>
            <p:cNvSpPr>
              <a:spLocks/>
            </p:cNvSpPr>
            <p:nvPr/>
          </p:nvSpPr>
          <p:spPr bwMode="auto">
            <a:xfrm>
              <a:off x="1456" y="1506"/>
              <a:ext cx="177" cy="176"/>
            </a:xfrm>
            <a:custGeom>
              <a:avLst/>
              <a:gdLst>
                <a:gd name="T0" fmla="*/ 0 w 177"/>
                <a:gd name="T1" fmla="*/ 0 h 176"/>
                <a:gd name="T2" fmla="*/ 7 w 177"/>
                <a:gd name="T3" fmla="*/ 2 h 176"/>
                <a:gd name="T4" fmla="*/ 22 w 177"/>
                <a:gd name="T5" fmla="*/ 6 h 176"/>
                <a:gd name="T6" fmla="*/ 46 w 177"/>
                <a:gd name="T7" fmla="*/ 17 h 176"/>
                <a:gd name="T8" fmla="*/ 74 w 177"/>
                <a:gd name="T9" fmla="*/ 32 h 176"/>
                <a:gd name="T10" fmla="*/ 102 w 177"/>
                <a:gd name="T11" fmla="*/ 54 h 176"/>
                <a:gd name="T12" fmla="*/ 133 w 177"/>
                <a:gd name="T13" fmla="*/ 87 h 176"/>
                <a:gd name="T14" fmla="*/ 157 w 177"/>
                <a:gd name="T15" fmla="*/ 126 h 176"/>
                <a:gd name="T16" fmla="*/ 177 w 177"/>
                <a:gd name="T17" fmla="*/ 176 h 176"/>
                <a:gd name="T18" fmla="*/ 168 w 177"/>
                <a:gd name="T19" fmla="*/ 176 h 176"/>
                <a:gd name="T20" fmla="*/ 146 w 177"/>
                <a:gd name="T21" fmla="*/ 172 h 176"/>
                <a:gd name="T22" fmla="*/ 118 w 177"/>
                <a:gd name="T23" fmla="*/ 163 h 176"/>
                <a:gd name="T24" fmla="*/ 83 w 177"/>
                <a:gd name="T25" fmla="*/ 148 h 176"/>
                <a:gd name="T26" fmla="*/ 50 w 177"/>
                <a:gd name="T27" fmla="*/ 126 h 176"/>
                <a:gd name="T28" fmla="*/ 22 w 177"/>
                <a:gd name="T29" fmla="*/ 95 h 176"/>
                <a:gd name="T30" fmla="*/ 2 w 177"/>
                <a:gd name="T31" fmla="*/ 54 h 176"/>
                <a:gd name="T32" fmla="*/ 0 w 177"/>
                <a:gd name="T33" fmla="*/ 0 h 1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7"/>
                <a:gd name="T52" fmla="*/ 0 h 176"/>
                <a:gd name="T53" fmla="*/ 177 w 177"/>
                <a:gd name="T54" fmla="*/ 176 h 1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7" h="176">
                  <a:moveTo>
                    <a:pt x="0" y="0"/>
                  </a:moveTo>
                  <a:lnTo>
                    <a:pt x="7" y="2"/>
                  </a:lnTo>
                  <a:lnTo>
                    <a:pt x="22" y="6"/>
                  </a:lnTo>
                  <a:lnTo>
                    <a:pt x="46" y="17"/>
                  </a:lnTo>
                  <a:lnTo>
                    <a:pt x="74" y="32"/>
                  </a:lnTo>
                  <a:lnTo>
                    <a:pt x="102" y="54"/>
                  </a:lnTo>
                  <a:lnTo>
                    <a:pt x="133" y="87"/>
                  </a:lnTo>
                  <a:lnTo>
                    <a:pt x="157" y="126"/>
                  </a:lnTo>
                  <a:lnTo>
                    <a:pt x="177" y="176"/>
                  </a:lnTo>
                  <a:lnTo>
                    <a:pt x="168" y="176"/>
                  </a:lnTo>
                  <a:lnTo>
                    <a:pt x="146" y="172"/>
                  </a:lnTo>
                  <a:lnTo>
                    <a:pt x="118" y="163"/>
                  </a:lnTo>
                  <a:lnTo>
                    <a:pt x="83" y="148"/>
                  </a:lnTo>
                  <a:lnTo>
                    <a:pt x="50" y="126"/>
                  </a:lnTo>
                  <a:lnTo>
                    <a:pt x="22" y="95"/>
                  </a:lnTo>
                  <a:lnTo>
                    <a:pt x="2" y="54"/>
                  </a:lnTo>
                  <a:lnTo>
                    <a:pt x="0" y="0"/>
                  </a:lnTo>
                  <a:close/>
                </a:path>
              </a:pathLst>
            </a:custGeom>
            <a:solidFill>
              <a:srgbClr val="7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1" name="Freeform 651"/>
            <p:cNvSpPr>
              <a:spLocks/>
            </p:cNvSpPr>
            <p:nvPr/>
          </p:nvSpPr>
          <p:spPr bwMode="auto">
            <a:xfrm>
              <a:off x="1332" y="1782"/>
              <a:ext cx="248" cy="87"/>
            </a:xfrm>
            <a:custGeom>
              <a:avLst/>
              <a:gdLst>
                <a:gd name="T0" fmla="*/ 248 w 248"/>
                <a:gd name="T1" fmla="*/ 33 h 87"/>
                <a:gd name="T2" fmla="*/ 242 w 248"/>
                <a:gd name="T3" fmla="*/ 37 h 87"/>
                <a:gd name="T4" fmla="*/ 224 w 248"/>
                <a:gd name="T5" fmla="*/ 50 h 87"/>
                <a:gd name="T6" fmla="*/ 196 w 248"/>
                <a:gd name="T7" fmla="*/ 66 h 87"/>
                <a:gd name="T8" fmla="*/ 163 w 248"/>
                <a:gd name="T9" fmla="*/ 81 h 87"/>
                <a:gd name="T10" fmla="*/ 124 w 248"/>
                <a:gd name="T11" fmla="*/ 87 h 87"/>
                <a:gd name="T12" fmla="*/ 83 w 248"/>
                <a:gd name="T13" fmla="*/ 85 h 87"/>
                <a:gd name="T14" fmla="*/ 39 w 248"/>
                <a:gd name="T15" fmla="*/ 70 h 87"/>
                <a:gd name="T16" fmla="*/ 0 w 248"/>
                <a:gd name="T17" fmla="*/ 33 h 87"/>
                <a:gd name="T18" fmla="*/ 4 w 248"/>
                <a:gd name="T19" fmla="*/ 31 h 87"/>
                <a:gd name="T20" fmla="*/ 19 w 248"/>
                <a:gd name="T21" fmla="*/ 22 h 87"/>
                <a:gd name="T22" fmla="*/ 43 w 248"/>
                <a:gd name="T23" fmla="*/ 13 h 87"/>
                <a:gd name="T24" fmla="*/ 76 w 248"/>
                <a:gd name="T25" fmla="*/ 5 h 87"/>
                <a:gd name="T26" fmla="*/ 113 w 248"/>
                <a:gd name="T27" fmla="*/ 0 h 87"/>
                <a:gd name="T28" fmla="*/ 154 w 248"/>
                <a:gd name="T29" fmla="*/ 0 h 87"/>
                <a:gd name="T30" fmla="*/ 200 w 248"/>
                <a:gd name="T31" fmla="*/ 11 h 87"/>
                <a:gd name="T32" fmla="*/ 248 w 248"/>
                <a:gd name="T33" fmla="*/ 33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8"/>
                <a:gd name="T52" fmla="*/ 0 h 87"/>
                <a:gd name="T53" fmla="*/ 248 w 248"/>
                <a:gd name="T54" fmla="*/ 87 h 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8" h="87">
                  <a:moveTo>
                    <a:pt x="248" y="33"/>
                  </a:moveTo>
                  <a:lnTo>
                    <a:pt x="242" y="37"/>
                  </a:lnTo>
                  <a:lnTo>
                    <a:pt x="224" y="50"/>
                  </a:lnTo>
                  <a:lnTo>
                    <a:pt x="196" y="66"/>
                  </a:lnTo>
                  <a:lnTo>
                    <a:pt x="163" y="81"/>
                  </a:lnTo>
                  <a:lnTo>
                    <a:pt x="124" y="87"/>
                  </a:lnTo>
                  <a:lnTo>
                    <a:pt x="83" y="85"/>
                  </a:lnTo>
                  <a:lnTo>
                    <a:pt x="39" y="70"/>
                  </a:lnTo>
                  <a:lnTo>
                    <a:pt x="0" y="33"/>
                  </a:lnTo>
                  <a:lnTo>
                    <a:pt x="4" y="31"/>
                  </a:lnTo>
                  <a:lnTo>
                    <a:pt x="19" y="22"/>
                  </a:lnTo>
                  <a:lnTo>
                    <a:pt x="43" y="13"/>
                  </a:lnTo>
                  <a:lnTo>
                    <a:pt x="76" y="5"/>
                  </a:lnTo>
                  <a:lnTo>
                    <a:pt x="113" y="0"/>
                  </a:lnTo>
                  <a:lnTo>
                    <a:pt x="154" y="0"/>
                  </a:lnTo>
                  <a:lnTo>
                    <a:pt x="200" y="11"/>
                  </a:lnTo>
                  <a:lnTo>
                    <a:pt x="248" y="33"/>
                  </a:lnTo>
                  <a:close/>
                </a:path>
              </a:pathLst>
            </a:custGeom>
            <a:solidFill>
              <a:srgbClr val="7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2" name="Freeform 652"/>
            <p:cNvSpPr>
              <a:spLocks/>
            </p:cNvSpPr>
            <p:nvPr/>
          </p:nvSpPr>
          <p:spPr bwMode="auto">
            <a:xfrm>
              <a:off x="1029" y="1839"/>
              <a:ext cx="242" cy="100"/>
            </a:xfrm>
            <a:custGeom>
              <a:avLst/>
              <a:gdLst>
                <a:gd name="T0" fmla="*/ 242 w 242"/>
                <a:gd name="T1" fmla="*/ 9 h 100"/>
                <a:gd name="T2" fmla="*/ 237 w 242"/>
                <a:gd name="T3" fmla="*/ 15 h 100"/>
                <a:gd name="T4" fmla="*/ 222 w 242"/>
                <a:gd name="T5" fmla="*/ 33 h 100"/>
                <a:gd name="T6" fmla="*/ 200 w 242"/>
                <a:gd name="T7" fmla="*/ 52 h 100"/>
                <a:gd name="T8" fmla="*/ 170 w 242"/>
                <a:gd name="T9" fmla="*/ 74 h 100"/>
                <a:gd name="T10" fmla="*/ 133 w 242"/>
                <a:gd name="T11" fmla="*/ 92 h 100"/>
                <a:gd name="T12" fmla="*/ 94 w 242"/>
                <a:gd name="T13" fmla="*/ 100 h 100"/>
                <a:gd name="T14" fmla="*/ 48 w 242"/>
                <a:gd name="T15" fmla="*/ 94 h 100"/>
                <a:gd name="T16" fmla="*/ 0 w 242"/>
                <a:gd name="T17" fmla="*/ 68 h 100"/>
                <a:gd name="T18" fmla="*/ 4 w 242"/>
                <a:gd name="T19" fmla="*/ 63 h 100"/>
                <a:gd name="T20" fmla="*/ 17 w 242"/>
                <a:gd name="T21" fmla="*/ 52 h 100"/>
                <a:gd name="T22" fmla="*/ 37 w 242"/>
                <a:gd name="T23" fmla="*/ 37 h 100"/>
                <a:gd name="T24" fmla="*/ 65 w 242"/>
                <a:gd name="T25" fmla="*/ 22 h 100"/>
                <a:gd name="T26" fmla="*/ 100 w 242"/>
                <a:gd name="T27" fmla="*/ 9 h 100"/>
                <a:gd name="T28" fmla="*/ 141 w 242"/>
                <a:gd name="T29" fmla="*/ 0 h 100"/>
                <a:gd name="T30" fmla="*/ 189 w 242"/>
                <a:gd name="T31" fmla="*/ 0 h 100"/>
                <a:gd name="T32" fmla="*/ 242 w 242"/>
                <a:gd name="T33" fmla="*/ 9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2"/>
                <a:gd name="T52" fmla="*/ 0 h 100"/>
                <a:gd name="T53" fmla="*/ 242 w 242"/>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2" h="100">
                  <a:moveTo>
                    <a:pt x="242" y="9"/>
                  </a:moveTo>
                  <a:lnTo>
                    <a:pt x="237" y="15"/>
                  </a:lnTo>
                  <a:lnTo>
                    <a:pt x="222" y="33"/>
                  </a:lnTo>
                  <a:lnTo>
                    <a:pt x="200" y="52"/>
                  </a:lnTo>
                  <a:lnTo>
                    <a:pt x="170" y="74"/>
                  </a:lnTo>
                  <a:lnTo>
                    <a:pt x="133" y="92"/>
                  </a:lnTo>
                  <a:lnTo>
                    <a:pt x="94" y="100"/>
                  </a:lnTo>
                  <a:lnTo>
                    <a:pt x="48" y="94"/>
                  </a:lnTo>
                  <a:lnTo>
                    <a:pt x="0" y="68"/>
                  </a:lnTo>
                  <a:lnTo>
                    <a:pt x="4" y="63"/>
                  </a:lnTo>
                  <a:lnTo>
                    <a:pt x="17" y="52"/>
                  </a:lnTo>
                  <a:lnTo>
                    <a:pt x="37" y="37"/>
                  </a:lnTo>
                  <a:lnTo>
                    <a:pt x="65" y="22"/>
                  </a:lnTo>
                  <a:lnTo>
                    <a:pt x="100" y="9"/>
                  </a:lnTo>
                  <a:lnTo>
                    <a:pt x="141" y="0"/>
                  </a:lnTo>
                  <a:lnTo>
                    <a:pt x="189" y="0"/>
                  </a:lnTo>
                  <a:lnTo>
                    <a:pt x="242" y="9"/>
                  </a:lnTo>
                  <a:close/>
                </a:path>
              </a:pathLst>
            </a:custGeom>
            <a:solidFill>
              <a:srgbClr val="7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3" name="Freeform 653"/>
            <p:cNvSpPr>
              <a:spLocks/>
            </p:cNvSpPr>
            <p:nvPr/>
          </p:nvSpPr>
          <p:spPr bwMode="auto">
            <a:xfrm>
              <a:off x="924" y="1591"/>
              <a:ext cx="133" cy="213"/>
            </a:xfrm>
            <a:custGeom>
              <a:avLst/>
              <a:gdLst>
                <a:gd name="T0" fmla="*/ 131 w 133"/>
                <a:gd name="T1" fmla="*/ 0 h 213"/>
                <a:gd name="T2" fmla="*/ 131 w 133"/>
                <a:gd name="T3" fmla="*/ 8 h 213"/>
                <a:gd name="T4" fmla="*/ 133 w 133"/>
                <a:gd name="T5" fmla="*/ 30 h 213"/>
                <a:gd name="T6" fmla="*/ 133 w 133"/>
                <a:gd name="T7" fmla="*/ 61 h 213"/>
                <a:gd name="T8" fmla="*/ 127 w 133"/>
                <a:gd name="T9" fmla="*/ 98 h 213"/>
                <a:gd name="T10" fmla="*/ 113 w 133"/>
                <a:gd name="T11" fmla="*/ 135 h 213"/>
                <a:gd name="T12" fmla="*/ 90 w 133"/>
                <a:gd name="T13" fmla="*/ 170 h 213"/>
                <a:gd name="T14" fmla="*/ 52 w 133"/>
                <a:gd name="T15" fmla="*/ 198 h 213"/>
                <a:gd name="T16" fmla="*/ 0 w 133"/>
                <a:gd name="T17" fmla="*/ 213 h 213"/>
                <a:gd name="T18" fmla="*/ 0 w 133"/>
                <a:gd name="T19" fmla="*/ 207 h 213"/>
                <a:gd name="T20" fmla="*/ 2 w 133"/>
                <a:gd name="T21" fmla="*/ 189 h 213"/>
                <a:gd name="T22" fmla="*/ 7 w 133"/>
                <a:gd name="T23" fmla="*/ 165 h 213"/>
                <a:gd name="T24" fmla="*/ 15 w 133"/>
                <a:gd name="T25" fmla="*/ 135 h 213"/>
                <a:gd name="T26" fmla="*/ 31 w 133"/>
                <a:gd name="T27" fmla="*/ 100 h 213"/>
                <a:gd name="T28" fmla="*/ 55 w 133"/>
                <a:gd name="T29" fmla="*/ 65 h 213"/>
                <a:gd name="T30" fmla="*/ 87 w 133"/>
                <a:gd name="T31" fmla="*/ 30 h 213"/>
                <a:gd name="T32" fmla="*/ 131 w 133"/>
                <a:gd name="T33" fmla="*/ 0 h 2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3"/>
                <a:gd name="T52" fmla="*/ 0 h 213"/>
                <a:gd name="T53" fmla="*/ 133 w 133"/>
                <a:gd name="T54" fmla="*/ 213 h 2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3" h="213">
                  <a:moveTo>
                    <a:pt x="131" y="0"/>
                  </a:moveTo>
                  <a:lnTo>
                    <a:pt x="131" y="8"/>
                  </a:lnTo>
                  <a:lnTo>
                    <a:pt x="133" y="30"/>
                  </a:lnTo>
                  <a:lnTo>
                    <a:pt x="133" y="61"/>
                  </a:lnTo>
                  <a:lnTo>
                    <a:pt x="127" y="98"/>
                  </a:lnTo>
                  <a:lnTo>
                    <a:pt x="113" y="135"/>
                  </a:lnTo>
                  <a:lnTo>
                    <a:pt x="90" y="170"/>
                  </a:lnTo>
                  <a:lnTo>
                    <a:pt x="52" y="198"/>
                  </a:lnTo>
                  <a:lnTo>
                    <a:pt x="0" y="213"/>
                  </a:lnTo>
                  <a:lnTo>
                    <a:pt x="0" y="207"/>
                  </a:lnTo>
                  <a:lnTo>
                    <a:pt x="2" y="189"/>
                  </a:lnTo>
                  <a:lnTo>
                    <a:pt x="7" y="165"/>
                  </a:lnTo>
                  <a:lnTo>
                    <a:pt x="15" y="135"/>
                  </a:lnTo>
                  <a:lnTo>
                    <a:pt x="31" y="100"/>
                  </a:lnTo>
                  <a:lnTo>
                    <a:pt x="55" y="65"/>
                  </a:lnTo>
                  <a:lnTo>
                    <a:pt x="87" y="30"/>
                  </a:lnTo>
                  <a:lnTo>
                    <a:pt x="131" y="0"/>
                  </a:lnTo>
                  <a:close/>
                </a:path>
              </a:pathLst>
            </a:custGeom>
            <a:solidFill>
              <a:srgbClr val="7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4" name="Freeform 654"/>
            <p:cNvSpPr>
              <a:spLocks/>
            </p:cNvSpPr>
            <p:nvPr/>
          </p:nvSpPr>
          <p:spPr bwMode="auto">
            <a:xfrm>
              <a:off x="713" y="1558"/>
              <a:ext cx="100" cy="242"/>
            </a:xfrm>
            <a:custGeom>
              <a:avLst/>
              <a:gdLst>
                <a:gd name="T0" fmla="*/ 30 w 100"/>
                <a:gd name="T1" fmla="*/ 0 h 242"/>
                <a:gd name="T2" fmla="*/ 35 w 100"/>
                <a:gd name="T3" fmla="*/ 4 h 242"/>
                <a:gd name="T4" fmla="*/ 46 w 100"/>
                <a:gd name="T5" fmla="*/ 17 h 242"/>
                <a:gd name="T6" fmla="*/ 61 w 100"/>
                <a:gd name="T7" fmla="*/ 37 h 242"/>
                <a:gd name="T8" fmla="*/ 76 w 100"/>
                <a:gd name="T9" fmla="*/ 65 h 242"/>
                <a:gd name="T10" fmla="*/ 89 w 100"/>
                <a:gd name="T11" fmla="*/ 100 h 242"/>
                <a:gd name="T12" fmla="*/ 100 w 100"/>
                <a:gd name="T13" fmla="*/ 142 h 242"/>
                <a:gd name="T14" fmla="*/ 100 w 100"/>
                <a:gd name="T15" fmla="*/ 189 h 242"/>
                <a:gd name="T16" fmla="*/ 91 w 100"/>
                <a:gd name="T17" fmla="*/ 242 h 242"/>
                <a:gd name="T18" fmla="*/ 85 w 100"/>
                <a:gd name="T19" fmla="*/ 237 h 242"/>
                <a:gd name="T20" fmla="*/ 67 w 100"/>
                <a:gd name="T21" fmla="*/ 222 h 242"/>
                <a:gd name="T22" fmla="*/ 48 w 100"/>
                <a:gd name="T23" fmla="*/ 200 h 242"/>
                <a:gd name="T24" fmla="*/ 26 w 100"/>
                <a:gd name="T25" fmla="*/ 170 h 242"/>
                <a:gd name="T26" fmla="*/ 8 w 100"/>
                <a:gd name="T27" fmla="*/ 133 h 242"/>
                <a:gd name="T28" fmla="*/ 0 w 100"/>
                <a:gd name="T29" fmla="*/ 94 h 242"/>
                <a:gd name="T30" fmla="*/ 6 w 100"/>
                <a:gd name="T31" fmla="*/ 48 h 242"/>
                <a:gd name="T32" fmla="*/ 30 w 100"/>
                <a:gd name="T33" fmla="*/ 0 h 2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242"/>
                <a:gd name="T53" fmla="*/ 100 w 100"/>
                <a:gd name="T54" fmla="*/ 242 h 2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242">
                  <a:moveTo>
                    <a:pt x="30" y="0"/>
                  </a:moveTo>
                  <a:lnTo>
                    <a:pt x="35" y="4"/>
                  </a:lnTo>
                  <a:lnTo>
                    <a:pt x="46" y="17"/>
                  </a:lnTo>
                  <a:lnTo>
                    <a:pt x="61" y="37"/>
                  </a:lnTo>
                  <a:lnTo>
                    <a:pt x="76" y="65"/>
                  </a:lnTo>
                  <a:lnTo>
                    <a:pt x="89" y="100"/>
                  </a:lnTo>
                  <a:lnTo>
                    <a:pt x="100" y="142"/>
                  </a:lnTo>
                  <a:lnTo>
                    <a:pt x="100" y="189"/>
                  </a:lnTo>
                  <a:lnTo>
                    <a:pt x="91" y="242"/>
                  </a:lnTo>
                  <a:lnTo>
                    <a:pt x="85" y="237"/>
                  </a:lnTo>
                  <a:lnTo>
                    <a:pt x="67" y="222"/>
                  </a:lnTo>
                  <a:lnTo>
                    <a:pt x="48" y="200"/>
                  </a:lnTo>
                  <a:lnTo>
                    <a:pt x="26" y="170"/>
                  </a:lnTo>
                  <a:lnTo>
                    <a:pt x="8" y="133"/>
                  </a:lnTo>
                  <a:lnTo>
                    <a:pt x="0" y="94"/>
                  </a:lnTo>
                  <a:lnTo>
                    <a:pt x="6" y="48"/>
                  </a:lnTo>
                  <a:lnTo>
                    <a:pt x="30" y="0"/>
                  </a:lnTo>
                  <a:close/>
                </a:path>
              </a:pathLst>
            </a:custGeom>
            <a:solidFill>
              <a:srgbClr val="7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5" name="Freeform 655"/>
            <p:cNvSpPr>
              <a:spLocks/>
            </p:cNvSpPr>
            <p:nvPr/>
          </p:nvSpPr>
          <p:spPr bwMode="auto">
            <a:xfrm>
              <a:off x="715" y="1861"/>
              <a:ext cx="275" cy="257"/>
            </a:xfrm>
            <a:custGeom>
              <a:avLst/>
              <a:gdLst>
                <a:gd name="T0" fmla="*/ 107 w 275"/>
                <a:gd name="T1" fmla="*/ 4 h 257"/>
                <a:gd name="T2" fmla="*/ 133 w 275"/>
                <a:gd name="T3" fmla="*/ 0 h 257"/>
                <a:gd name="T4" fmla="*/ 161 w 275"/>
                <a:gd name="T5" fmla="*/ 0 h 257"/>
                <a:gd name="T6" fmla="*/ 185 w 275"/>
                <a:gd name="T7" fmla="*/ 6 h 257"/>
                <a:gd name="T8" fmla="*/ 209 w 275"/>
                <a:gd name="T9" fmla="*/ 17 h 257"/>
                <a:gd name="T10" fmla="*/ 229 w 275"/>
                <a:gd name="T11" fmla="*/ 30 h 257"/>
                <a:gd name="T12" fmla="*/ 248 w 275"/>
                <a:gd name="T13" fmla="*/ 50 h 257"/>
                <a:gd name="T14" fmla="*/ 261 w 275"/>
                <a:gd name="T15" fmla="*/ 72 h 257"/>
                <a:gd name="T16" fmla="*/ 270 w 275"/>
                <a:gd name="T17" fmla="*/ 96 h 257"/>
                <a:gd name="T18" fmla="*/ 275 w 275"/>
                <a:gd name="T19" fmla="*/ 122 h 257"/>
                <a:gd name="T20" fmla="*/ 272 w 275"/>
                <a:gd name="T21" fmla="*/ 146 h 257"/>
                <a:gd name="T22" fmla="*/ 264 w 275"/>
                <a:gd name="T23" fmla="*/ 170 h 257"/>
                <a:gd name="T24" fmla="*/ 253 w 275"/>
                <a:gd name="T25" fmla="*/ 192 h 257"/>
                <a:gd name="T26" fmla="*/ 235 w 275"/>
                <a:gd name="T27" fmla="*/ 211 h 257"/>
                <a:gd name="T28" fmla="*/ 216 w 275"/>
                <a:gd name="T29" fmla="*/ 229 h 257"/>
                <a:gd name="T30" fmla="*/ 194 w 275"/>
                <a:gd name="T31" fmla="*/ 244 h 257"/>
                <a:gd name="T32" fmla="*/ 168 w 275"/>
                <a:gd name="T33" fmla="*/ 253 h 257"/>
                <a:gd name="T34" fmla="*/ 139 w 275"/>
                <a:gd name="T35" fmla="*/ 257 h 257"/>
                <a:gd name="T36" fmla="*/ 113 w 275"/>
                <a:gd name="T37" fmla="*/ 255 h 257"/>
                <a:gd name="T38" fmla="*/ 87 w 275"/>
                <a:gd name="T39" fmla="*/ 248 h 257"/>
                <a:gd name="T40" fmla="*/ 63 w 275"/>
                <a:gd name="T41" fmla="*/ 239 h 257"/>
                <a:gd name="T42" fmla="*/ 44 w 275"/>
                <a:gd name="T43" fmla="*/ 224 h 257"/>
                <a:gd name="T44" fmla="*/ 24 w 275"/>
                <a:gd name="T45" fmla="*/ 207 h 257"/>
                <a:gd name="T46" fmla="*/ 11 w 275"/>
                <a:gd name="T47" fmla="*/ 185 h 257"/>
                <a:gd name="T48" fmla="*/ 2 w 275"/>
                <a:gd name="T49" fmla="*/ 161 h 257"/>
                <a:gd name="T50" fmla="*/ 0 w 275"/>
                <a:gd name="T51" fmla="*/ 135 h 257"/>
                <a:gd name="T52" fmla="*/ 2 w 275"/>
                <a:gd name="T53" fmla="*/ 109 h 257"/>
                <a:gd name="T54" fmla="*/ 9 w 275"/>
                <a:gd name="T55" fmla="*/ 85 h 257"/>
                <a:gd name="T56" fmla="*/ 22 w 275"/>
                <a:gd name="T57" fmla="*/ 63 h 257"/>
                <a:gd name="T58" fmla="*/ 37 w 275"/>
                <a:gd name="T59" fmla="*/ 43 h 257"/>
                <a:gd name="T60" fmla="*/ 57 w 275"/>
                <a:gd name="T61" fmla="*/ 26 h 257"/>
                <a:gd name="T62" fmla="*/ 81 w 275"/>
                <a:gd name="T63" fmla="*/ 13 h 257"/>
                <a:gd name="T64" fmla="*/ 107 w 275"/>
                <a:gd name="T65" fmla="*/ 4 h 2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5"/>
                <a:gd name="T100" fmla="*/ 0 h 257"/>
                <a:gd name="T101" fmla="*/ 275 w 275"/>
                <a:gd name="T102" fmla="*/ 257 h 25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5" h="257">
                  <a:moveTo>
                    <a:pt x="107" y="4"/>
                  </a:moveTo>
                  <a:lnTo>
                    <a:pt x="133" y="0"/>
                  </a:lnTo>
                  <a:lnTo>
                    <a:pt x="161" y="0"/>
                  </a:lnTo>
                  <a:lnTo>
                    <a:pt x="185" y="6"/>
                  </a:lnTo>
                  <a:lnTo>
                    <a:pt x="209" y="17"/>
                  </a:lnTo>
                  <a:lnTo>
                    <a:pt x="229" y="30"/>
                  </a:lnTo>
                  <a:lnTo>
                    <a:pt x="248" y="50"/>
                  </a:lnTo>
                  <a:lnTo>
                    <a:pt x="261" y="72"/>
                  </a:lnTo>
                  <a:lnTo>
                    <a:pt x="270" y="96"/>
                  </a:lnTo>
                  <a:lnTo>
                    <a:pt x="275" y="122"/>
                  </a:lnTo>
                  <a:lnTo>
                    <a:pt x="272" y="146"/>
                  </a:lnTo>
                  <a:lnTo>
                    <a:pt x="264" y="170"/>
                  </a:lnTo>
                  <a:lnTo>
                    <a:pt x="253" y="192"/>
                  </a:lnTo>
                  <a:lnTo>
                    <a:pt x="235" y="211"/>
                  </a:lnTo>
                  <a:lnTo>
                    <a:pt x="216" y="229"/>
                  </a:lnTo>
                  <a:lnTo>
                    <a:pt x="194" y="244"/>
                  </a:lnTo>
                  <a:lnTo>
                    <a:pt x="168" y="253"/>
                  </a:lnTo>
                  <a:lnTo>
                    <a:pt x="139" y="257"/>
                  </a:lnTo>
                  <a:lnTo>
                    <a:pt x="113" y="255"/>
                  </a:lnTo>
                  <a:lnTo>
                    <a:pt x="87" y="248"/>
                  </a:lnTo>
                  <a:lnTo>
                    <a:pt x="63" y="239"/>
                  </a:lnTo>
                  <a:lnTo>
                    <a:pt x="44" y="224"/>
                  </a:lnTo>
                  <a:lnTo>
                    <a:pt x="24" y="207"/>
                  </a:lnTo>
                  <a:lnTo>
                    <a:pt x="11" y="185"/>
                  </a:lnTo>
                  <a:lnTo>
                    <a:pt x="2" y="161"/>
                  </a:lnTo>
                  <a:lnTo>
                    <a:pt x="0" y="135"/>
                  </a:lnTo>
                  <a:lnTo>
                    <a:pt x="2" y="109"/>
                  </a:lnTo>
                  <a:lnTo>
                    <a:pt x="9" y="85"/>
                  </a:lnTo>
                  <a:lnTo>
                    <a:pt x="22" y="63"/>
                  </a:lnTo>
                  <a:lnTo>
                    <a:pt x="37" y="43"/>
                  </a:lnTo>
                  <a:lnTo>
                    <a:pt x="57" y="26"/>
                  </a:lnTo>
                  <a:lnTo>
                    <a:pt x="81" y="13"/>
                  </a:lnTo>
                  <a:lnTo>
                    <a:pt x="107" y="4"/>
                  </a:lnTo>
                  <a:close/>
                </a:path>
              </a:pathLst>
            </a:custGeom>
            <a:solidFill>
              <a:srgbClr val="7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6" name="Freeform 656"/>
            <p:cNvSpPr>
              <a:spLocks/>
            </p:cNvSpPr>
            <p:nvPr/>
          </p:nvSpPr>
          <p:spPr bwMode="auto">
            <a:xfrm>
              <a:off x="630" y="2144"/>
              <a:ext cx="133" cy="214"/>
            </a:xfrm>
            <a:custGeom>
              <a:avLst/>
              <a:gdLst>
                <a:gd name="T0" fmla="*/ 131 w 133"/>
                <a:gd name="T1" fmla="*/ 0 h 214"/>
                <a:gd name="T2" fmla="*/ 131 w 133"/>
                <a:gd name="T3" fmla="*/ 9 h 214"/>
                <a:gd name="T4" fmla="*/ 133 w 133"/>
                <a:gd name="T5" fmla="*/ 31 h 214"/>
                <a:gd name="T6" fmla="*/ 133 w 133"/>
                <a:gd name="T7" fmla="*/ 61 h 214"/>
                <a:gd name="T8" fmla="*/ 126 w 133"/>
                <a:gd name="T9" fmla="*/ 98 h 214"/>
                <a:gd name="T10" fmla="*/ 113 w 133"/>
                <a:gd name="T11" fmla="*/ 135 h 214"/>
                <a:gd name="T12" fmla="*/ 89 w 133"/>
                <a:gd name="T13" fmla="*/ 170 h 214"/>
                <a:gd name="T14" fmla="*/ 52 w 133"/>
                <a:gd name="T15" fmla="*/ 198 h 214"/>
                <a:gd name="T16" fmla="*/ 0 w 133"/>
                <a:gd name="T17" fmla="*/ 214 h 214"/>
                <a:gd name="T18" fmla="*/ 0 w 133"/>
                <a:gd name="T19" fmla="*/ 207 h 214"/>
                <a:gd name="T20" fmla="*/ 2 w 133"/>
                <a:gd name="T21" fmla="*/ 190 h 214"/>
                <a:gd name="T22" fmla="*/ 6 w 133"/>
                <a:gd name="T23" fmla="*/ 166 h 214"/>
                <a:gd name="T24" fmla="*/ 15 w 133"/>
                <a:gd name="T25" fmla="*/ 135 h 214"/>
                <a:gd name="T26" fmla="*/ 30 w 133"/>
                <a:gd name="T27" fmla="*/ 100 h 214"/>
                <a:gd name="T28" fmla="*/ 52 w 133"/>
                <a:gd name="T29" fmla="*/ 65 h 214"/>
                <a:gd name="T30" fmla="*/ 87 w 133"/>
                <a:gd name="T31" fmla="*/ 31 h 214"/>
                <a:gd name="T32" fmla="*/ 131 w 133"/>
                <a:gd name="T33" fmla="*/ 0 h 2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3"/>
                <a:gd name="T52" fmla="*/ 0 h 214"/>
                <a:gd name="T53" fmla="*/ 133 w 133"/>
                <a:gd name="T54" fmla="*/ 214 h 2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3" h="214">
                  <a:moveTo>
                    <a:pt x="131" y="0"/>
                  </a:moveTo>
                  <a:lnTo>
                    <a:pt x="131" y="9"/>
                  </a:lnTo>
                  <a:lnTo>
                    <a:pt x="133" y="31"/>
                  </a:lnTo>
                  <a:lnTo>
                    <a:pt x="133" y="61"/>
                  </a:lnTo>
                  <a:lnTo>
                    <a:pt x="126" y="98"/>
                  </a:lnTo>
                  <a:lnTo>
                    <a:pt x="113" y="135"/>
                  </a:lnTo>
                  <a:lnTo>
                    <a:pt x="89" y="170"/>
                  </a:lnTo>
                  <a:lnTo>
                    <a:pt x="52" y="198"/>
                  </a:lnTo>
                  <a:lnTo>
                    <a:pt x="0" y="214"/>
                  </a:lnTo>
                  <a:lnTo>
                    <a:pt x="0" y="207"/>
                  </a:lnTo>
                  <a:lnTo>
                    <a:pt x="2" y="190"/>
                  </a:lnTo>
                  <a:lnTo>
                    <a:pt x="6" y="166"/>
                  </a:lnTo>
                  <a:lnTo>
                    <a:pt x="15" y="135"/>
                  </a:lnTo>
                  <a:lnTo>
                    <a:pt x="30" y="100"/>
                  </a:lnTo>
                  <a:lnTo>
                    <a:pt x="52" y="65"/>
                  </a:lnTo>
                  <a:lnTo>
                    <a:pt x="87" y="31"/>
                  </a:lnTo>
                  <a:lnTo>
                    <a:pt x="131" y="0"/>
                  </a:lnTo>
                  <a:close/>
                </a:path>
              </a:pathLst>
            </a:custGeom>
            <a:solidFill>
              <a:srgbClr val="7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7" name="Freeform 657"/>
            <p:cNvSpPr>
              <a:spLocks/>
            </p:cNvSpPr>
            <p:nvPr/>
          </p:nvSpPr>
          <p:spPr bwMode="auto">
            <a:xfrm>
              <a:off x="475" y="1758"/>
              <a:ext cx="216" cy="133"/>
            </a:xfrm>
            <a:custGeom>
              <a:avLst/>
              <a:gdLst>
                <a:gd name="T0" fmla="*/ 216 w 216"/>
                <a:gd name="T1" fmla="*/ 131 h 133"/>
                <a:gd name="T2" fmla="*/ 207 w 216"/>
                <a:gd name="T3" fmla="*/ 131 h 133"/>
                <a:gd name="T4" fmla="*/ 185 w 216"/>
                <a:gd name="T5" fmla="*/ 133 h 133"/>
                <a:gd name="T6" fmla="*/ 155 w 216"/>
                <a:gd name="T7" fmla="*/ 133 h 133"/>
                <a:gd name="T8" fmla="*/ 118 w 216"/>
                <a:gd name="T9" fmla="*/ 127 h 133"/>
                <a:gd name="T10" fmla="*/ 81 w 216"/>
                <a:gd name="T11" fmla="*/ 114 h 133"/>
                <a:gd name="T12" fmla="*/ 46 w 216"/>
                <a:gd name="T13" fmla="*/ 90 h 133"/>
                <a:gd name="T14" fmla="*/ 18 w 216"/>
                <a:gd name="T15" fmla="*/ 53 h 133"/>
                <a:gd name="T16" fmla="*/ 0 w 216"/>
                <a:gd name="T17" fmla="*/ 0 h 133"/>
                <a:gd name="T18" fmla="*/ 7 w 216"/>
                <a:gd name="T19" fmla="*/ 0 h 133"/>
                <a:gd name="T20" fmla="*/ 24 w 216"/>
                <a:gd name="T21" fmla="*/ 3 h 133"/>
                <a:gd name="T22" fmla="*/ 48 w 216"/>
                <a:gd name="T23" fmla="*/ 7 h 133"/>
                <a:gd name="T24" fmla="*/ 81 w 216"/>
                <a:gd name="T25" fmla="*/ 16 h 133"/>
                <a:gd name="T26" fmla="*/ 116 w 216"/>
                <a:gd name="T27" fmla="*/ 31 h 133"/>
                <a:gd name="T28" fmla="*/ 151 w 216"/>
                <a:gd name="T29" fmla="*/ 53 h 133"/>
                <a:gd name="T30" fmla="*/ 185 w 216"/>
                <a:gd name="T31" fmla="*/ 88 h 133"/>
                <a:gd name="T32" fmla="*/ 216 w 216"/>
                <a:gd name="T33" fmla="*/ 131 h 1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6"/>
                <a:gd name="T52" fmla="*/ 0 h 133"/>
                <a:gd name="T53" fmla="*/ 216 w 216"/>
                <a:gd name="T54" fmla="*/ 133 h 1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6" h="133">
                  <a:moveTo>
                    <a:pt x="216" y="131"/>
                  </a:moveTo>
                  <a:lnTo>
                    <a:pt x="207" y="131"/>
                  </a:lnTo>
                  <a:lnTo>
                    <a:pt x="185" y="133"/>
                  </a:lnTo>
                  <a:lnTo>
                    <a:pt x="155" y="133"/>
                  </a:lnTo>
                  <a:lnTo>
                    <a:pt x="118" y="127"/>
                  </a:lnTo>
                  <a:lnTo>
                    <a:pt x="81" y="114"/>
                  </a:lnTo>
                  <a:lnTo>
                    <a:pt x="46" y="90"/>
                  </a:lnTo>
                  <a:lnTo>
                    <a:pt x="18" y="53"/>
                  </a:lnTo>
                  <a:lnTo>
                    <a:pt x="0" y="0"/>
                  </a:lnTo>
                  <a:lnTo>
                    <a:pt x="7" y="0"/>
                  </a:lnTo>
                  <a:lnTo>
                    <a:pt x="24" y="3"/>
                  </a:lnTo>
                  <a:lnTo>
                    <a:pt x="48" y="7"/>
                  </a:lnTo>
                  <a:lnTo>
                    <a:pt x="81" y="16"/>
                  </a:lnTo>
                  <a:lnTo>
                    <a:pt x="116" y="31"/>
                  </a:lnTo>
                  <a:lnTo>
                    <a:pt x="151" y="53"/>
                  </a:lnTo>
                  <a:lnTo>
                    <a:pt x="185" y="88"/>
                  </a:lnTo>
                  <a:lnTo>
                    <a:pt x="216" y="131"/>
                  </a:lnTo>
                  <a:close/>
                </a:path>
              </a:pathLst>
            </a:custGeom>
            <a:solidFill>
              <a:srgbClr val="7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8" name="Freeform 658"/>
            <p:cNvSpPr>
              <a:spLocks/>
            </p:cNvSpPr>
            <p:nvPr/>
          </p:nvSpPr>
          <p:spPr bwMode="auto">
            <a:xfrm>
              <a:off x="429" y="2020"/>
              <a:ext cx="242" cy="102"/>
            </a:xfrm>
            <a:custGeom>
              <a:avLst/>
              <a:gdLst>
                <a:gd name="T0" fmla="*/ 0 w 242"/>
                <a:gd name="T1" fmla="*/ 70 h 102"/>
                <a:gd name="T2" fmla="*/ 5 w 242"/>
                <a:gd name="T3" fmla="*/ 65 h 102"/>
                <a:gd name="T4" fmla="*/ 18 w 242"/>
                <a:gd name="T5" fmla="*/ 54 h 102"/>
                <a:gd name="T6" fmla="*/ 37 w 242"/>
                <a:gd name="T7" fmla="*/ 39 h 102"/>
                <a:gd name="T8" fmla="*/ 66 w 242"/>
                <a:gd name="T9" fmla="*/ 24 h 102"/>
                <a:gd name="T10" fmla="*/ 101 w 242"/>
                <a:gd name="T11" fmla="*/ 11 h 102"/>
                <a:gd name="T12" fmla="*/ 142 w 242"/>
                <a:gd name="T13" fmla="*/ 2 h 102"/>
                <a:gd name="T14" fmla="*/ 190 w 242"/>
                <a:gd name="T15" fmla="*/ 0 h 102"/>
                <a:gd name="T16" fmla="*/ 242 w 242"/>
                <a:gd name="T17" fmla="*/ 11 h 102"/>
                <a:gd name="T18" fmla="*/ 238 w 242"/>
                <a:gd name="T19" fmla="*/ 17 h 102"/>
                <a:gd name="T20" fmla="*/ 223 w 242"/>
                <a:gd name="T21" fmla="*/ 35 h 102"/>
                <a:gd name="T22" fmla="*/ 201 w 242"/>
                <a:gd name="T23" fmla="*/ 54 h 102"/>
                <a:gd name="T24" fmla="*/ 170 w 242"/>
                <a:gd name="T25" fmla="*/ 76 h 102"/>
                <a:gd name="T26" fmla="*/ 133 w 242"/>
                <a:gd name="T27" fmla="*/ 94 h 102"/>
                <a:gd name="T28" fmla="*/ 94 w 242"/>
                <a:gd name="T29" fmla="*/ 102 h 102"/>
                <a:gd name="T30" fmla="*/ 48 w 242"/>
                <a:gd name="T31" fmla="*/ 96 h 102"/>
                <a:gd name="T32" fmla="*/ 0 w 242"/>
                <a:gd name="T33" fmla="*/ 70 h 1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2"/>
                <a:gd name="T52" fmla="*/ 0 h 102"/>
                <a:gd name="T53" fmla="*/ 242 w 242"/>
                <a:gd name="T54" fmla="*/ 102 h 1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2" h="102">
                  <a:moveTo>
                    <a:pt x="0" y="70"/>
                  </a:moveTo>
                  <a:lnTo>
                    <a:pt x="5" y="65"/>
                  </a:lnTo>
                  <a:lnTo>
                    <a:pt x="18" y="54"/>
                  </a:lnTo>
                  <a:lnTo>
                    <a:pt x="37" y="39"/>
                  </a:lnTo>
                  <a:lnTo>
                    <a:pt x="66" y="24"/>
                  </a:lnTo>
                  <a:lnTo>
                    <a:pt x="101" y="11"/>
                  </a:lnTo>
                  <a:lnTo>
                    <a:pt x="142" y="2"/>
                  </a:lnTo>
                  <a:lnTo>
                    <a:pt x="190" y="0"/>
                  </a:lnTo>
                  <a:lnTo>
                    <a:pt x="242" y="11"/>
                  </a:lnTo>
                  <a:lnTo>
                    <a:pt x="238" y="17"/>
                  </a:lnTo>
                  <a:lnTo>
                    <a:pt x="223" y="35"/>
                  </a:lnTo>
                  <a:lnTo>
                    <a:pt x="201" y="54"/>
                  </a:lnTo>
                  <a:lnTo>
                    <a:pt x="170" y="76"/>
                  </a:lnTo>
                  <a:lnTo>
                    <a:pt x="133" y="94"/>
                  </a:lnTo>
                  <a:lnTo>
                    <a:pt x="94" y="102"/>
                  </a:lnTo>
                  <a:lnTo>
                    <a:pt x="48" y="96"/>
                  </a:lnTo>
                  <a:lnTo>
                    <a:pt x="0" y="70"/>
                  </a:lnTo>
                  <a:close/>
                </a:path>
              </a:pathLst>
            </a:custGeom>
            <a:solidFill>
              <a:srgbClr val="7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69" name="Freeform 659"/>
            <p:cNvSpPr>
              <a:spLocks/>
            </p:cNvSpPr>
            <p:nvPr/>
          </p:nvSpPr>
          <p:spPr bwMode="auto">
            <a:xfrm>
              <a:off x="527" y="2399"/>
              <a:ext cx="107" cy="240"/>
            </a:xfrm>
            <a:custGeom>
              <a:avLst/>
              <a:gdLst>
                <a:gd name="T0" fmla="*/ 27 w 107"/>
                <a:gd name="T1" fmla="*/ 0 h 240"/>
                <a:gd name="T2" fmla="*/ 31 w 107"/>
                <a:gd name="T3" fmla="*/ 4 h 240"/>
                <a:gd name="T4" fmla="*/ 44 w 107"/>
                <a:gd name="T5" fmla="*/ 17 h 240"/>
                <a:gd name="T6" fmla="*/ 59 w 107"/>
                <a:gd name="T7" fmla="*/ 37 h 240"/>
                <a:gd name="T8" fmla="*/ 77 w 107"/>
                <a:gd name="T9" fmla="*/ 63 h 240"/>
                <a:gd name="T10" fmla="*/ 92 w 107"/>
                <a:gd name="T11" fmla="*/ 98 h 240"/>
                <a:gd name="T12" fmla="*/ 103 w 107"/>
                <a:gd name="T13" fmla="*/ 139 h 240"/>
                <a:gd name="T14" fmla="*/ 107 w 107"/>
                <a:gd name="T15" fmla="*/ 187 h 240"/>
                <a:gd name="T16" fmla="*/ 101 w 107"/>
                <a:gd name="T17" fmla="*/ 240 h 240"/>
                <a:gd name="T18" fmla="*/ 94 w 107"/>
                <a:gd name="T19" fmla="*/ 235 h 240"/>
                <a:gd name="T20" fmla="*/ 77 w 107"/>
                <a:gd name="T21" fmla="*/ 222 h 240"/>
                <a:gd name="T22" fmla="*/ 53 w 107"/>
                <a:gd name="T23" fmla="*/ 200 h 240"/>
                <a:gd name="T24" fmla="*/ 31 w 107"/>
                <a:gd name="T25" fmla="*/ 172 h 240"/>
                <a:gd name="T26" fmla="*/ 11 w 107"/>
                <a:gd name="T27" fmla="*/ 135 h 240"/>
                <a:gd name="T28" fmla="*/ 0 w 107"/>
                <a:gd name="T29" fmla="*/ 96 h 240"/>
                <a:gd name="T30" fmla="*/ 5 w 107"/>
                <a:gd name="T31" fmla="*/ 50 h 240"/>
                <a:gd name="T32" fmla="*/ 27 w 107"/>
                <a:gd name="T33" fmla="*/ 0 h 2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7"/>
                <a:gd name="T52" fmla="*/ 0 h 240"/>
                <a:gd name="T53" fmla="*/ 107 w 107"/>
                <a:gd name="T54" fmla="*/ 240 h 2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7" h="240">
                  <a:moveTo>
                    <a:pt x="27" y="0"/>
                  </a:moveTo>
                  <a:lnTo>
                    <a:pt x="31" y="4"/>
                  </a:lnTo>
                  <a:lnTo>
                    <a:pt x="44" y="17"/>
                  </a:lnTo>
                  <a:lnTo>
                    <a:pt x="59" y="37"/>
                  </a:lnTo>
                  <a:lnTo>
                    <a:pt x="77" y="63"/>
                  </a:lnTo>
                  <a:lnTo>
                    <a:pt x="92" y="98"/>
                  </a:lnTo>
                  <a:lnTo>
                    <a:pt x="103" y="139"/>
                  </a:lnTo>
                  <a:lnTo>
                    <a:pt x="107" y="187"/>
                  </a:lnTo>
                  <a:lnTo>
                    <a:pt x="101" y="240"/>
                  </a:lnTo>
                  <a:lnTo>
                    <a:pt x="94" y="235"/>
                  </a:lnTo>
                  <a:lnTo>
                    <a:pt x="77" y="222"/>
                  </a:lnTo>
                  <a:lnTo>
                    <a:pt x="53" y="200"/>
                  </a:lnTo>
                  <a:lnTo>
                    <a:pt x="31" y="172"/>
                  </a:lnTo>
                  <a:lnTo>
                    <a:pt x="11" y="135"/>
                  </a:lnTo>
                  <a:lnTo>
                    <a:pt x="0" y="96"/>
                  </a:lnTo>
                  <a:lnTo>
                    <a:pt x="5" y="50"/>
                  </a:lnTo>
                  <a:lnTo>
                    <a:pt x="27" y="0"/>
                  </a:lnTo>
                  <a:close/>
                </a:path>
              </a:pathLst>
            </a:custGeom>
            <a:solidFill>
              <a:srgbClr val="7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0" name="Freeform 660"/>
            <p:cNvSpPr>
              <a:spLocks/>
            </p:cNvSpPr>
            <p:nvPr/>
          </p:nvSpPr>
          <p:spPr bwMode="auto">
            <a:xfrm>
              <a:off x="549" y="2695"/>
              <a:ext cx="273" cy="257"/>
            </a:xfrm>
            <a:custGeom>
              <a:avLst/>
              <a:gdLst>
                <a:gd name="T0" fmla="*/ 5 w 273"/>
                <a:gd name="T1" fmla="*/ 170 h 257"/>
                <a:gd name="T2" fmla="*/ 0 w 273"/>
                <a:gd name="T3" fmla="*/ 144 h 257"/>
                <a:gd name="T4" fmla="*/ 0 w 273"/>
                <a:gd name="T5" fmla="*/ 120 h 257"/>
                <a:gd name="T6" fmla="*/ 7 w 273"/>
                <a:gd name="T7" fmla="*/ 94 h 257"/>
                <a:gd name="T8" fmla="*/ 18 w 273"/>
                <a:gd name="T9" fmla="*/ 72 h 257"/>
                <a:gd name="T10" fmla="*/ 33 w 273"/>
                <a:gd name="T11" fmla="*/ 50 h 257"/>
                <a:gd name="T12" fmla="*/ 53 w 273"/>
                <a:gd name="T13" fmla="*/ 33 h 257"/>
                <a:gd name="T14" fmla="*/ 74 w 273"/>
                <a:gd name="T15" fmla="*/ 18 h 257"/>
                <a:gd name="T16" fmla="*/ 101 w 273"/>
                <a:gd name="T17" fmla="*/ 7 h 257"/>
                <a:gd name="T18" fmla="*/ 127 w 273"/>
                <a:gd name="T19" fmla="*/ 0 h 257"/>
                <a:gd name="T20" fmla="*/ 155 w 273"/>
                <a:gd name="T21" fmla="*/ 0 h 257"/>
                <a:gd name="T22" fmla="*/ 179 w 273"/>
                <a:gd name="T23" fmla="*/ 5 h 257"/>
                <a:gd name="T24" fmla="*/ 205 w 273"/>
                <a:gd name="T25" fmla="*/ 16 h 257"/>
                <a:gd name="T26" fmla="*/ 225 w 273"/>
                <a:gd name="T27" fmla="*/ 29 h 257"/>
                <a:gd name="T28" fmla="*/ 244 w 273"/>
                <a:gd name="T29" fmla="*/ 46 h 257"/>
                <a:gd name="T30" fmla="*/ 257 w 273"/>
                <a:gd name="T31" fmla="*/ 66 h 257"/>
                <a:gd name="T32" fmla="*/ 268 w 273"/>
                <a:gd name="T33" fmla="*/ 90 h 257"/>
                <a:gd name="T34" fmla="*/ 273 w 273"/>
                <a:gd name="T35" fmla="*/ 116 h 257"/>
                <a:gd name="T36" fmla="*/ 273 w 273"/>
                <a:gd name="T37" fmla="*/ 140 h 257"/>
                <a:gd name="T38" fmla="*/ 266 w 273"/>
                <a:gd name="T39" fmla="*/ 164 h 257"/>
                <a:gd name="T40" fmla="*/ 255 w 273"/>
                <a:gd name="T41" fmla="*/ 188 h 257"/>
                <a:gd name="T42" fmla="*/ 240 w 273"/>
                <a:gd name="T43" fmla="*/ 207 h 257"/>
                <a:gd name="T44" fmla="*/ 223 w 273"/>
                <a:gd name="T45" fmla="*/ 227 h 257"/>
                <a:gd name="T46" fmla="*/ 201 w 273"/>
                <a:gd name="T47" fmla="*/ 240 h 257"/>
                <a:gd name="T48" fmla="*/ 175 w 273"/>
                <a:gd name="T49" fmla="*/ 251 h 257"/>
                <a:gd name="T50" fmla="*/ 146 w 273"/>
                <a:gd name="T51" fmla="*/ 257 h 257"/>
                <a:gd name="T52" fmla="*/ 120 w 273"/>
                <a:gd name="T53" fmla="*/ 257 h 257"/>
                <a:gd name="T54" fmla="*/ 94 w 273"/>
                <a:gd name="T55" fmla="*/ 253 h 257"/>
                <a:gd name="T56" fmla="*/ 70 w 273"/>
                <a:gd name="T57" fmla="*/ 244 h 257"/>
                <a:gd name="T58" fmla="*/ 48 w 273"/>
                <a:gd name="T59" fmla="*/ 231 h 257"/>
                <a:gd name="T60" fmla="*/ 31 w 273"/>
                <a:gd name="T61" fmla="*/ 214 h 257"/>
                <a:gd name="T62" fmla="*/ 16 w 273"/>
                <a:gd name="T63" fmla="*/ 194 h 257"/>
                <a:gd name="T64" fmla="*/ 5 w 273"/>
                <a:gd name="T65" fmla="*/ 170 h 2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3"/>
                <a:gd name="T100" fmla="*/ 0 h 257"/>
                <a:gd name="T101" fmla="*/ 273 w 273"/>
                <a:gd name="T102" fmla="*/ 257 h 25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3" h="257">
                  <a:moveTo>
                    <a:pt x="5" y="170"/>
                  </a:moveTo>
                  <a:lnTo>
                    <a:pt x="0" y="144"/>
                  </a:lnTo>
                  <a:lnTo>
                    <a:pt x="0" y="120"/>
                  </a:lnTo>
                  <a:lnTo>
                    <a:pt x="7" y="94"/>
                  </a:lnTo>
                  <a:lnTo>
                    <a:pt x="18" y="72"/>
                  </a:lnTo>
                  <a:lnTo>
                    <a:pt x="33" y="50"/>
                  </a:lnTo>
                  <a:lnTo>
                    <a:pt x="53" y="33"/>
                  </a:lnTo>
                  <a:lnTo>
                    <a:pt x="74" y="18"/>
                  </a:lnTo>
                  <a:lnTo>
                    <a:pt x="101" y="7"/>
                  </a:lnTo>
                  <a:lnTo>
                    <a:pt x="127" y="0"/>
                  </a:lnTo>
                  <a:lnTo>
                    <a:pt x="155" y="0"/>
                  </a:lnTo>
                  <a:lnTo>
                    <a:pt x="179" y="5"/>
                  </a:lnTo>
                  <a:lnTo>
                    <a:pt x="205" y="16"/>
                  </a:lnTo>
                  <a:lnTo>
                    <a:pt x="225" y="29"/>
                  </a:lnTo>
                  <a:lnTo>
                    <a:pt x="244" y="46"/>
                  </a:lnTo>
                  <a:lnTo>
                    <a:pt x="257" y="66"/>
                  </a:lnTo>
                  <a:lnTo>
                    <a:pt x="268" y="90"/>
                  </a:lnTo>
                  <a:lnTo>
                    <a:pt x="273" y="116"/>
                  </a:lnTo>
                  <a:lnTo>
                    <a:pt x="273" y="140"/>
                  </a:lnTo>
                  <a:lnTo>
                    <a:pt x="266" y="164"/>
                  </a:lnTo>
                  <a:lnTo>
                    <a:pt x="255" y="188"/>
                  </a:lnTo>
                  <a:lnTo>
                    <a:pt x="240" y="207"/>
                  </a:lnTo>
                  <a:lnTo>
                    <a:pt x="223" y="227"/>
                  </a:lnTo>
                  <a:lnTo>
                    <a:pt x="201" y="240"/>
                  </a:lnTo>
                  <a:lnTo>
                    <a:pt x="175" y="251"/>
                  </a:lnTo>
                  <a:lnTo>
                    <a:pt x="146" y="257"/>
                  </a:lnTo>
                  <a:lnTo>
                    <a:pt x="120" y="257"/>
                  </a:lnTo>
                  <a:lnTo>
                    <a:pt x="94" y="253"/>
                  </a:lnTo>
                  <a:lnTo>
                    <a:pt x="70" y="244"/>
                  </a:lnTo>
                  <a:lnTo>
                    <a:pt x="48" y="231"/>
                  </a:lnTo>
                  <a:lnTo>
                    <a:pt x="31" y="214"/>
                  </a:lnTo>
                  <a:lnTo>
                    <a:pt x="16" y="194"/>
                  </a:lnTo>
                  <a:lnTo>
                    <a:pt x="5" y="170"/>
                  </a:lnTo>
                  <a:close/>
                </a:path>
              </a:pathLst>
            </a:custGeom>
            <a:solidFill>
              <a:srgbClr val="7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1" name="Freeform 661"/>
            <p:cNvSpPr>
              <a:spLocks/>
            </p:cNvSpPr>
            <p:nvPr/>
          </p:nvSpPr>
          <p:spPr bwMode="auto">
            <a:xfrm>
              <a:off x="3045" y="2798"/>
              <a:ext cx="726" cy="1172"/>
            </a:xfrm>
            <a:custGeom>
              <a:avLst/>
              <a:gdLst>
                <a:gd name="T0" fmla="*/ 473 w 726"/>
                <a:gd name="T1" fmla="*/ 691 h 1172"/>
                <a:gd name="T2" fmla="*/ 434 w 726"/>
                <a:gd name="T3" fmla="*/ 660 h 1172"/>
                <a:gd name="T4" fmla="*/ 397 w 726"/>
                <a:gd name="T5" fmla="*/ 630 h 1172"/>
                <a:gd name="T6" fmla="*/ 362 w 726"/>
                <a:gd name="T7" fmla="*/ 595 h 1172"/>
                <a:gd name="T8" fmla="*/ 331 w 726"/>
                <a:gd name="T9" fmla="*/ 560 h 1172"/>
                <a:gd name="T10" fmla="*/ 303 w 726"/>
                <a:gd name="T11" fmla="*/ 523 h 1172"/>
                <a:gd name="T12" fmla="*/ 275 w 726"/>
                <a:gd name="T13" fmla="*/ 484 h 1172"/>
                <a:gd name="T14" fmla="*/ 251 w 726"/>
                <a:gd name="T15" fmla="*/ 442 h 1172"/>
                <a:gd name="T16" fmla="*/ 227 w 726"/>
                <a:gd name="T17" fmla="*/ 401 h 1172"/>
                <a:gd name="T18" fmla="*/ 205 w 726"/>
                <a:gd name="T19" fmla="*/ 359 h 1172"/>
                <a:gd name="T20" fmla="*/ 183 w 726"/>
                <a:gd name="T21" fmla="*/ 316 h 1172"/>
                <a:gd name="T22" fmla="*/ 161 w 726"/>
                <a:gd name="T23" fmla="*/ 272 h 1172"/>
                <a:gd name="T24" fmla="*/ 139 w 726"/>
                <a:gd name="T25" fmla="*/ 229 h 1172"/>
                <a:gd name="T26" fmla="*/ 120 w 726"/>
                <a:gd name="T27" fmla="*/ 183 h 1172"/>
                <a:gd name="T28" fmla="*/ 98 w 726"/>
                <a:gd name="T29" fmla="*/ 139 h 1172"/>
                <a:gd name="T30" fmla="*/ 76 w 726"/>
                <a:gd name="T31" fmla="*/ 93 h 1172"/>
                <a:gd name="T32" fmla="*/ 52 w 726"/>
                <a:gd name="T33" fmla="*/ 50 h 1172"/>
                <a:gd name="T34" fmla="*/ 44 w 726"/>
                <a:gd name="T35" fmla="*/ 37 h 1172"/>
                <a:gd name="T36" fmla="*/ 35 w 726"/>
                <a:gd name="T37" fmla="*/ 24 h 1172"/>
                <a:gd name="T38" fmla="*/ 26 w 726"/>
                <a:gd name="T39" fmla="*/ 11 h 1172"/>
                <a:gd name="T40" fmla="*/ 17 w 726"/>
                <a:gd name="T41" fmla="*/ 0 h 1172"/>
                <a:gd name="T42" fmla="*/ 0 w 726"/>
                <a:gd name="T43" fmla="*/ 673 h 1172"/>
                <a:gd name="T44" fmla="*/ 4 w 726"/>
                <a:gd name="T45" fmla="*/ 684 h 1172"/>
                <a:gd name="T46" fmla="*/ 11 w 726"/>
                <a:gd name="T47" fmla="*/ 697 h 1172"/>
                <a:gd name="T48" fmla="*/ 15 w 726"/>
                <a:gd name="T49" fmla="*/ 708 h 1172"/>
                <a:gd name="T50" fmla="*/ 22 w 726"/>
                <a:gd name="T51" fmla="*/ 721 h 1172"/>
                <a:gd name="T52" fmla="*/ 37 w 726"/>
                <a:gd name="T53" fmla="*/ 752 h 1172"/>
                <a:gd name="T54" fmla="*/ 57 w 726"/>
                <a:gd name="T55" fmla="*/ 780 h 1172"/>
                <a:gd name="T56" fmla="*/ 81 w 726"/>
                <a:gd name="T57" fmla="*/ 810 h 1172"/>
                <a:gd name="T58" fmla="*/ 107 w 726"/>
                <a:gd name="T59" fmla="*/ 841 h 1172"/>
                <a:gd name="T60" fmla="*/ 137 w 726"/>
                <a:gd name="T61" fmla="*/ 869 h 1172"/>
                <a:gd name="T62" fmla="*/ 170 w 726"/>
                <a:gd name="T63" fmla="*/ 900 h 1172"/>
                <a:gd name="T64" fmla="*/ 205 w 726"/>
                <a:gd name="T65" fmla="*/ 928 h 1172"/>
                <a:gd name="T66" fmla="*/ 242 w 726"/>
                <a:gd name="T67" fmla="*/ 959 h 1172"/>
                <a:gd name="T68" fmla="*/ 281 w 726"/>
                <a:gd name="T69" fmla="*/ 987 h 1172"/>
                <a:gd name="T70" fmla="*/ 323 w 726"/>
                <a:gd name="T71" fmla="*/ 1015 h 1172"/>
                <a:gd name="T72" fmla="*/ 364 w 726"/>
                <a:gd name="T73" fmla="*/ 1044 h 1172"/>
                <a:gd name="T74" fmla="*/ 408 w 726"/>
                <a:gd name="T75" fmla="*/ 1070 h 1172"/>
                <a:gd name="T76" fmla="*/ 451 w 726"/>
                <a:gd name="T77" fmla="*/ 1098 h 1172"/>
                <a:gd name="T78" fmla="*/ 495 w 726"/>
                <a:gd name="T79" fmla="*/ 1122 h 1172"/>
                <a:gd name="T80" fmla="*/ 540 w 726"/>
                <a:gd name="T81" fmla="*/ 1148 h 1172"/>
                <a:gd name="T82" fmla="*/ 584 w 726"/>
                <a:gd name="T83" fmla="*/ 1172 h 1172"/>
                <a:gd name="T84" fmla="*/ 606 w 726"/>
                <a:gd name="T85" fmla="*/ 1131 h 1172"/>
                <a:gd name="T86" fmla="*/ 628 w 726"/>
                <a:gd name="T87" fmla="*/ 1092 h 1172"/>
                <a:gd name="T88" fmla="*/ 647 w 726"/>
                <a:gd name="T89" fmla="*/ 1048 h 1172"/>
                <a:gd name="T90" fmla="*/ 665 w 726"/>
                <a:gd name="T91" fmla="*/ 1007 h 1172"/>
                <a:gd name="T92" fmla="*/ 682 w 726"/>
                <a:gd name="T93" fmla="*/ 963 h 1172"/>
                <a:gd name="T94" fmla="*/ 697 w 726"/>
                <a:gd name="T95" fmla="*/ 917 h 1172"/>
                <a:gd name="T96" fmla="*/ 713 w 726"/>
                <a:gd name="T97" fmla="*/ 874 h 1172"/>
                <a:gd name="T98" fmla="*/ 726 w 726"/>
                <a:gd name="T99" fmla="*/ 828 h 1172"/>
                <a:gd name="T100" fmla="*/ 693 w 726"/>
                <a:gd name="T101" fmla="*/ 813 h 1172"/>
                <a:gd name="T102" fmla="*/ 663 w 726"/>
                <a:gd name="T103" fmla="*/ 797 h 1172"/>
                <a:gd name="T104" fmla="*/ 630 w 726"/>
                <a:gd name="T105" fmla="*/ 782 h 1172"/>
                <a:gd name="T106" fmla="*/ 597 w 726"/>
                <a:gd name="T107" fmla="*/ 765 h 1172"/>
                <a:gd name="T108" fmla="*/ 567 w 726"/>
                <a:gd name="T109" fmla="*/ 747 h 1172"/>
                <a:gd name="T110" fmla="*/ 534 w 726"/>
                <a:gd name="T111" fmla="*/ 730 h 1172"/>
                <a:gd name="T112" fmla="*/ 503 w 726"/>
                <a:gd name="T113" fmla="*/ 710 h 1172"/>
                <a:gd name="T114" fmla="*/ 473 w 726"/>
                <a:gd name="T115" fmla="*/ 691 h 117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26"/>
                <a:gd name="T175" fmla="*/ 0 h 1172"/>
                <a:gd name="T176" fmla="*/ 726 w 726"/>
                <a:gd name="T177" fmla="*/ 1172 h 117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26" h="1172">
                  <a:moveTo>
                    <a:pt x="473" y="691"/>
                  </a:moveTo>
                  <a:lnTo>
                    <a:pt x="434" y="660"/>
                  </a:lnTo>
                  <a:lnTo>
                    <a:pt x="397" y="630"/>
                  </a:lnTo>
                  <a:lnTo>
                    <a:pt x="362" y="595"/>
                  </a:lnTo>
                  <a:lnTo>
                    <a:pt x="331" y="560"/>
                  </a:lnTo>
                  <a:lnTo>
                    <a:pt x="303" y="523"/>
                  </a:lnTo>
                  <a:lnTo>
                    <a:pt x="275" y="484"/>
                  </a:lnTo>
                  <a:lnTo>
                    <a:pt x="251" y="442"/>
                  </a:lnTo>
                  <a:lnTo>
                    <a:pt x="227" y="401"/>
                  </a:lnTo>
                  <a:lnTo>
                    <a:pt x="205" y="359"/>
                  </a:lnTo>
                  <a:lnTo>
                    <a:pt x="183" y="316"/>
                  </a:lnTo>
                  <a:lnTo>
                    <a:pt x="161" y="272"/>
                  </a:lnTo>
                  <a:lnTo>
                    <a:pt x="139" y="229"/>
                  </a:lnTo>
                  <a:lnTo>
                    <a:pt x="120" y="183"/>
                  </a:lnTo>
                  <a:lnTo>
                    <a:pt x="98" y="139"/>
                  </a:lnTo>
                  <a:lnTo>
                    <a:pt x="76" y="93"/>
                  </a:lnTo>
                  <a:lnTo>
                    <a:pt x="52" y="50"/>
                  </a:lnTo>
                  <a:lnTo>
                    <a:pt x="44" y="37"/>
                  </a:lnTo>
                  <a:lnTo>
                    <a:pt x="35" y="24"/>
                  </a:lnTo>
                  <a:lnTo>
                    <a:pt x="26" y="11"/>
                  </a:lnTo>
                  <a:lnTo>
                    <a:pt x="17" y="0"/>
                  </a:lnTo>
                  <a:lnTo>
                    <a:pt x="0" y="673"/>
                  </a:lnTo>
                  <a:lnTo>
                    <a:pt x="4" y="684"/>
                  </a:lnTo>
                  <a:lnTo>
                    <a:pt x="11" y="697"/>
                  </a:lnTo>
                  <a:lnTo>
                    <a:pt x="15" y="708"/>
                  </a:lnTo>
                  <a:lnTo>
                    <a:pt x="22" y="721"/>
                  </a:lnTo>
                  <a:lnTo>
                    <a:pt x="37" y="752"/>
                  </a:lnTo>
                  <a:lnTo>
                    <a:pt x="57" y="780"/>
                  </a:lnTo>
                  <a:lnTo>
                    <a:pt x="81" y="810"/>
                  </a:lnTo>
                  <a:lnTo>
                    <a:pt x="107" y="841"/>
                  </a:lnTo>
                  <a:lnTo>
                    <a:pt x="137" y="869"/>
                  </a:lnTo>
                  <a:lnTo>
                    <a:pt x="170" y="900"/>
                  </a:lnTo>
                  <a:lnTo>
                    <a:pt x="205" y="928"/>
                  </a:lnTo>
                  <a:lnTo>
                    <a:pt x="242" y="959"/>
                  </a:lnTo>
                  <a:lnTo>
                    <a:pt x="281" y="987"/>
                  </a:lnTo>
                  <a:lnTo>
                    <a:pt x="323" y="1015"/>
                  </a:lnTo>
                  <a:lnTo>
                    <a:pt x="364" y="1044"/>
                  </a:lnTo>
                  <a:lnTo>
                    <a:pt x="408" y="1070"/>
                  </a:lnTo>
                  <a:lnTo>
                    <a:pt x="451" y="1098"/>
                  </a:lnTo>
                  <a:lnTo>
                    <a:pt x="495" y="1122"/>
                  </a:lnTo>
                  <a:lnTo>
                    <a:pt x="540" y="1148"/>
                  </a:lnTo>
                  <a:lnTo>
                    <a:pt x="584" y="1172"/>
                  </a:lnTo>
                  <a:lnTo>
                    <a:pt x="606" y="1131"/>
                  </a:lnTo>
                  <a:lnTo>
                    <a:pt x="628" y="1092"/>
                  </a:lnTo>
                  <a:lnTo>
                    <a:pt x="647" y="1048"/>
                  </a:lnTo>
                  <a:lnTo>
                    <a:pt x="665" y="1007"/>
                  </a:lnTo>
                  <a:lnTo>
                    <a:pt x="682" y="963"/>
                  </a:lnTo>
                  <a:lnTo>
                    <a:pt x="697" y="917"/>
                  </a:lnTo>
                  <a:lnTo>
                    <a:pt x="713" y="874"/>
                  </a:lnTo>
                  <a:lnTo>
                    <a:pt x="726" y="828"/>
                  </a:lnTo>
                  <a:lnTo>
                    <a:pt x="693" y="813"/>
                  </a:lnTo>
                  <a:lnTo>
                    <a:pt x="663" y="797"/>
                  </a:lnTo>
                  <a:lnTo>
                    <a:pt x="630" y="782"/>
                  </a:lnTo>
                  <a:lnTo>
                    <a:pt x="597" y="765"/>
                  </a:lnTo>
                  <a:lnTo>
                    <a:pt x="567" y="747"/>
                  </a:lnTo>
                  <a:lnTo>
                    <a:pt x="534" y="730"/>
                  </a:lnTo>
                  <a:lnTo>
                    <a:pt x="503" y="710"/>
                  </a:lnTo>
                  <a:lnTo>
                    <a:pt x="473" y="691"/>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2" name="Freeform 662"/>
            <p:cNvSpPr>
              <a:spLocks/>
            </p:cNvSpPr>
            <p:nvPr/>
          </p:nvSpPr>
          <p:spPr bwMode="auto">
            <a:xfrm>
              <a:off x="804" y="1693"/>
              <a:ext cx="2106" cy="2234"/>
            </a:xfrm>
            <a:custGeom>
              <a:avLst/>
              <a:gdLst>
                <a:gd name="T0" fmla="*/ 1944 w 2106"/>
                <a:gd name="T1" fmla="*/ 547 h 2234"/>
                <a:gd name="T2" fmla="*/ 2086 w 2106"/>
                <a:gd name="T3" fmla="*/ 447 h 2234"/>
                <a:gd name="T4" fmla="*/ 2010 w 2106"/>
                <a:gd name="T5" fmla="*/ 305 h 2234"/>
                <a:gd name="T6" fmla="*/ 1672 w 2106"/>
                <a:gd name="T7" fmla="*/ 161 h 2234"/>
                <a:gd name="T8" fmla="*/ 1522 w 2106"/>
                <a:gd name="T9" fmla="*/ 192 h 2234"/>
                <a:gd name="T10" fmla="*/ 1602 w 2106"/>
                <a:gd name="T11" fmla="*/ 129 h 2234"/>
                <a:gd name="T12" fmla="*/ 1698 w 2106"/>
                <a:gd name="T13" fmla="*/ 11 h 2234"/>
                <a:gd name="T14" fmla="*/ 1535 w 2106"/>
                <a:gd name="T15" fmla="*/ 0 h 2234"/>
                <a:gd name="T16" fmla="*/ 1345 w 2106"/>
                <a:gd name="T17" fmla="*/ 9 h 2234"/>
                <a:gd name="T18" fmla="*/ 1160 w 2106"/>
                <a:gd name="T19" fmla="*/ 41 h 2234"/>
                <a:gd name="T20" fmla="*/ 1099 w 2106"/>
                <a:gd name="T21" fmla="*/ 124 h 2234"/>
                <a:gd name="T22" fmla="*/ 990 w 2106"/>
                <a:gd name="T23" fmla="*/ 251 h 2234"/>
                <a:gd name="T24" fmla="*/ 850 w 2106"/>
                <a:gd name="T25" fmla="*/ 200 h 2234"/>
                <a:gd name="T26" fmla="*/ 691 w 2106"/>
                <a:gd name="T27" fmla="*/ 242 h 2234"/>
                <a:gd name="T28" fmla="*/ 515 w 2106"/>
                <a:gd name="T29" fmla="*/ 377 h 2234"/>
                <a:gd name="T30" fmla="*/ 434 w 2106"/>
                <a:gd name="T31" fmla="*/ 484 h 2234"/>
                <a:gd name="T32" fmla="*/ 382 w 2106"/>
                <a:gd name="T33" fmla="*/ 510 h 2234"/>
                <a:gd name="T34" fmla="*/ 349 w 2106"/>
                <a:gd name="T35" fmla="*/ 577 h 2234"/>
                <a:gd name="T36" fmla="*/ 460 w 2106"/>
                <a:gd name="T37" fmla="*/ 699 h 2234"/>
                <a:gd name="T38" fmla="*/ 310 w 2106"/>
                <a:gd name="T39" fmla="*/ 656 h 2234"/>
                <a:gd name="T40" fmla="*/ 127 w 2106"/>
                <a:gd name="T41" fmla="*/ 911 h 2234"/>
                <a:gd name="T42" fmla="*/ 196 w 2106"/>
                <a:gd name="T43" fmla="*/ 965 h 2234"/>
                <a:gd name="T44" fmla="*/ 231 w 2106"/>
                <a:gd name="T45" fmla="*/ 1033 h 2234"/>
                <a:gd name="T46" fmla="*/ 20 w 2106"/>
                <a:gd name="T47" fmla="*/ 1273 h 2234"/>
                <a:gd name="T48" fmla="*/ 26 w 2106"/>
                <a:gd name="T49" fmla="*/ 1523 h 2234"/>
                <a:gd name="T50" fmla="*/ 0 w 2106"/>
                <a:gd name="T51" fmla="*/ 1551 h 2234"/>
                <a:gd name="T52" fmla="*/ 35 w 2106"/>
                <a:gd name="T53" fmla="*/ 1545 h 2234"/>
                <a:gd name="T54" fmla="*/ 109 w 2106"/>
                <a:gd name="T55" fmla="*/ 1589 h 2234"/>
                <a:gd name="T56" fmla="*/ 70 w 2106"/>
                <a:gd name="T57" fmla="*/ 1813 h 2234"/>
                <a:gd name="T58" fmla="*/ 183 w 2106"/>
                <a:gd name="T59" fmla="*/ 2088 h 2234"/>
                <a:gd name="T60" fmla="*/ 506 w 2106"/>
                <a:gd name="T61" fmla="*/ 1813 h 2234"/>
                <a:gd name="T62" fmla="*/ 486 w 2106"/>
                <a:gd name="T63" fmla="*/ 1804 h 2234"/>
                <a:gd name="T64" fmla="*/ 451 w 2106"/>
                <a:gd name="T65" fmla="*/ 1778 h 2234"/>
                <a:gd name="T66" fmla="*/ 639 w 2106"/>
                <a:gd name="T67" fmla="*/ 1654 h 2234"/>
                <a:gd name="T68" fmla="*/ 608 w 2106"/>
                <a:gd name="T69" fmla="*/ 1728 h 2234"/>
                <a:gd name="T70" fmla="*/ 713 w 2106"/>
                <a:gd name="T71" fmla="*/ 2107 h 2234"/>
                <a:gd name="T72" fmla="*/ 924 w 2106"/>
                <a:gd name="T73" fmla="*/ 2201 h 2234"/>
                <a:gd name="T74" fmla="*/ 1014 w 2106"/>
                <a:gd name="T75" fmla="*/ 1837 h 2234"/>
                <a:gd name="T76" fmla="*/ 924 w 2106"/>
                <a:gd name="T77" fmla="*/ 1660 h 2234"/>
                <a:gd name="T78" fmla="*/ 1038 w 2106"/>
                <a:gd name="T79" fmla="*/ 1665 h 2234"/>
                <a:gd name="T80" fmla="*/ 1145 w 2106"/>
                <a:gd name="T81" fmla="*/ 1621 h 2234"/>
                <a:gd name="T82" fmla="*/ 1295 w 2106"/>
                <a:gd name="T83" fmla="*/ 1937 h 2234"/>
                <a:gd name="T84" fmla="*/ 1465 w 2106"/>
                <a:gd name="T85" fmla="*/ 1905 h 2234"/>
                <a:gd name="T86" fmla="*/ 1587 w 2106"/>
                <a:gd name="T87" fmla="*/ 1636 h 2234"/>
                <a:gd name="T88" fmla="*/ 1672 w 2106"/>
                <a:gd name="T89" fmla="*/ 1534 h 2234"/>
                <a:gd name="T90" fmla="*/ 1888 w 2106"/>
                <a:gd name="T91" fmla="*/ 1543 h 2234"/>
                <a:gd name="T92" fmla="*/ 1894 w 2106"/>
                <a:gd name="T93" fmla="*/ 1414 h 2234"/>
                <a:gd name="T94" fmla="*/ 1818 w 2106"/>
                <a:gd name="T95" fmla="*/ 1159 h 2234"/>
                <a:gd name="T96" fmla="*/ 1757 w 2106"/>
                <a:gd name="T97" fmla="*/ 1111 h 2234"/>
                <a:gd name="T98" fmla="*/ 1731 w 2106"/>
                <a:gd name="T99" fmla="*/ 1129 h 2234"/>
                <a:gd name="T100" fmla="*/ 1618 w 2106"/>
                <a:gd name="T101" fmla="*/ 1063 h 2234"/>
                <a:gd name="T102" fmla="*/ 1618 w 2106"/>
                <a:gd name="T103" fmla="*/ 968 h 2234"/>
                <a:gd name="T104" fmla="*/ 1731 w 2106"/>
                <a:gd name="T105" fmla="*/ 1048 h 2234"/>
                <a:gd name="T106" fmla="*/ 1770 w 2106"/>
                <a:gd name="T107" fmla="*/ 1046 h 2234"/>
                <a:gd name="T108" fmla="*/ 1962 w 2106"/>
                <a:gd name="T109" fmla="*/ 961 h 2234"/>
                <a:gd name="T110" fmla="*/ 2104 w 2106"/>
                <a:gd name="T111" fmla="*/ 822 h 2234"/>
                <a:gd name="T112" fmla="*/ 2045 w 2106"/>
                <a:gd name="T113" fmla="*/ 752 h 2234"/>
                <a:gd name="T114" fmla="*/ 1857 w 2106"/>
                <a:gd name="T115" fmla="*/ 628 h 22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106"/>
                <a:gd name="T175" fmla="*/ 0 h 2234"/>
                <a:gd name="T176" fmla="*/ 2106 w 2106"/>
                <a:gd name="T177" fmla="*/ 2234 h 22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106" h="2234">
                  <a:moveTo>
                    <a:pt x="1753" y="604"/>
                  </a:moveTo>
                  <a:lnTo>
                    <a:pt x="1788" y="601"/>
                  </a:lnTo>
                  <a:lnTo>
                    <a:pt x="1820" y="595"/>
                  </a:lnTo>
                  <a:lnTo>
                    <a:pt x="1853" y="586"/>
                  </a:lnTo>
                  <a:lnTo>
                    <a:pt x="1886" y="575"/>
                  </a:lnTo>
                  <a:lnTo>
                    <a:pt x="1916" y="562"/>
                  </a:lnTo>
                  <a:lnTo>
                    <a:pt x="1944" y="547"/>
                  </a:lnTo>
                  <a:lnTo>
                    <a:pt x="1973" y="532"/>
                  </a:lnTo>
                  <a:lnTo>
                    <a:pt x="1997" y="516"/>
                  </a:lnTo>
                  <a:lnTo>
                    <a:pt x="2021" y="499"/>
                  </a:lnTo>
                  <a:lnTo>
                    <a:pt x="2040" y="484"/>
                  </a:lnTo>
                  <a:lnTo>
                    <a:pt x="2060" y="471"/>
                  </a:lnTo>
                  <a:lnTo>
                    <a:pt x="2075" y="458"/>
                  </a:lnTo>
                  <a:lnTo>
                    <a:pt x="2086" y="447"/>
                  </a:lnTo>
                  <a:lnTo>
                    <a:pt x="2097" y="438"/>
                  </a:lnTo>
                  <a:lnTo>
                    <a:pt x="2101" y="434"/>
                  </a:lnTo>
                  <a:lnTo>
                    <a:pt x="2104" y="431"/>
                  </a:lnTo>
                  <a:lnTo>
                    <a:pt x="2097" y="421"/>
                  </a:lnTo>
                  <a:lnTo>
                    <a:pt x="2080" y="392"/>
                  </a:lnTo>
                  <a:lnTo>
                    <a:pt x="2049" y="353"/>
                  </a:lnTo>
                  <a:lnTo>
                    <a:pt x="2010" y="305"/>
                  </a:lnTo>
                  <a:lnTo>
                    <a:pt x="1962" y="257"/>
                  </a:lnTo>
                  <a:lnTo>
                    <a:pt x="1903" y="214"/>
                  </a:lnTo>
                  <a:lnTo>
                    <a:pt x="1838" y="179"/>
                  </a:lnTo>
                  <a:lnTo>
                    <a:pt x="1764" y="159"/>
                  </a:lnTo>
                  <a:lnTo>
                    <a:pt x="1733" y="157"/>
                  </a:lnTo>
                  <a:lnTo>
                    <a:pt x="1703" y="157"/>
                  </a:lnTo>
                  <a:lnTo>
                    <a:pt x="1672" y="161"/>
                  </a:lnTo>
                  <a:lnTo>
                    <a:pt x="1642" y="168"/>
                  </a:lnTo>
                  <a:lnTo>
                    <a:pt x="1613" y="174"/>
                  </a:lnTo>
                  <a:lnTo>
                    <a:pt x="1585" y="185"/>
                  </a:lnTo>
                  <a:lnTo>
                    <a:pt x="1559" y="196"/>
                  </a:lnTo>
                  <a:lnTo>
                    <a:pt x="1533" y="209"/>
                  </a:lnTo>
                  <a:lnTo>
                    <a:pt x="1526" y="200"/>
                  </a:lnTo>
                  <a:lnTo>
                    <a:pt x="1522" y="192"/>
                  </a:lnTo>
                  <a:lnTo>
                    <a:pt x="1515" y="185"/>
                  </a:lnTo>
                  <a:lnTo>
                    <a:pt x="1509" y="176"/>
                  </a:lnTo>
                  <a:lnTo>
                    <a:pt x="1528" y="168"/>
                  </a:lnTo>
                  <a:lnTo>
                    <a:pt x="1548" y="159"/>
                  </a:lnTo>
                  <a:lnTo>
                    <a:pt x="1565" y="150"/>
                  </a:lnTo>
                  <a:lnTo>
                    <a:pt x="1585" y="139"/>
                  </a:lnTo>
                  <a:lnTo>
                    <a:pt x="1602" y="129"/>
                  </a:lnTo>
                  <a:lnTo>
                    <a:pt x="1620" y="115"/>
                  </a:lnTo>
                  <a:lnTo>
                    <a:pt x="1635" y="100"/>
                  </a:lnTo>
                  <a:lnTo>
                    <a:pt x="1650" y="85"/>
                  </a:lnTo>
                  <a:lnTo>
                    <a:pt x="1663" y="68"/>
                  </a:lnTo>
                  <a:lnTo>
                    <a:pt x="1676" y="48"/>
                  </a:lnTo>
                  <a:lnTo>
                    <a:pt x="1687" y="30"/>
                  </a:lnTo>
                  <a:lnTo>
                    <a:pt x="1698" y="11"/>
                  </a:lnTo>
                  <a:lnTo>
                    <a:pt x="1674" y="9"/>
                  </a:lnTo>
                  <a:lnTo>
                    <a:pt x="1652" y="7"/>
                  </a:lnTo>
                  <a:lnTo>
                    <a:pt x="1628" y="4"/>
                  </a:lnTo>
                  <a:lnTo>
                    <a:pt x="1604" y="2"/>
                  </a:lnTo>
                  <a:lnTo>
                    <a:pt x="1583" y="2"/>
                  </a:lnTo>
                  <a:lnTo>
                    <a:pt x="1559" y="0"/>
                  </a:lnTo>
                  <a:lnTo>
                    <a:pt x="1535" y="0"/>
                  </a:lnTo>
                  <a:lnTo>
                    <a:pt x="1511" y="0"/>
                  </a:lnTo>
                  <a:lnTo>
                    <a:pt x="1482" y="0"/>
                  </a:lnTo>
                  <a:lnTo>
                    <a:pt x="1454" y="0"/>
                  </a:lnTo>
                  <a:lnTo>
                    <a:pt x="1428" y="2"/>
                  </a:lnTo>
                  <a:lnTo>
                    <a:pt x="1400" y="4"/>
                  </a:lnTo>
                  <a:lnTo>
                    <a:pt x="1371" y="7"/>
                  </a:lnTo>
                  <a:lnTo>
                    <a:pt x="1345" y="9"/>
                  </a:lnTo>
                  <a:lnTo>
                    <a:pt x="1319" y="13"/>
                  </a:lnTo>
                  <a:lnTo>
                    <a:pt x="1291" y="15"/>
                  </a:lnTo>
                  <a:lnTo>
                    <a:pt x="1264" y="20"/>
                  </a:lnTo>
                  <a:lnTo>
                    <a:pt x="1238" y="24"/>
                  </a:lnTo>
                  <a:lnTo>
                    <a:pt x="1212" y="30"/>
                  </a:lnTo>
                  <a:lnTo>
                    <a:pt x="1186" y="35"/>
                  </a:lnTo>
                  <a:lnTo>
                    <a:pt x="1160" y="41"/>
                  </a:lnTo>
                  <a:lnTo>
                    <a:pt x="1134" y="48"/>
                  </a:lnTo>
                  <a:lnTo>
                    <a:pt x="1108" y="57"/>
                  </a:lnTo>
                  <a:lnTo>
                    <a:pt x="1081" y="63"/>
                  </a:lnTo>
                  <a:lnTo>
                    <a:pt x="1088" y="76"/>
                  </a:lnTo>
                  <a:lnTo>
                    <a:pt x="1094" y="92"/>
                  </a:lnTo>
                  <a:lnTo>
                    <a:pt x="1097" y="109"/>
                  </a:lnTo>
                  <a:lnTo>
                    <a:pt x="1099" y="124"/>
                  </a:lnTo>
                  <a:lnTo>
                    <a:pt x="1097" y="150"/>
                  </a:lnTo>
                  <a:lnTo>
                    <a:pt x="1088" y="174"/>
                  </a:lnTo>
                  <a:lnTo>
                    <a:pt x="1075" y="196"/>
                  </a:lnTo>
                  <a:lnTo>
                    <a:pt x="1060" y="216"/>
                  </a:lnTo>
                  <a:lnTo>
                    <a:pt x="1038" y="231"/>
                  </a:lnTo>
                  <a:lnTo>
                    <a:pt x="1016" y="242"/>
                  </a:lnTo>
                  <a:lnTo>
                    <a:pt x="990" y="251"/>
                  </a:lnTo>
                  <a:lnTo>
                    <a:pt x="961" y="253"/>
                  </a:lnTo>
                  <a:lnTo>
                    <a:pt x="940" y="251"/>
                  </a:lnTo>
                  <a:lnTo>
                    <a:pt x="918" y="246"/>
                  </a:lnTo>
                  <a:lnTo>
                    <a:pt x="898" y="238"/>
                  </a:lnTo>
                  <a:lnTo>
                    <a:pt x="881" y="227"/>
                  </a:lnTo>
                  <a:lnTo>
                    <a:pt x="863" y="216"/>
                  </a:lnTo>
                  <a:lnTo>
                    <a:pt x="850" y="200"/>
                  </a:lnTo>
                  <a:lnTo>
                    <a:pt x="839" y="183"/>
                  </a:lnTo>
                  <a:lnTo>
                    <a:pt x="831" y="163"/>
                  </a:lnTo>
                  <a:lnTo>
                    <a:pt x="802" y="179"/>
                  </a:lnTo>
                  <a:lnTo>
                    <a:pt x="774" y="194"/>
                  </a:lnTo>
                  <a:lnTo>
                    <a:pt x="746" y="209"/>
                  </a:lnTo>
                  <a:lnTo>
                    <a:pt x="720" y="224"/>
                  </a:lnTo>
                  <a:lnTo>
                    <a:pt x="691" y="242"/>
                  </a:lnTo>
                  <a:lnTo>
                    <a:pt x="665" y="259"/>
                  </a:lnTo>
                  <a:lnTo>
                    <a:pt x="639" y="279"/>
                  </a:lnTo>
                  <a:lnTo>
                    <a:pt x="615" y="296"/>
                  </a:lnTo>
                  <a:lnTo>
                    <a:pt x="589" y="316"/>
                  </a:lnTo>
                  <a:lnTo>
                    <a:pt x="563" y="336"/>
                  </a:lnTo>
                  <a:lnTo>
                    <a:pt x="539" y="355"/>
                  </a:lnTo>
                  <a:lnTo>
                    <a:pt x="515" y="377"/>
                  </a:lnTo>
                  <a:lnTo>
                    <a:pt x="491" y="397"/>
                  </a:lnTo>
                  <a:lnTo>
                    <a:pt x="469" y="418"/>
                  </a:lnTo>
                  <a:lnTo>
                    <a:pt x="445" y="442"/>
                  </a:lnTo>
                  <a:lnTo>
                    <a:pt x="423" y="464"/>
                  </a:lnTo>
                  <a:lnTo>
                    <a:pt x="427" y="471"/>
                  </a:lnTo>
                  <a:lnTo>
                    <a:pt x="432" y="477"/>
                  </a:lnTo>
                  <a:lnTo>
                    <a:pt x="434" y="484"/>
                  </a:lnTo>
                  <a:lnTo>
                    <a:pt x="438" y="490"/>
                  </a:lnTo>
                  <a:lnTo>
                    <a:pt x="436" y="490"/>
                  </a:lnTo>
                  <a:lnTo>
                    <a:pt x="427" y="490"/>
                  </a:lnTo>
                  <a:lnTo>
                    <a:pt x="414" y="492"/>
                  </a:lnTo>
                  <a:lnTo>
                    <a:pt x="399" y="492"/>
                  </a:lnTo>
                  <a:lnTo>
                    <a:pt x="390" y="501"/>
                  </a:lnTo>
                  <a:lnTo>
                    <a:pt x="382" y="510"/>
                  </a:lnTo>
                  <a:lnTo>
                    <a:pt x="373" y="521"/>
                  </a:lnTo>
                  <a:lnTo>
                    <a:pt x="364" y="530"/>
                  </a:lnTo>
                  <a:lnTo>
                    <a:pt x="356" y="540"/>
                  </a:lnTo>
                  <a:lnTo>
                    <a:pt x="349" y="549"/>
                  </a:lnTo>
                  <a:lnTo>
                    <a:pt x="340" y="560"/>
                  </a:lnTo>
                  <a:lnTo>
                    <a:pt x="332" y="569"/>
                  </a:lnTo>
                  <a:lnTo>
                    <a:pt x="349" y="577"/>
                  </a:lnTo>
                  <a:lnTo>
                    <a:pt x="366" y="586"/>
                  </a:lnTo>
                  <a:lnTo>
                    <a:pt x="384" y="599"/>
                  </a:lnTo>
                  <a:lnTo>
                    <a:pt x="401" y="614"/>
                  </a:lnTo>
                  <a:lnTo>
                    <a:pt x="419" y="630"/>
                  </a:lnTo>
                  <a:lnTo>
                    <a:pt x="434" y="652"/>
                  </a:lnTo>
                  <a:lnTo>
                    <a:pt x="447" y="673"/>
                  </a:lnTo>
                  <a:lnTo>
                    <a:pt x="460" y="699"/>
                  </a:lnTo>
                  <a:lnTo>
                    <a:pt x="456" y="699"/>
                  </a:lnTo>
                  <a:lnTo>
                    <a:pt x="441" y="699"/>
                  </a:lnTo>
                  <a:lnTo>
                    <a:pt x="419" y="697"/>
                  </a:lnTo>
                  <a:lnTo>
                    <a:pt x="393" y="693"/>
                  </a:lnTo>
                  <a:lnTo>
                    <a:pt x="364" y="686"/>
                  </a:lnTo>
                  <a:lnTo>
                    <a:pt x="336" y="673"/>
                  </a:lnTo>
                  <a:lnTo>
                    <a:pt x="310" y="656"/>
                  </a:lnTo>
                  <a:lnTo>
                    <a:pt x="286" y="630"/>
                  </a:lnTo>
                  <a:lnTo>
                    <a:pt x="255" y="673"/>
                  </a:lnTo>
                  <a:lnTo>
                    <a:pt x="227" y="719"/>
                  </a:lnTo>
                  <a:lnTo>
                    <a:pt x="199" y="765"/>
                  </a:lnTo>
                  <a:lnTo>
                    <a:pt x="175" y="813"/>
                  </a:lnTo>
                  <a:lnTo>
                    <a:pt x="148" y="861"/>
                  </a:lnTo>
                  <a:lnTo>
                    <a:pt x="127" y="911"/>
                  </a:lnTo>
                  <a:lnTo>
                    <a:pt x="107" y="961"/>
                  </a:lnTo>
                  <a:lnTo>
                    <a:pt x="87" y="1011"/>
                  </a:lnTo>
                  <a:lnTo>
                    <a:pt x="103" y="1000"/>
                  </a:lnTo>
                  <a:lnTo>
                    <a:pt x="122" y="989"/>
                  </a:lnTo>
                  <a:lnTo>
                    <a:pt x="144" y="978"/>
                  </a:lnTo>
                  <a:lnTo>
                    <a:pt x="168" y="970"/>
                  </a:lnTo>
                  <a:lnTo>
                    <a:pt x="196" y="965"/>
                  </a:lnTo>
                  <a:lnTo>
                    <a:pt x="225" y="961"/>
                  </a:lnTo>
                  <a:lnTo>
                    <a:pt x="257" y="961"/>
                  </a:lnTo>
                  <a:lnTo>
                    <a:pt x="292" y="968"/>
                  </a:lnTo>
                  <a:lnTo>
                    <a:pt x="288" y="974"/>
                  </a:lnTo>
                  <a:lnTo>
                    <a:pt x="277" y="989"/>
                  </a:lnTo>
                  <a:lnTo>
                    <a:pt x="257" y="1011"/>
                  </a:lnTo>
                  <a:lnTo>
                    <a:pt x="231" y="1033"/>
                  </a:lnTo>
                  <a:lnTo>
                    <a:pt x="199" y="1052"/>
                  </a:lnTo>
                  <a:lnTo>
                    <a:pt x="162" y="1066"/>
                  </a:lnTo>
                  <a:lnTo>
                    <a:pt x="118" y="1068"/>
                  </a:lnTo>
                  <a:lnTo>
                    <a:pt x="72" y="1052"/>
                  </a:lnTo>
                  <a:lnTo>
                    <a:pt x="50" y="1124"/>
                  </a:lnTo>
                  <a:lnTo>
                    <a:pt x="35" y="1196"/>
                  </a:lnTo>
                  <a:lnTo>
                    <a:pt x="20" y="1273"/>
                  </a:lnTo>
                  <a:lnTo>
                    <a:pt x="9" y="1349"/>
                  </a:lnTo>
                  <a:lnTo>
                    <a:pt x="26" y="1384"/>
                  </a:lnTo>
                  <a:lnTo>
                    <a:pt x="42" y="1425"/>
                  </a:lnTo>
                  <a:lnTo>
                    <a:pt x="46" y="1475"/>
                  </a:lnTo>
                  <a:lnTo>
                    <a:pt x="40" y="1532"/>
                  </a:lnTo>
                  <a:lnTo>
                    <a:pt x="35" y="1530"/>
                  </a:lnTo>
                  <a:lnTo>
                    <a:pt x="26" y="1523"/>
                  </a:lnTo>
                  <a:lnTo>
                    <a:pt x="16" y="1514"/>
                  </a:lnTo>
                  <a:lnTo>
                    <a:pt x="0" y="1499"/>
                  </a:lnTo>
                  <a:lnTo>
                    <a:pt x="0" y="1504"/>
                  </a:lnTo>
                  <a:lnTo>
                    <a:pt x="0" y="1510"/>
                  </a:lnTo>
                  <a:lnTo>
                    <a:pt x="0" y="1514"/>
                  </a:lnTo>
                  <a:lnTo>
                    <a:pt x="0" y="1521"/>
                  </a:lnTo>
                  <a:lnTo>
                    <a:pt x="0" y="1551"/>
                  </a:lnTo>
                  <a:lnTo>
                    <a:pt x="2" y="1584"/>
                  </a:lnTo>
                  <a:lnTo>
                    <a:pt x="2" y="1617"/>
                  </a:lnTo>
                  <a:lnTo>
                    <a:pt x="5" y="1647"/>
                  </a:lnTo>
                  <a:lnTo>
                    <a:pt x="16" y="1623"/>
                  </a:lnTo>
                  <a:lnTo>
                    <a:pt x="24" y="1597"/>
                  </a:lnTo>
                  <a:lnTo>
                    <a:pt x="31" y="1571"/>
                  </a:lnTo>
                  <a:lnTo>
                    <a:pt x="35" y="1545"/>
                  </a:lnTo>
                  <a:lnTo>
                    <a:pt x="46" y="1551"/>
                  </a:lnTo>
                  <a:lnTo>
                    <a:pt x="57" y="1558"/>
                  </a:lnTo>
                  <a:lnTo>
                    <a:pt x="68" y="1565"/>
                  </a:lnTo>
                  <a:lnTo>
                    <a:pt x="79" y="1571"/>
                  </a:lnTo>
                  <a:lnTo>
                    <a:pt x="87" y="1578"/>
                  </a:lnTo>
                  <a:lnTo>
                    <a:pt x="98" y="1584"/>
                  </a:lnTo>
                  <a:lnTo>
                    <a:pt x="109" y="1589"/>
                  </a:lnTo>
                  <a:lnTo>
                    <a:pt x="120" y="1595"/>
                  </a:lnTo>
                  <a:lnTo>
                    <a:pt x="111" y="1613"/>
                  </a:lnTo>
                  <a:lnTo>
                    <a:pt x="101" y="1630"/>
                  </a:lnTo>
                  <a:lnTo>
                    <a:pt x="92" y="1647"/>
                  </a:lnTo>
                  <a:lnTo>
                    <a:pt x="85" y="1665"/>
                  </a:lnTo>
                  <a:lnTo>
                    <a:pt x="70" y="1739"/>
                  </a:lnTo>
                  <a:lnTo>
                    <a:pt x="70" y="1813"/>
                  </a:lnTo>
                  <a:lnTo>
                    <a:pt x="83" y="1885"/>
                  </a:lnTo>
                  <a:lnTo>
                    <a:pt x="103" y="1950"/>
                  </a:lnTo>
                  <a:lnTo>
                    <a:pt x="127" y="2007"/>
                  </a:lnTo>
                  <a:lnTo>
                    <a:pt x="148" y="2053"/>
                  </a:lnTo>
                  <a:lnTo>
                    <a:pt x="166" y="2081"/>
                  </a:lnTo>
                  <a:lnTo>
                    <a:pt x="172" y="2092"/>
                  </a:lnTo>
                  <a:lnTo>
                    <a:pt x="183" y="2088"/>
                  </a:lnTo>
                  <a:lnTo>
                    <a:pt x="216" y="2077"/>
                  </a:lnTo>
                  <a:lnTo>
                    <a:pt x="260" y="2055"/>
                  </a:lnTo>
                  <a:lnTo>
                    <a:pt x="314" y="2024"/>
                  </a:lnTo>
                  <a:lnTo>
                    <a:pt x="371" y="1987"/>
                  </a:lnTo>
                  <a:lnTo>
                    <a:pt x="425" y="1939"/>
                  </a:lnTo>
                  <a:lnTo>
                    <a:pt x="473" y="1881"/>
                  </a:lnTo>
                  <a:lnTo>
                    <a:pt x="506" y="1813"/>
                  </a:lnTo>
                  <a:lnTo>
                    <a:pt x="508" y="1811"/>
                  </a:lnTo>
                  <a:lnTo>
                    <a:pt x="508" y="1806"/>
                  </a:lnTo>
                  <a:lnTo>
                    <a:pt x="508" y="1804"/>
                  </a:lnTo>
                  <a:lnTo>
                    <a:pt x="510" y="1802"/>
                  </a:lnTo>
                  <a:lnTo>
                    <a:pt x="504" y="1804"/>
                  </a:lnTo>
                  <a:lnTo>
                    <a:pt x="495" y="1804"/>
                  </a:lnTo>
                  <a:lnTo>
                    <a:pt x="486" y="1804"/>
                  </a:lnTo>
                  <a:lnTo>
                    <a:pt x="478" y="1804"/>
                  </a:lnTo>
                  <a:lnTo>
                    <a:pt x="469" y="1804"/>
                  </a:lnTo>
                  <a:lnTo>
                    <a:pt x="460" y="1804"/>
                  </a:lnTo>
                  <a:lnTo>
                    <a:pt x="451" y="1802"/>
                  </a:lnTo>
                  <a:lnTo>
                    <a:pt x="443" y="1800"/>
                  </a:lnTo>
                  <a:lnTo>
                    <a:pt x="445" y="1793"/>
                  </a:lnTo>
                  <a:lnTo>
                    <a:pt x="451" y="1778"/>
                  </a:lnTo>
                  <a:lnTo>
                    <a:pt x="465" y="1756"/>
                  </a:lnTo>
                  <a:lnTo>
                    <a:pt x="484" y="1730"/>
                  </a:lnTo>
                  <a:lnTo>
                    <a:pt x="510" y="1704"/>
                  </a:lnTo>
                  <a:lnTo>
                    <a:pt x="545" y="1680"/>
                  </a:lnTo>
                  <a:lnTo>
                    <a:pt x="589" y="1660"/>
                  </a:lnTo>
                  <a:lnTo>
                    <a:pt x="641" y="1647"/>
                  </a:lnTo>
                  <a:lnTo>
                    <a:pt x="639" y="1654"/>
                  </a:lnTo>
                  <a:lnTo>
                    <a:pt x="635" y="1674"/>
                  </a:lnTo>
                  <a:lnTo>
                    <a:pt x="624" y="1700"/>
                  </a:lnTo>
                  <a:lnTo>
                    <a:pt x="606" y="1728"/>
                  </a:lnTo>
                  <a:lnTo>
                    <a:pt x="608" y="1728"/>
                  </a:lnTo>
                  <a:lnTo>
                    <a:pt x="597" y="1774"/>
                  </a:lnTo>
                  <a:lnTo>
                    <a:pt x="591" y="1822"/>
                  </a:lnTo>
                  <a:lnTo>
                    <a:pt x="591" y="1872"/>
                  </a:lnTo>
                  <a:lnTo>
                    <a:pt x="597" y="1920"/>
                  </a:lnTo>
                  <a:lnTo>
                    <a:pt x="624" y="1992"/>
                  </a:lnTo>
                  <a:lnTo>
                    <a:pt x="663" y="2053"/>
                  </a:lnTo>
                  <a:lnTo>
                    <a:pt x="713" y="2107"/>
                  </a:lnTo>
                  <a:lnTo>
                    <a:pt x="765" y="2151"/>
                  </a:lnTo>
                  <a:lnTo>
                    <a:pt x="815" y="2188"/>
                  </a:lnTo>
                  <a:lnTo>
                    <a:pt x="857" y="2212"/>
                  </a:lnTo>
                  <a:lnTo>
                    <a:pt x="887" y="2229"/>
                  </a:lnTo>
                  <a:lnTo>
                    <a:pt x="898" y="2234"/>
                  </a:lnTo>
                  <a:lnTo>
                    <a:pt x="905" y="2225"/>
                  </a:lnTo>
                  <a:lnTo>
                    <a:pt x="924" y="2201"/>
                  </a:lnTo>
                  <a:lnTo>
                    <a:pt x="948" y="2162"/>
                  </a:lnTo>
                  <a:lnTo>
                    <a:pt x="977" y="2112"/>
                  </a:lnTo>
                  <a:lnTo>
                    <a:pt x="1003" y="2053"/>
                  </a:lnTo>
                  <a:lnTo>
                    <a:pt x="1025" y="1987"/>
                  </a:lnTo>
                  <a:lnTo>
                    <a:pt x="1038" y="1918"/>
                  </a:lnTo>
                  <a:lnTo>
                    <a:pt x="1036" y="1846"/>
                  </a:lnTo>
                  <a:lnTo>
                    <a:pt x="1014" y="1837"/>
                  </a:lnTo>
                  <a:lnTo>
                    <a:pt x="992" y="1824"/>
                  </a:lnTo>
                  <a:lnTo>
                    <a:pt x="970" y="1806"/>
                  </a:lnTo>
                  <a:lnTo>
                    <a:pt x="951" y="1787"/>
                  </a:lnTo>
                  <a:lnTo>
                    <a:pt x="935" y="1763"/>
                  </a:lnTo>
                  <a:lnTo>
                    <a:pt x="924" y="1732"/>
                  </a:lnTo>
                  <a:lnTo>
                    <a:pt x="920" y="1700"/>
                  </a:lnTo>
                  <a:lnTo>
                    <a:pt x="924" y="1660"/>
                  </a:lnTo>
                  <a:lnTo>
                    <a:pt x="929" y="1663"/>
                  </a:lnTo>
                  <a:lnTo>
                    <a:pt x="938" y="1667"/>
                  </a:lnTo>
                  <a:lnTo>
                    <a:pt x="953" y="1676"/>
                  </a:lnTo>
                  <a:lnTo>
                    <a:pt x="970" y="1687"/>
                  </a:lnTo>
                  <a:lnTo>
                    <a:pt x="992" y="1680"/>
                  </a:lnTo>
                  <a:lnTo>
                    <a:pt x="1016" y="1674"/>
                  </a:lnTo>
                  <a:lnTo>
                    <a:pt x="1038" y="1665"/>
                  </a:lnTo>
                  <a:lnTo>
                    <a:pt x="1060" y="1656"/>
                  </a:lnTo>
                  <a:lnTo>
                    <a:pt x="1081" y="1647"/>
                  </a:lnTo>
                  <a:lnTo>
                    <a:pt x="1101" y="1639"/>
                  </a:lnTo>
                  <a:lnTo>
                    <a:pt x="1123" y="1630"/>
                  </a:lnTo>
                  <a:lnTo>
                    <a:pt x="1145" y="1619"/>
                  </a:lnTo>
                  <a:lnTo>
                    <a:pt x="1145" y="1621"/>
                  </a:lnTo>
                  <a:lnTo>
                    <a:pt x="1145" y="1623"/>
                  </a:lnTo>
                  <a:lnTo>
                    <a:pt x="1145" y="1626"/>
                  </a:lnTo>
                  <a:lnTo>
                    <a:pt x="1153" y="1702"/>
                  </a:lnTo>
                  <a:lnTo>
                    <a:pt x="1179" y="1772"/>
                  </a:lnTo>
                  <a:lnTo>
                    <a:pt x="1214" y="1835"/>
                  </a:lnTo>
                  <a:lnTo>
                    <a:pt x="1256" y="1891"/>
                  </a:lnTo>
                  <a:lnTo>
                    <a:pt x="1295" y="1937"/>
                  </a:lnTo>
                  <a:lnTo>
                    <a:pt x="1330" y="1970"/>
                  </a:lnTo>
                  <a:lnTo>
                    <a:pt x="1356" y="1994"/>
                  </a:lnTo>
                  <a:lnTo>
                    <a:pt x="1365" y="2000"/>
                  </a:lnTo>
                  <a:lnTo>
                    <a:pt x="1373" y="1994"/>
                  </a:lnTo>
                  <a:lnTo>
                    <a:pt x="1395" y="1974"/>
                  </a:lnTo>
                  <a:lnTo>
                    <a:pt x="1428" y="1944"/>
                  </a:lnTo>
                  <a:lnTo>
                    <a:pt x="1465" y="1905"/>
                  </a:lnTo>
                  <a:lnTo>
                    <a:pt x="1504" y="1854"/>
                  </a:lnTo>
                  <a:lnTo>
                    <a:pt x="1539" y="1800"/>
                  </a:lnTo>
                  <a:lnTo>
                    <a:pt x="1567" y="1737"/>
                  </a:lnTo>
                  <a:lnTo>
                    <a:pt x="1585" y="1669"/>
                  </a:lnTo>
                  <a:lnTo>
                    <a:pt x="1587" y="1658"/>
                  </a:lnTo>
                  <a:lnTo>
                    <a:pt x="1587" y="1647"/>
                  </a:lnTo>
                  <a:lnTo>
                    <a:pt x="1587" y="1636"/>
                  </a:lnTo>
                  <a:lnTo>
                    <a:pt x="1587" y="1626"/>
                  </a:lnTo>
                  <a:lnTo>
                    <a:pt x="1585" y="1591"/>
                  </a:lnTo>
                  <a:lnTo>
                    <a:pt x="1581" y="1558"/>
                  </a:lnTo>
                  <a:lnTo>
                    <a:pt x="1570" y="1525"/>
                  </a:lnTo>
                  <a:lnTo>
                    <a:pt x="1559" y="1495"/>
                  </a:lnTo>
                  <a:lnTo>
                    <a:pt x="1615" y="1519"/>
                  </a:lnTo>
                  <a:lnTo>
                    <a:pt x="1672" y="1534"/>
                  </a:lnTo>
                  <a:lnTo>
                    <a:pt x="1727" y="1545"/>
                  </a:lnTo>
                  <a:lnTo>
                    <a:pt x="1779" y="1549"/>
                  </a:lnTo>
                  <a:lnTo>
                    <a:pt x="1822" y="1549"/>
                  </a:lnTo>
                  <a:lnTo>
                    <a:pt x="1857" y="1549"/>
                  </a:lnTo>
                  <a:lnTo>
                    <a:pt x="1879" y="1547"/>
                  </a:lnTo>
                  <a:lnTo>
                    <a:pt x="1888" y="1547"/>
                  </a:lnTo>
                  <a:lnTo>
                    <a:pt x="1888" y="1543"/>
                  </a:lnTo>
                  <a:lnTo>
                    <a:pt x="1890" y="1530"/>
                  </a:lnTo>
                  <a:lnTo>
                    <a:pt x="1892" y="1508"/>
                  </a:lnTo>
                  <a:lnTo>
                    <a:pt x="1894" y="1482"/>
                  </a:lnTo>
                  <a:lnTo>
                    <a:pt x="1897" y="1467"/>
                  </a:lnTo>
                  <a:lnTo>
                    <a:pt x="1897" y="1449"/>
                  </a:lnTo>
                  <a:lnTo>
                    <a:pt x="1897" y="1432"/>
                  </a:lnTo>
                  <a:lnTo>
                    <a:pt x="1894" y="1414"/>
                  </a:lnTo>
                  <a:lnTo>
                    <a:pt x="1892" y="1379"/>
                  </a:lnTo>
                  <a:lnTo>
                    <a:pt x="1888" y="1342"/>
                  </a:lnTo>
                  <a:lnTo>
                    <a:pt x="1881" y="1305"/>
                  </a:lnTo>
                  <a:lnTo>
                    <a:pt x="1873" y="1266"/>
                  </a:lnTo>
                  <a:lnTo>
                    <a:pt x="1857" y="1229"/>
                  </a:lnTo>
                  <a:lnTo>
                    <a:pt x="1840" y="1192"/>
                  </a:lnTo>
                  <a:lnTo>
                    <a:pt x="1818" y="1159"/>
                  </a:lnTo>
                  <a:lnTo>
                    <a:pt x="1792" y="1127"/>
                  </a:lnTo>
                  <a:lnTo>
                    <a:pt x="1781" y="1116"/>
                  </a:lnTo>
                  <a:lnTo>
                    <a:pt x="1770" y="1105"/>
                  </a:lnTo>
                  <a:lnTo>
                    <a:pt x="1759" y="1096"/>
                  </a:lnTo>
                  <a:lnTo>
                    <a:pt x="1748" y="1087"/>
                  </a:lnTo>
                  <a:lnTo>
                    <a:pt x="1753" y="1098"/>
                  </a:lnTo>
                  <a:lnTo>
                    <a:pt x="1757" y="1111"/>
                  </a:lnTo>
                  <a:lnTo>
                    <a:pt x="1761" y="1122"/>
                  </a:lnTo>
                  <a:lnTo>
                    <a:pt x="1766" y="1135"/>
                  </a:lnTo>
                  <a:lnTo>
                    <a:pt x="1764" y="1135"/>
                  </a:lnTo>
                  <a:lnTo>
                    <a:pt x="1759" y="1135"/>
                  </a:lnTo>
                  <a:lnTo>
                    <a:pt x="1753" y="1133"/>
                  </a:lnTo>
                  <a:lnTo>
                    <a:pt x="1742" y="1131"/>
                  </a:lnTo>
                  <a:lnTo>
                    <a:pt x="1731" y="1129"/>
                  </a:lnTo>
                  <a:lnTo>
                    <a:pt x="1718" y="1124"/>
                  </a:lnTo>
                  <a:lnTo>
                    <a:pt x="1705" y="1120"/>
                  </a:lnTo>
                  <a:lnTo>
                    <a:pt x="1689" y="1116"/>
                  </a:lnTo>
                  <a:lnTo>
                    <a:pt x="1670" y="1107"/>
                  </a:lnTo>
                  <a:lnTo>
                    <a:pt x="1650" y="1094"/>
                  </a:lnTo>
                  <a:lnTo>
                    <a:pt x="1633" y="1081"/>
                  </a:lnTo>
                  <a:lnTo>
                    <a:pt x="1618" y="1063"/>
                  </a:lnTo>
                  <a:lnTo>
                    <a:pt x="1602" y="1042"/>
                  </a:lnTo>
                  <a:lnTo>
                    <a:pt x="1594" y="1018"/>
                  </a:lnTo>
                  <a:lnTo>
                    <a:pt x="1589" y="989"/>
                  </a:lnTo>
                  <a:lnTo>
                    <a:pt x="1589" y="959"/>
                  </a:lnTo>
                  <a:lnTo>
                    <a:pt x="1594" y="959"/>
                  </a:lnTo>
                  <a:lnTo>
                    <a:pt x="1602" y="963"/>
                  </a:lnTo>
                  <a:lnTo>
                    <a:pt x="1618" y="968"/>
                  </a:lnTo>
                  <a:lnTo>
                    <a:pt x="1637" y="976"/>
                  </a:lnTo>
                  <a:lnTo>
                    <a:pt x="1657" y="987"/>
                  </a:lnTo>
                  <a:lnTo>
                    <a:pt x="1681" y="1002"/>
                  </a:lnTo>
                  <a:lnTo>
                    <a:pt x="1703" y="1022"/>
                  </a:lnTo>
                  <a:lnTo>
                    <a:pt x="1724" y="1048"/>
                  </a:lnTo>
                  <a:lnTo>
                    <a:pt x="1729" y="1048"/>
                  </a:lnTo>
                  <a:lnTo>
                    <a:pt x="1731" y="1048"/>
                  </a:lnTo>
                  <a:lnTo>
                    <a:pt x="1735" y="1048"/>
                  </a:lnTo>
                  <a:lnTo>
                    <a:pt x="1737" y="1048"/>
                  </a:lnTo>
                  <a:lnTo>
                    <a:pt x="1740" y="1048"/>
                  </a:lnTo>
                  <a:lnTo>
                    <a:pt x="1770" y="1046"/>
                  </a:lnTo>
                  <a:lnTo>
                    <a:pt x="1801" y="1039"/>
                  </a:lnTo>
                  <a:lnTo>
                    <a:pt x="1831" y="1031"/>
                  </a:lnTo>
                  <a:lnTo>
                    <a:pt x="1859" y="1020"/>
                  </a:lnTo>
                  <a:lnTo>
                    <a:pt x="1886" y="1009"/>
                  </a:lnTo>
                  <a:lnTo>
                    <a:pt x="1914" y="994"/>
                  </a:lnTo>
                  <a:lnTo>
                    <a:pt x="1938" y="978"/>
                  </a:lnTo>
                  <a:lnTo>
                    <a:pt x="1962" y="961"/>
                  </a:lnTo>
                  <a:lnTo>
                    <a:pt x="1995" y="937"/>
                  </a:lnTo>
                  <a:lnTo>
                    <a:pt x="2023" y="911"/>
                  </a:lnTo>
                  <a:lnTo>
                    <a:pt x="2047" y="887"/>
                  </a:lnTo>
                  <a:lnTo>
                    <a:pt x="2067" y="865"/>
                  </a:lnTo>
                  <a:lnTo>
                    <a:pt x="2084" y="845"/>
                  </a:lnTo>
                  <a:lnTo>
                    <a:pt x="2095" y="830"/>
                  </a:lnTo>
                  <a:lnTo>
                    <a:pt x="2104" y="822"/>
                  </a:lnTo>
                  <a:lnTo>
                    <a:pt x="2106" y="817"/>
                  </a:lnTo>
                  <a:lnTo>
                    <a:pt x="2104" y="815"/>
                  </a:lnTo>
                  <a:lnTo>
                    <a:pt x="2099" y="808"/>
                  </a:lnTo>
                  <a:lnTo>
                    <a:pt x="2091" y="798"/>
                  </a:lnTo>
                  <a:lnTo>
                    <a:pt x="2077" y="784"/>
                  </a:lnTo>
                  <a:lnTo>
                    <a:pt x="2062" y="769"/>
                  </a:lnTo>
                  <a:lnTo>
                    <a:pt x="2045" y="752"/>
                  </a:lnTo>
                  <a:lnTo>
                    <a:pt x="2025" y="734"/>
                  </a:lnTo>
                  <a:lnTo>
                    <a:pt x="2001" y="715"/>
                  </a:lnTo>
                  <a:lnTo>
                    <a:pt x="1977" y="695"/>
                  </a:lnTo>
                  <a:lnTo>
                    <a:pt x="1949" y="676"/>
                  </a:lnTo>
                  <a:lnTo>
                    <a:pt x="1921" y="658"/>
                  </a:lnTo>
                  <a:lnTo>
                    <a:pt x="1890" y="641"/>
                  </a:lnTo>
                  <a:lnTo>
                    <a:pt x="1857" y="628"/>
                  </a:lnTo>
                  <a:lnTo>
                    <a:pt x="1825" y="617"/>
                  </a:lnTo>
                  <a:lnTo>
                    <a:pt x="1788" y="608"/>
                  </a:lnTo>
                  <a:lnTo>
                    <a:pt x="1753" y="604"/>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3" name="Freeform 663"/>
            <p:cNvSpPr>
              <a:spLocks/>
            </p:cNvSpPr>
            <p:nvPr/>
          </p:nvSpPr>
          <p:spPr bwMode="auto">
            <a:xfrm>
              <a:off x="867" y="2878"/>
              <a:ext cx="221" cy="122"/>
            </a:xfrm>
            <a:custGeom>
              <a:avLst/>
              <a:gdLst>
                <a:gd name="T0" fmla="*/ 0 w 221"/>
                <a:gd name="T1" fmla="*/ 0 h 122"/>
                <a:gd name="T2" fmla="*/ 7 w 221"/>
                <a:gd name="T3" fmla="*/ 0 h 122"/>
                <a:gd name="T4" fmla="*/ 24 w 221"/>
                <a:gd name="T5" fmla="*/ 0 h 122"/>
                <a:gd name="T6" fmla="*/ 48 w 221"/>
                <a:gd name="T7" fmla="*/ 5 h 122"/>
                <a:gd name="T8" fmla="*/ 81 w 221"/>
                <a:gd name="T9" fmla="*/ 11 h 122"/>
                <a:gd name="T10" fmla="*/ 116 w 221"/>
                <a:gd name="T11" fmla="*/ 24 h 122"/>
                <a:gd name="T12" fmla="*/ 153 w 221"/>
                <a:gd name="T13" fmla="*/ 46 h 122"/>
                <a:gd name="T14" fmla="*/ 188 w 221"/>
                <a:gd name="T15" fmla="*/ 77 h 122"/>
                <a:gd name="T16" fmla="*/ 221 w 221"/>
                <a:gd name="T17" fmla="*/ 118 h 122"/>
                <a:gd name="T18" fmla="*/ 212 w 221"/>
                <a:gd name="T19" fmla="*/ 120 h 122"/>
                <a:gd name="T20" fmla="*/ 190 w 221"/>
                <a:gd name="T21" fmla="*/ 122 h 122"/>
                <a:gd name="T22" fmla="*/ 160 w 221"/>
                <a:gd name="T23" fmla="*/ 122 h 122"/>
                <a:gd name="T24" fmla="*/ 123 w 221"/>
                <a:gd name="T25" fmla="*/ 118 h 122"/>
                <a:gd name="T26" fmla="*/ 85 w 221"/>
                <a:gd name="T27" fmla="*/ 107 h 122"/>
                <a:gd name="T28" fmla="*/ 48 w 221"/>
                <a:gd name="T29" fmla="*/ 85 h 122"/>
                <a:gd name="T30" fmla="*/ 20 w 221"/>
                <a:gd name="T31" fmla="*/ 51 h 122"/>
                <a:gd name="T32" fmla="*/ 0 w 221"/>
                <a:gd name="T33" fmla="*/ 0 h 1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1"/>
                <a:gd name="T52" fmla="*/ 0 h 122"/>
                <a:gd name="T53" fmla="*/ 221 w 221"/>
                <a:gd name="T54" fmla="*/ 122 h 1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1" h="122">
                  <a:moveTo>
                    <a:pt x="0" y="0"/>
                  </a:moveTo>
                  <a:lnTo>
                    <a:pt x="7" y="0"/>
                  </a:lnTo>
                  <a:lnTo>
                    <a:pt x="24" y="0"/>
                  </a:lnTo>
                  <a:lnTo>
                    <a:pt x="48" y="5"/>
                  </a:lnTo>
                  <a:lnTo>
                    <a:pt x="81" y="11"/>
                  </a:lnTo>
                  <a:lnTo>
                    <a:pt x="116" y="24"/>
                  </a:lnTo>
                  <a:lnTo>
                    <a:pt x="153" y="46"/>
                  </a:lnTo>
                  <a:lnTo>
                    <a:pt x="188" y="77"/>
                  </a:lnTo>
                  <a:lnTo>
                    <a:pt x="221" y="118"/>
                  </a:lnTo>
                  <a:lnTo>
                    <a:pt x="212" y="120"/>
                  </a:lnTo>
                  <a:lnTo>
                    <a:pt x="190" y="122"/>
                  </a:lnTo>
                  <a:lnTo>
                    <a:pt x="160" y="122"/>
                  </a:lnTo>
                  <a:lnTo>
                    <a:pt x="123" y="118"/>
                  </a:lnTo>
                  <a:lnTo>
                    <a:pt x="85" y="107"/>
                  </a:lnTo>
                  <a:lnTo>
                    <a:pt x="48" y="85"/>
                  </a:lnTo>
                  <a:lnTo>
                    <a:pt x="20" y="5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4" name="Freeform 664"/>
            <p:cNvSpPr>
              <a:spLocks/>
            </p:cNvSpPr>
            <p:nvPr/>
          </p:nvSpPr>
          <p:spPr bwMode="auto">
            <a:xfrm>
              <a:off x="2180" y="2100"/>
              <a:ext cx="87" cy="251"/>
            </a:xfrm>
            <a:custGeom>
              <a:avLst/>
              <a:gdLst>
                <a:gd name="T0" fmla="*/ 54 w 87"/>
                <a:gd name="T1" fmla="*/ 0 h 251"/>
                <a:gd name="T2" fmla="*/ 56 w 87"/>
                <a:gd name="T3" fmla="*/ 5 h 251"/>
                <a:gd name="T4" fmla="*/ 65 w 87"/>
                <a:gd name="T5" fmla="*/ 22 h 251"/>
                <a:gd name="T6" fmla="*/ 74 w 87"/>
                <a:gd name="T7" fmla="*/ 46 h 251"/>
                <a:gd name="T8" fmla="*/ 82 w 87"/>
                <a:gd name="T9" fmla="*/ 77 h 251"/>
                <a:gd name="T10" fmla="*/ 87 w 87"/>
                <a:gd name="T11" fmla="*/ 114 h 251"/>
                <a:gd name="T12" fmla="*/ 87 w 87"/>
                <a:gd name="T13" fmla="*/ 157 h 251"/>
                <a:gd name="T14" fmla="*/ 76 w 87"/>
                <a:gd name="T15" fmla="*/ 203 h 251"/>
                <a:gd name="T16" fmla="*/ 54 w 87"/>
                <a:gd name="T17" fmla="*/ 251 h 251"/>
                <a:gd name="T18" fmla="*/ 50 w 87"/>
                <a:gd name="T19" fmla="*/ 245 h 251"/>
                <a:gd name="T20" fmla="*/ 37 w 87"/>
                <a:gd name="T21" fmla="*/ 227 h 251"/>
                <a:gd name="T22" fmla="*/ 21 w 87"/>
                <a:gd name="T23" fmla="*/ 199 h 251"/>
                <a:gd name="T24" fmla="*/ 8 w 87"/>
                <a:gd name="T25" fmla="*/ 164 h 251"/>
                <a:gd name="T26" fmla="*/ 0 w 87"/>
                <a:gd name="T27" fmla="*/ 125 h 251"/>
                <a:gd name="T28" fmla="*/ 2 w 87"/>
                <a:gd name="T29" fmla="*/ 83 h 251"/>
                <a:gd name="T30" fmla="*/ 19 w 87"/>
                <a:gd name="T31" fmla="*/ 42 h 251"/>
                <a:gd name="T32" fmla="*/ 54 w 87"/>
                <a:gd name="T33" fmla="*/ 0 h 2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7"/>
                <a:gd name="T52" fmla="*/ 0 h 251"/>
                <a:gd name="T53" fmla="*/ 87 w 87"/>
                <a:gd name="T54" fmla="*/ 251 h 2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7" h="251">
                  <a:moveTo>
                    <a:pt x="54" y="0"/>
                  </a:moveTo>
                  <a:lnTo>
                    <a:pt x="56" y="5"/>
                  </a:lnTo>
                  <a:lnTo>
                    <a:pt x="65" y="22"/>
                  </a:lnTo>
                  <a:lnTo>
                    <a:pt x="74" y="46"/>
                  </a:lnTo>
                  <a:lnTo>
                    <a:pt x="82" y="77"/>
                  </a:lnTo>
                  <a:lnTo>
                    <a:pt x="87" y="114"/>
                  </a:lnTo>
                  <a:lnTo>
                    <a:pt x="87" y="157"/>
                  </a:lnTo>
                  <a:lnTo>
                    <a:pt x="76" y="203"/>
                  </a:lnTo>
                  <a:lnTo>
                    <a:pt x="54" y="251"/>
                  </a:lnTo>
                  <a:lnTo>
                    <a:pt x="50" y="245"/>
                  </a:lnTo>
                  <a:lnTo>
                    <a:pt x="37" y="227"/>
                  </a:lnTo>
                  <a:lnTo>
                    <a:pt x="21" y="199"/>
                  </a:lnTo>
                  <a:lnTo>
                    <a:pt x="8" y="164"/>
                  </a:lnTo>
                  <a:lnTo>
                    <a:pt x="0" y="125"/>
                  </a:lnTo>
                  <a:lnTo>
                    <a:pt x="2" y="83"/>
                  </a:lnTo>
                  <a:lnTo>
                    <a:pt x="19" y="42"/>
                  </a:lnTo>
                  <a:lnTo>
                    <a:pt x="5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5" name="Freeform 665"/>
            <p:cNvSpPr>
              <a:spLocks/>
            </p:cNvSpPr>
            <p:nvPr/>
          </p:nvSpPr>
          <p:spPr bwMode="auto">
            <a:xfrm>
              <a:off x="1957" y="1747"/>
              <a:ext cx="247" cy="88"/>
            </a:xfrm>
            <a:custGeom>
              <a:avLst/>
              <a:gdLst>
                <a:gd name="T0" fmla="*/ 247 w 247"/>
                <a:gd name="T1" fmla="*/ 33 h 88"/>
                <a:gd name="T2" fmla="*/ 240 w 247"/>
                <a:gd name="T3" fmla="*/ 38 h 88"/>
                <a:gd name="T4" fmla="*/ 223 w 247"/>
                <a:gd name="T5" fmla="*/ 51 h 88"/>
                <a:gd name="T6" fmla="*/ 196 w 247"/>
                <a:gd name="T7" fmla="*/ 66 h 88"/>
                <a:gd name="T8" fmla="*/ 162 w 247"/>
                <a:gd name="T9" fmla="*/ 81 h 88"/>
                <a:gd name="T10" fmla="*/ 122 w 247"/>
                <a:gd name="T11" fmla="*/ 88 h 88"/>
                <a:gd name="T12" fmla="*/ 81 w 247"/>
                <a:gd name="T13" fmla="*/ 85 h 88"/>
                <a:gd name="T14" fmla="*/ 40 w 247"/>
                <a:gd name="T15" fmla="*/ 70 h 88"/>
                <a:gd name="T16" fmla="*/ 0 w 247"/>
                <a:gd name="T17" fmla="*/ 33 h 88"/>
                <a:gd name="T18" fmla="*/ 5 w 247"/>
                <a:gd name="T19" fmla="*/ 31 h 88"/>
                <a:gd name="T20" fmla="*/ 20 w 247"/>
                <a:gd name="T21" fmla="*/ 22 h 88"/>
                <a:gd name="T22" fmla="*/ 44 w 247"/>
                <a:gd name="T23" fmla="*/ 14 h 88"/>
                <a:gd name="T24" fmla="*/ 74 w 247"/>
                <a:gd name="T25" fmla="*/ 5 h 88"/>
                <a:gd name="T26" fmla="*/ 111 w 247"/>
                <a:gd name="T27" fmla="*/ 0 h 88"/>
                <a:gd name="T28" fmla="*/ 153 w 247"/>
                <a:gd name="T29" fmla="*/ 0 h 88"/>
                <a:gd name="T30" fmla="*/ 199 w 247"/>
                <a:gd name="T31" fmla="*/ 11 h 88"/>
                <a:gd name="T32" fmla="*/ 247 w 247"/>
                <a:gd name="T33" fmla="*/ 33 h 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7"/>
                <a:gd name="T52" fmla="*/ 0 h 88"/>
                <a:gd name="T53" fmla="*/ 247 w 247"/>
                <a:gd name="T54" fmla="*/ 88 h 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7" h="88">
                  <a:moveTo>
                    <a:pt x="247" y="33"/>
                  </a:moveTo>
                  <a:lnTo>
                    <a:pt x="240" y="38"/>
                  </a:lnTo>
                  <a:lnTo>
                    <a:pt x="223" y="51"/>
                  </a:lnTo>
                  <a:lnTo>
                    <a:pt x="196" y="66"/>
                  </a:lnTo>
                  <a:lnTo>
                    <a:pt x="162" y="81"/>
                  </a:lnTo>
                  <a:lnTo>
                    <a:pt x="122" y="88"/>
                  </a:lnTo>
                  <a:lnTo>
                    <a:pt x="81" y="85"/>
                  </a:lnTo>
                  <a:lnTo>
                    <a:pt x="40" y="70"/>
                  </a:lnTo>
                  <a:lnTo>
                    <a:pt x="0" y="33"/>
                  </a:lnTo>
                  <a:lnTo>
                    <a:pt x="5" y="31"/>
                  </a:lnTo>
                  <a:lnTo>
                    <a:pt x="20" y="22"/>
                  </a:lnTo>
                  <a:lnTo>
                    <a:pt x="44" y="14"/>
                  </a:lnTo>
                  <a:lnTo>
                    <a:pt x="74" y="5"/>
                  </a:lnTo>
                  <a:lnTo>
                    <a:pt x="111" y="0"/>
                  </a:lnTo>
                  <a:lnTo>
                    <a:pt x="153" y="0"/>
                  </a:lnTo>
                  <a:lnTo>
                    <a:pt x="199" y="11"/>
                  </a:lnTo>
                  <a:lnTo>
                    <a:pt x="247" y="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6" name="Freeform 666"/>
            <p:cNvSpPr>
              <a:spLocks/>
            </p:cNvSpPr>
            <p:nvPr/>
          </p:nvSpPr>
          <p:spPr bwMode="auto">
            <a:xfrm>
              <a:off x="1922" y="1922"/>
              <a:ext cx="177" cy="176"/>
            </a:xfrm>
            <a:custGeom>
              <a:avLst/>
              <a:gdLst>
                <a:gd name="T0" fmla="*/ 0 w 177"/>
                <a:gd name="T1" fmla="*/ 0 h 176"/>
                <a:gd name="T2" fmla="*/ 7 w 177"/>
                <a:gd name="T3" fmla="*/ 2 h 176"/>
                <a:gd name="T4" fmla="*/ 22 w 177"/>
                <a:gd name="T5" fmla="*/ 6 h 176"/>
                <a:gd name="T6" fmla="*/ 46 w 177"/>
                <a:gd name="T7" fmla="*/ 17 h 176"/>
                <a:gd name="T8" fmla="*/ 75 w 177"/>
                <a:gd name="T9" fmla="*/ 32 h 176"/>
                <a:gd name="T10" fmla="*/ 103 w 177"/>
                <a:gd name="T11" fmla="*/ 56 h 176"/>
                <a:gd name="T12" fmla="*/ 133 w 177"/>
                <a:gd name="T13" fmla="*/ 87 h 176"/>
                <a:gd name="T14" fmla="*/ 157 w 177"/>
                <a:gd name="T15" fmla="*/ 126 h 176"/>
                <a:gd name="T16" fmla="*/ 177 w 177"/>
                <a:gd name="T17" fmla="*/ 176 h 176"/>
                <a:gd name="T18" fmla="*/ 168 w 177"/>
                <a:gd name="T19" fmla="*/ 176 h 176"/>
                <a:gd name="T20" fmla="*/ 146 w 177"/>
                <a:gd name="T21" fmla="*/ 172 h 176"/>
                <a:gd name="T22" fmla="*/ 118 w 177"/>
                <a:gd name="T23" fmla="*/ 163 h 176"/>
                <a:gd name="T24" fmla="*/ 83 w 177"/>
                <a:gd name="T25" fmla="*/ 150 h 176"/>
                <a:gd name="T26" fmla="*/ 51 w 177"/>
                <a:gd name="T27" fmla="*/ 128 h 176"/>
                <a:gd name="T28" fmla="*/ 22 w 177"/>
                <a:gd name="T29" fmla="*/ 96 h 176"/>
                <a:gd name="T30" fmla="*/ 3 w 177"/>
                <a:gd name="T31" fmla="*/ 54 h 176"/>
                <a:gd name="T32" fmla="*/ 0 w 177"/>
                <a:gd name="T33" fmla="*/ 0 h 1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7"/>
                <a:gd name="T52" fmla="*/ 0 h 176"/>
                <a:gd name="T53" fmla="*/ 177 w 177"/>
                <a:gd name="T54" fmla="*/ 176 h 1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7" h="176">
                  <a:moveTo>
                    <a:pt x="0" y="0"/>
                  </a:moveTo>
                  <a:lnTo>
                    <a:pt x="7" y="2"/>
                  </a:lnTo>
                  <a:lnTo>
                    <a:pt x="22" y="6"/>
                  </a:lnTo>
                  <a:lnTo>
                    <a:pt x="46" y="17"/>
                  </a:lnTo>
                  <a:lnTo>
                    <a:pt x="75" y="32"/>
                  </a:lnTo>
                  <a:lnTo>
                    <a:pt x="103" y="56"/>
                  </a:lnTo>
                  <a:lnTo>
                    <a:pt x="133" y="87"/>
                  </a:lnTo>
                  <a:lnTo>
                    <a:pt x="157" y="126"/>
                  </a:lnTo>
                  <a:lnTo>
                    <a:pt x="177" y="176"/>
                  </a:lnTo>
                  <a:lnTo>
                    <a:pt x="168" y="176"/>
                  </a:lnTo>
                  <a:lnTo>
                    <a:pt x="146" y="172"/>
                  </a:lnTo>
                  <a:lnTo>
                    <a:pt x="118" y="163"/>
                  </a:lnTo>
                  <a:lnTo>
                    <a:pt x="83" y="150"/>
                  </a:lnTo>
                  <a:lnTo>
                    <a:pt x="51" y="128"/>
                  </a:lnTo>
                  <a:lnTo>
                    <a:pt x="22" y="96"/>
                  </a:lnTo>
                  <a:lnTo>
                    <a:pt x="3" y="5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7" name="Freeform 667"/>
            <p:cNvSpPr>
              <a:spLocks/>
            </p:cNvSpPr>
            <p:nvPr/>
          </p:nvSpPr>
          <p:spPr bwMode="auto">
            <a:xfrm>
              <a:off x="1929" y="2233"/>
              <a:ext cx="177" cy="177"/>
            </a:xfrm>
            <a:custGeom>
              <a:avLst/>
              <a:gdLst>
                <a:gd name="T0" fmla="*/ 177 w 177"/>
                <a:gd name="T1" fmla="*/ 177 h 177"/>
                <a:gd name="T2" fmla="*/ 168 w 177"/>
                <a:gd name="T3" fmla="*/ 177 h 177"/>
                <a:gd name="T4" fmla="*/ 146 w 177"/>
                <a:gd name="T5" fmla="*/ 173 h 177"/>
                <a:gd name="T6" fmla="*/ 118 w 177"/>
                <a:gd name="T7" fmla="*/ 164 h 177"/>
                <a:gd name="T8" fmla="*/ 83 w 177"/>
                <a:gd name="T9" fmla="*/ 149 h 177"/>
                <a:gd name="T10" fmla="*/ 50 w 177"/>
                <a:gd name="T11" fmla="*/ 127 h 177"/>
                <a:gd name="T12" fmla="*/ 22 w 177"/>
                <a:gd name="T13" fmla="*/ 96 h 177"/>
                <a:gd name="T14" fmla="*/ 2 w 177"/>
                <a:gd name="T15" fmla="*/ 55 h 177"/>
                <a:gd name="T16" fmla="*/ 0 w 177"/>
                <a:gd name="T17" fmla="*/ 0 h 177"/>
                <a:gd name="T18" fmla="*/ 6 w 177"/>
                <a:gd name="T19" fmla="*/ 3 h 177"/>
                <a:gd name="T20" fmla="*/ 22 w 177"/>
                <a:gd name="T21" fmla="*/ 7 h 177"/>
                <a:gd name="T22" fmla="*/ 46 w 177"/>
                <a:gd name="T23" fmla="*/ 18 h 177"/>
                <a:gd name="T24" fmla="*/ 74 w 177"/>
                <a:gd name="T25" fmla="*/ 33 h 177"/>
                <a:gd name="T26" fmla="*/ 102 w 177"/>
                <a:gd name="T27" fmla="*/ 55 h 177"/>
                <a:gd name="T28" fmla="*/ 133 w 177"/>
                <a:gd name="T29" fmla="*/ 88 h 177"/>
                <a:gd name="T30" fmla="*/ 157 w 177"/>
                <a:gd name="T31" fmla="*/ 127 h 177"/>
                <a:gd name="T32" fmla="*/ 177 w 177"/>
                <a:gd name="T33" fmla="*/ 177 h 1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7"/>
                <a:gd name="T52" fmla="*/ 0 h 177"/>
                <a:gd name="T53" fmla="*/ 177 w 177"/>
                <a:gd name="T54" fmla="*/ 177 h 1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7" h="177">
                  <a:moveTo>
                    <a:pt x="177" y="177"/>
                  </a:moveTo>
                  <a:lnTo>
                    <a:pt x="168" y="177"/>
                  </a:lnTo>
                  <a:lnTo>
                    <a:pt x="146" y="173"/>
                  </a:lnTo>
                  <a:lnTo>
                    <a:pt x="118" y="164"/>
                  </a:lnTo>
                  <a:lnTo>
                    <a:pt x="83" y="149"/>
                  </a:lnTo>
                  <a:lnTo>
                    <a:pt x="50" y="127"/>
                  </a:lnTo>
                  <a:lnTo>
                    <a:pt x="22" y="96"/>
                  </a:lnTo>
                  <a:lnTo>
                    <a:pt x="2" y="55"/>
                  </a:lnTo>
                  <a:lnTo>
                    <a:pt x="0" y="0"/>
                  </a:lnTo>
                  <a:lnTo>
                    <a:pt x="6" y="3"/>
                  </a:lnTo>
                  <a:lnTo>
                    <a:pt x="22" y="7"/>
                  </a:lnTo>
                  <a:lnTo>
                    <a:pt x="46" y="18"/>
                  </a:lnTo>
                  <a:lnTo>
                    <a:pt x="74" y="33"/>
                  </a:lnTo>
                  <a:lnTo>
                    <a:pt x="102" y="55"/>
                  </a:lnTo>
                  <a:lnTo>
                    <a:pt x="133" y="88"/>
                  </a:lnTo>
                  <a:lnTo>
                    <a:pt x="157" y="127"/>
                  </a:lnTo>
                  <a:lnTo>
                    <a:pt x="177" y="1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8" name="Freeform 668"/>
            <p:cNvSpPr>
              <a:spLocks/>
            </p:cNvSpPr>
            <p:nvPr/>
          </p:nvSpPr>
          <p:spPr bwMode="auto">
            <a:xfrm>
              <a:off x="1805" y="2512"/>
              <a:ext cx="248" cy="87"/>
            </a:xfrm>
            <a:custGeom>
              <a:avLst/>
              <a:gdLst>
                <a:gd name="T0" fmla="*/ 248 w 248"/>
                <a:gd name="T1" fmla="*/ 33 h 87"/>
                <a:gd name="T2" fmla="*/ 242 w 248"/>
                <a:gd name="T3" fmla="*/ 37 h 87"/>
                <a:gd name="T4" fmla="*/ 224 w 248"/>
                <a:gd name="T5" fmla="*/ 50 h 87"/>
                <a:gd name="T6" fmla="*/ 198 w 248"/>
                <a:gd name="T7" fmla="*/ 66 h 87"/>
                <a:gd name="T8" fmla="*/ 163 w 248"/>
                <a:gd name="T9" fmla="*/ 79 h 87"/>
                <a:gd name="T10" fmla="*/ 124 w 248"/>
                <a:gd name="T11" fmla="*/ 87 h 87"/>
                <a:gd name="T12" fmla="*/ 83 w 248"/>
                <a:gd name="T13" fmla="*/ 85 h 87"/>
                <a:gd name="T14" fmla="*/ 41 w 248"/>
                <a:gd name="T15" fmla="*/ 68 h 87"/>
                <a:gd name="T16" fmla="*/ 0 w 248"/>
                <a:gd name="T17" fmla="*/ 33 h 87"/>
                <a:gd name="T18" fmla="*/ 4 w 248"/>
                <a:gd name="T19" fmla="*/ 31 h 87"/>
                <a:gd name="T20" fmla="*/ 19 w 248"/>
                <a:gd name="T21" fmla="*/ 22 h 87"/>
                <a:gd name="T22" fmla="*/ 43 w 248"/>
                <a:gd name="T23" fmla="*/ 13 h 87"/>
                <a:gd name="T24" fmla="*/ 76 w 248"/>
                <a:gd name="T25" fmla="*/ 5 h 87"/>
                <a:gd name="T26" fmla="*/ 113 w 248"/>
                <a:gd name="T27" fmla="*/ 0 h 87"/>
                <a:gd name="T28" fmla="*/ 154 w 248"/>
                <a:gd name="T29" fmla="*/ 0 h 87"/>
                <a:gd name="T30" fmla="*/ 200 w 248"/>
                <a:gd name="T31" fmla="*/ 11 h 87"/>
                <a:gd name="T32" fmla="*/ 248 w 248"/>
                <a:gd name="T33" fmla="*/ 33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8"/>
                <a:gd name="T52" fmla="*/ 0 h 87"/>
                <a:gd name="T53" fmla="*/ 248 w 248"/>
                <a:gd name="T54" fmla="*/ 87 h 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8" h="87">
                  <a:moveTo>
                    <a:pt x="248" y="33"/>
                  </a:moveTo>
                  <a:lnTo>
                    <a:pt x="242" y="37"/>
                  </a:lnTo>
                  <a:lnTo>
                    <a:pt x="224" y="50"/>
                  </a:lnTo>
                  <a:lnTo>
                    <a:pt x="198" y="66"/>
                  </a:lnTo>
                  <a:lnTo>
                    <a:pt x="163" y="79"/>
                  </a:lnTo>
                  <a:lnTo>
                    <a:pt x="124" y="87"/>
                  </a:lnTo>
                  <a:lnTo>
                    <a:pt x="83" y="85"/>
                  </a:lnTo>
                  <a:lnTo>
                    <a:pt x="41" y="68"/>
                  </a:lnTo>
                  <a:lnTo>
                    <a:pt x="0" y="33"/>
                  </a:lnTo>
                  <a:lnTo>
                    <a:pt x="4" y="31"/>
                  </a:lnTo>
                  <a:lnTo>
                    <a:pt x="19" y="22"/>
                  </a:lnTo>
                  <a:lnTo>
                    <a:pt x="43" y="13"/>
                  </a:lnTo>
                  <a:lnTo>
                    <a:pt x="76" y="5"/>
                  </a:lnTo>
                  <a:lnTo>
                    <a:pt x="113" y="0"/>
                  </a:lnTo>
                  <a:lnTo>
                    <a:pt x="154" y="0"/>
                  </a:lnTo>
                  <a:lnTo>
                    <a:pt x="200" y="11"/>
                  </a:lnTo>
                  <a:lnTo>
                    <a:pt x="248" y="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9" name="Freeform 669"/>
            <p:cNvSpPr>
              <a:spLocks/>
            </p:cNvSpPr>
            <p:nvPr/>
          </p:nvSpPr>
          <p:spPr bwMode="auto">
            <a:xfrm>
              <a:off x="1744" y="1998"/>
              <a:ext cx="87" cy="251"/>
            </a:xfrm>
            <a:custGeom>
              <a:avLst/>
              <a:gdLst>
                <a:gd name="T0" fmla="*/ 54 w 87"/>
                <a:gd name="T1" fmla="*/ 0 h 251"/>
                <a:gd name="T2" fmla="*/ 56 w 87"/>
                <a:gd name="T3" fmla="*/ 4 h 251"/>
                <a:gd name="T4" fmla="*/ 65 w 87"/>
                <a:gd name="T5" fmla="*/ 20 h 251"/>
                <a:gd name="T6" fmla="*/ 74 w 87"/>
                <a:gd name="T7" fmla="*/ 44 h 251"/>
                <a:gd name="T8" fmla="*/ 83 w 87"/>
                <a:gd name="T9" fmla="*/ 76 h 251"/>
                <a:gd name="T10" fmla="*/ 87 w 87"/>
                <a:gd name="T11" fmla="*/ 113 h 251"/>
                <a:gd name="T12" fmla="*/ 87 w 87"/>
                <a:gd name="T13" fmla="*/ 155 h 251"/>
                <a:gd name="T14" fmla="*/ 76 w 87"/>
                <a:gd name="T15" fmla="*/ 203 h 251"/>
                <a:gd name="T16" fmla="*/ 54 w 87"/>
                <a:gd name="T17" fmla="*/ 251 h 251"/>
                <a:gd name="T18" fmla="*/ 50 w 87"/>
                <a:gd name="T19" fmla="*/ 244 h 251"/>
                <a:gd name="T20" fmla="*/ 37 w 87"/>
                <a:gd name="T21" fmla="*/ 227 h 251"/>
                <a:gd name="T22" fmla="*/ 21 w 87"/>
                <a:gd name="T23" fmla="*/ 198 h 251"/>
                <a:gd name="T24" fmla="*/ 8 w 87"/>
                <a:gd name="T25" fmla="*/ 163 h 251"/>
                <a:gd name="T26" fmla="*/ 0 w 87"/>
                <a:gd name="T27" fmla="*/ 124 h 251"/>
                <a:gd name="T28" fmla="*/ 2 w 87"/>
                <a:gd name="T29" fmla="*/ 83 h 251"/>
                <a:gd name="T30" fmla="*/ 19 w 87"/>
                <a:gd name="T31" fmla="*/ 41 h 251"/>
                <a:gd name="T32" fmla="*/ 54 w 87"/>
                <a:gd name="T33" fmla="*/ 0 h 2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7"/>
                <a:gd name="T52" fmla="*/ 0 h 251"/>
                <a:gd name="T53" fmla="*/ 87 w 87"/>
                <a:gd name="T54" fmla="*/ 251 h 2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7" h="251">
                  <a:moveTo>
                    <a:pt x="54" y="0"/>
                  </a:moveTo>
                  <a:lnTo>
                    <a:pt x="56" y="4"/>
                  </a:lnTo>
                  <a:lnTo>
                    <a:pt x="65" y="20"/>
                  </a:lnTo>
                  <a:lnTo>
                    <a:pt x="74" y="44"/>
                  </a:lnTo>
                  <a:lnTo>
                    <a:pt x="83" y="76"/>
                  </a:lnTo>
                  <a:lnTo>
                    <a:pt x="87" y="113"/>
                  </a:lnTo>
                  <a:lnTo>
                    <a:pt x="87" y="155"/>
                  </a:lnTo>
                  <a:lnTo>
                    <a:pt x="76" y="203"/>
                  </a:lnTo>
                  <a:lnTo>
                    <a:pt x="54" y="251"/>
                  </a:lnTo>
                  <a:lnTo>
                    <a:pt x="50" y="244"/>
                  </a:lnTo>
                  <a:lnTo>
                    <a:pt x="37" y="227"/>
                  </a:lnTo>
                  <a:lnTo>
                    <a:pt x="21" y="198"/>
                  </a:lnTo>
                  <a:lnTo>
                    <a:pt x="8" y="163"/>
                  </a:lnTo>
                  <a:lnTo>
                    <a:pt x="0" y="124"/>
                  </a:lnTo>
                  <a:lnTo>
                    <a:pt x="2" y="83"/>
                  </a:lnTo>
                  <a:lnTo>
                    <a:pt x="19" y="41"/>
                  </a:lnTo>
                  <a:lnTo>
                    <a:pt x="5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0" name="Freeform 670"/>
            <p:cNvSpPr>
              <a:spLocks/>
            </p:cNvSpPr>
            <p:nvPr/>
          </p:nvSpPr>
          <p:spPr bwMode="auto">
            <a:xfrm>
              <a:off x="1600" y="2395"/>
              <a:ext cx="248" cy="93"/>
            </a:xfrm>
            <a:custGeom>
              <a:avLst/>
              <a:gdLst>
                <a:gd name="T0" fmla="*/ 248 w 248"/>
                <a:gd name="T1" fmla="*/ 17 h 93"/>
                <a:gd name="T2" fmla="*/ 242 w 248"/>
                <a:gd name="T3" fmla="*/ 24 h 93"/>
                <a:gd name="T4" fmla="*/ 227 w 248"/>
                <a:gd name="T5" fmla="*/ 39 h 93"/>
                <a:gd name="T6" fmla="*/ 200 w 248"/>
                <a:gd name="T7" fmla="*/ 56 h 93"/>
                <a:gd name="T8" fmla="*/ 170 w 248"/>
                <a:gd name="T9" fmla="*/ 76 h 93"/>
                <a:gd name="T10" fmla="*/ 131 w 248"/>
                <a:gd name="T11" fmla="*/ 89 h 93"/>
                <a:gd name="T12" fmla="*/ 89 w 248"/>
                <a:gd name="T13" fmla="*/ 93 h 93"/>
                <a:gd name="T14" fmla="*/ 46 w 248"/>
                <a:gd name="T15" fmla="*/ 82 h 93"/>
                <a:gd name="T16" fmla="*/ 0 w 248"/>
                <a:gd name="T17" fmla="*/ 52 h 93"/>
                <a:gd name="T18" fmla="*/ 4 w 248"/>
                <a:gd name="T19" fmla="*/ 48 h 93"/>
                <a:gd name="T20" fmla="*/ 19 w 248"/>
                <a:gd name="T21" fmla="*/ 39 h 93"/>
                <a:gd name="T22" fmla="*/ 41 w 248"/>
                <a:gd name="T23" fmla="*/ 26 h 93"/>
                <a:gd name="T24" fmla="*/ 72 w 248"/>
                <a:gd name="T25" fmla="*/ 13 h 93"/>
                <a:gd name="T26" fmla="*/ 107 w 248"/>
                <a:gd name="T27" fmla="*/ 4 h 93"/>
                <a:gd name="T28" fmla="*/ 150 w 248"/>
                <a:gd name="T29" fmla="*/ 0 h 93"/>
                <a:gd name="T30" fmla="*/ 196 w 248"/>
                <a:gd name="T31" fmla="*/ 2 h 93"/>
                <a:gd name="T32" fmla="*/ 248 w 248"/>
                <a:gd name="T33" fmla="*/ 17 h 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8"/>
                <a:gd name="T52" fmla="*/ 0 h 93"/>
                <a:gd name="T53" fmla="*/ 248 w 248"/>
                <a:gd name="T54" fmla="*/ 93 h 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8" h="93">
                  <a:moveTo>
                    <a:pt x="248" y="17"/>
                  </a:moveTo>
                  <a:lnTo>
                    <a:pt x="242" y="24"/>
                  </a:lnTo>
                  <a:lnTo>
                    <a:pt x="227" y="39"/>
                  </a:lnTo>
                  <a:lnTo>
                    <a:pt x="200" y="56"/>
                  </a:lnTo>
                  <a:lnTo>
                    <a:pt x="170" y="76"/>
                  </a:lnTo>
                  <a:lnTo>
                    <a:pt x="131" y="89"/>
                  </a:lnTo>
                  <a:lnTo>
                    <a:pt x="89" y="93"/>
                  </a:lnTo>
                  <a:lnTo>
                    <a:pt x="46" y="82"/>
                  </a:lnTo>
                  <a:lnTo>
                    <a:pt x="0" y="52"/>
                  </a:lnTo>
                  <a:lnTo>
                    <a:pt x="4" y="48"/>
                  </a:lnTo>
                  <a:lnTo>
                    <a:pt x="19" y="39"/>
                  </a:lnTo>
                  <a:lnTo>
                    <a:pt x="41" y="26"/>
                  </a:lnTo>
                  <a:lnTo>
                    <a:pt x="72" y="13"/>
                  </a:lnTo>
                  <a:lnTo>
                    <a:pt x="107" y="4"/>
                  </a:lnTo>
                  <a:lnTo>
                    <a:pt x="150" y="0"/>
                  </a:lnTo>
                  <a:lnTo>
                    <a:pt x="196" y="2"/>
                  </a:lnTo>
                  <a:lnTo>
                    <a:pt x="248"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1" name="Freeform 671"/>
            <p:cNvSpPr>
              <a:spLocks/>
            </p:cNvSpPr>
            <p:nvPr/>
          </p:nvSpPr>
          <p:spPr bwMode="auto">
            <a:xfrm>
              <a:off x="1585" y="2591"/>
              <a:ext cx="200" cy="150"/>
            </a:xfrm>
            <a:custGeom>
              <a:avLst/>
              <a:gdLst>
                <a:gd name="T0" fmla="*/ 0 w 200"/>
                <a:gd name="T1" fmla="*/ 0 h 150"/>
                <a:gd name="T2" fmla="*/ 6 w 200"/>
                <a:gd name="T3" fmla="*/ 0 h 150"/>
                <a:gd name="T4" fmla="*/ 24 w 200"/>
                <a:gd name="T5" fmla="*/ 4 h 150"/>
                <a:gd name="T6" fmla="*/ 48 w 200"/>
                <a:gd name="T7" fmla="*/ 11 h 150"/>
                <a:gd name="T8" fmla="*/ 78 w 200"/>
                <a:gd name="T9" fmla="*/ 22 h 150"/>
                <a:gd name="T10" fmla="*/ 111 w 200"/>
                <a:gd name="T11" fmla="*/ 41 h 150"/>
                <a:gd name="T12" fmla="*/ 143 w 200"/>
                <a:gd name="T13" fmla="*/ 67 h 150"/>
                <a:gd name="T14" fmla="*/ 174 w 200"/>
                <a:gd name="T15" fmla="*/ 104 h 150"/>
                <a:gd name="T16" fmla="*/ 200 w 200"/>
                <a:gd name="T17" fmla="*/ 150 h 150"/>
                <a:gd name="T18" fmla="*/ 191 w 200"/>
                <a:gd name="T19" fmla="*/ 150 h 150"/>
                <a:gd name="T20" fmla="*/ 170 w 200"/>
                <a:gd name="T21" fmla="*/ 150 h 150"/>
                <a:gd name="T22" fmla="*/ 139 w 200"/>
                <a:gd name="T23" fmla="*/ 146 h 150"/>
                <a:gd name="T24" fmla="*/ 104 w 200"/>
                <a:gd name="T25" fmla="*/ 137 h 150"/>
                <a:gd name="T26" fmla="*/ 67 w 200"/>
                <a:gd name="T27" fmla="*/ 120 h 150"/>
                <a:gd name="T28" fmla="*/ 34 w 200"/>
                <a:gd name="T29" fmla="*/ 91 h 150"/>
                <a:gd name="T30" fmla="*/ 10 w 200"/>
                <a:gd name="T31" fmla="*/ 52 h 150"/>
                <a:gd name="T32" fmla="*/ 0 w 200"/>
                <a:gd name="T33" fmla="*/ 0 h 1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0"/>
                <a:gd name="T52" fmla="*/ 0 h 150"/>
                <a:gd name="T53" fmla="*/ 200 w 200"/>
                <a:gd name="T54" fmla="*/ 150 h 1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0" h="150">
                  <a:moveTo>
                    <a:pt x="0" y="0"/>
                  </a:moveTo>
                  <a:lnTo>
                    <a:pt x="6" y="0"/>
                  </a:lnTo>
                  <a:lnTo>
                    <a:pt x="24" y="4"/>
                  </a:lnTo>
                  <a:lnTo>
                    <a:pt x="48" y="11"/>
                  </a:lnTo>
                  <a:lnTo>
                    <a:pt x="78" y="22"/>
                  </a:lnTo>
                  <a:lnTo>
                    <a:pt x="111" y="41"/>
                  </a:lnTo>
                  <a:lnTo>
                    <a:pt x="143" y="67"/>
                  </a:lnTo>
                  <a:lnTo>
                    <a:pt x="174" y="104"/>
                  </a:lnTo>
                  <a:lnTo>
                    <a:pt x="200" y="150"/>
                  </a:lnTo>
                  <a:lnTo>
                    <a:pt x="191" y="150"/>
                  </a:lnTo>
                  <a:lnTo>
                    <a:pt x="170" y="150"/>
                  </a:lnTo>
                  <a:lnTo>
                    <a:pt x="139" y="146"/>
                  </a:lnTo>
                  <a:lnTo>
                    <a:pt x="104" y="137"/>
                  </a:lnTo>
                  <a:lnTo>
                    <a:pt x="67" y="120"/>
                  </a:lnTo>
                  <a:lnTo>
                    <a:pt x="34" y="91"/>
                  </a:lnTo>
                  <a:lnTo>
                    <a:pt x="10" y="5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2" name="Freeform 672"/>
            <p:cNvSpPr>
              <a:spLocks/>
            </p:cNvSpPr>
            <p:nvPr/>
          </p:nvSpPr>
          <p:spPr bwMode="auto">
            <a:xfrm>
              <a:off x="1574" y="2791"/>
              <a:ext cx="87" cy="246"/>
            </a:xfrm>
            <a:custGeom>
              <a:avLst/>
              <a:gdLst>
                <a:gd name="T0" fmla="*/ 37 w 87"/>
                <a:gd name="T1" fmla="*/ 246 h 246"/>
                <a:gd name="T2" fmla="*/ 32 w 87"/>
                <a:gd name="T3" fmla="*/ 240 h 246"/>
                <a:gd name="T4" fmla="*/ 21 w 87"/>
                <a:gd name="T5" fmla="*/ 220 h 246"/>
                <a:gd name="T6" fmla="*/ 11 w 87"/>
                <a:gd name="T7" fmla="*/ 192 h 246"/>
                <a:gd name="T8" fmla="*/ 2 w 87"/>
                <a:gd name="T9" fmla="*/ 155 h 246"/>
                <a:gd name="T10" fmla="*/ 0 w 87"/>
                <a:gd name="T11" fmla="*/ 116 h 246"/>
                <a:gd name="T12" fmla="*/ 6 w 87"/>
                <a:gd name="T13" fmla="*/ 74 h 246"/>
                <a:gd name="T14" fmla="*/ 28 w 87"/>
                <a:gd name="T15" fmla="*/ 35 h 246"/>
                <a:gd name="T16" fmla="*/ 69 w 87"/>
                <a:gd name="T17" fmla="*/ 0 h 246"/>
                <a:gd name="T18" fmla="*/ 72 w 87"/>
                <a:gd name="T19" fmla="*/ 7 h 246"/>
                <a:gd name="T20" fmla="*/ 78 w 87"/>
                <a:gd name="T21" fmla="*/ 22 h 246"/>
                <a:gd name="T22" fmla="*/ 83 w 87"/>
                <a:gd name="T23" fmla="*/ 46 h 246"/>
                <a:gd name="T24" fmla="*/ 87 w 87"/>
                <a:gd name="T25" fmla="*/ 79 h 246"/>
                <a:gd name="T26" fmla="*/ 87 w 87"/>
                <a:gd name="T27" fmla="*/ 116 h 246"/>
                <a:gd name="T28" fmla="*/ 80 w 87"/>
                <a:gd name="T29" fmla="*/ 157 h 246"/>
                <a:gd name="T30" fmla="*/ 65 w 87"/>
                <a:gd name="T31" fmla="*/ 201 h 246"/>
                <a:gd name="T32" fmla="*/ 37 w 87"/>
                <a:gd name="T33" fmla="*/ 246 h 2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7"/>
                <a:gd name="T52" fmla="*/ 0 h 246"/>
                <a:gd name="T53" fmla="*/ 87 w 87"/>
                <a:gd name="T54" fmla="*/ 246 h 2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7" h="246">
                  <a:moveTo>
                    <a:pt x="37" y="246"/>
                  </a:moveTo>
                  <a:lnTo>
                    <a:pt x="32" y="240"/>
                  </a:lnTo>
                  <a:lnTo>
                    <a:pt x="21" y="220"/>
                  </a:lnTo>
                  <a:lnTo>
                    <a:pt x="11" y="192"/>
                  </a:lnTo>
                  <a:lnTo>
                    <a:pt x="2" y="155"/>
                  </a:lnTo>
                  <a:lnTo>
                    <a:pt x="0" y="116"/>
                  </a:lnTo>
                  <a:lnTo>
                    <a:pt x="6" y="74"/>
                  </a:lnTo>
                  <a:lnTo>
                    <a:pt x="28" y="35"/>
                  </a:lnTo>
                  <a:lnTo>
                    <a:pt x="69" y="0"/>
                  </a:lnTo>
                  <a:lnTo>
                    <a:pt x="72" y="7"/>
                  </a:lnTo>
                  <a:lnTo>
                    <a:pt x="78" y="22"/>
                  </a:lnTo>
                  <a:lnTo>
                    <a:pt x="83" y="46"/>
                  </a:lnTo>
                  <a:lnTo>
                    <a:pt x="87" y="79"/>
                  </a:lnTo>
                  <a:lnTo>
                    <a:pt x="87" y="116"/>
                  </a:lnTo>
                  <a:lnTo>
                    <a:pt x="80" y="157"/>
                  </a:lnTo>
                  <a:lnTo>
                    <a:pt x="65" y="201"/>
                  </a:lnTo>
                  <a:lnTo>
                    <a:pt x="37" y="2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3" name="Freeform 673"/>
            <p:cNvSpPr>
              <a:spLocks/>
            </p:cNvSpPr>
            <p:nvPr/>
          </p:nvSpPr>
          <p:spPr bwMode="auto">
            <a:xfrm>
              <a:off x="1508" y="2135"/>
              <a:ext cx="151" cy="199"/>
            </a:xfrm>
            <a:custGeom>
              <a:avLst/>
              <a:gdLst>
                <a:gd name="T0" fmla="*/ 0 w 151"/>
                <a:gd name="T1" fmla="*/ 199 h 199"/>
                <a:gd name="T2" fmla="*/ 0 w 151"/>
                <a:gd name="T3" fmla="*/ 192 h 199"/>
                <a:gd name="T4" fmla="*/ 5 w 151"/>
                <a:gd name="T5" fmla="*/ 177 h 199"/>
                <a:gd name="T6" fmla="*/ 11 w 151"/>
                <a:gd name="T7" fmla="*/ 151 h 199"/>
                <a:gd name="T8" fmla="*/ 22 w 151"/>
                <a:gd name="T9" fmla="*/ 122 h 199"/>
                <a:gd name="T10" fmla="*/ 42 w 151"/>
                <a:gd name="T11" fmla="*/ 90 h 199"/>
                <a:gd name="T12" fmla="*/ 68 w 151"/>
                <a:gd name="T13" fmla="*/ 57 h 199"/>
                <a:gd name="T14" fmla="*/ 103 w 151"/>
                <a:gd name="T15" fmla="*/ 26 h 199"/>
                <a:gd name="T16" fmla="*/ 151 w 151"/>
                <a:gd name="T17" fmla="*/ 0 h 199"/>
                <a:gd name="T18" fmla="*/ 151 w 151"/>
                <a:gd name="T19" fmla="*/ 9 h 199"/>
                <a:gd name="T20" fmla="*/ 151 w 151"/>
                <a:gd name="T21" fmla="*/ 31 h 199"/>
                <a:gd name="T22" fmla="*/ 146 w 151"/>
                <a:gd name="T23" fmla="*/ 61 h 199"/>
                <a:gd name="T24" fmla="*/ 135 w 151"/>
                <a:gd name="T25" fmla="*/ 96 h 199"/>
                <a:gd name="T26" fmla="*/ 118 w 151"/>
                <a:gd name="T27" fmla="*/ 133 h 199"/>
                <a:gd name="T28" fmla="*/ 92 w 151"/>
                <a:gd name="T29" fmla="*/ 166 h 199"/>
                <a:gd name="T30" fmla="*/ 53 w 151"/>
                <a:gd name="T31" fmla="*/ 188 h 199"/>
                <a:gd name="T32" fmla="*/ 0 w 151"/>
                <a:gd name="T33" fmla="*/ 199 h 1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1"/>
                <a:gd name="T52" fmla="*/ 0 h 199"/>
                <a:gd name="T53" fmla="*/ 151 w 151"/>
                <a:gd name="T54" fmla="*/ 199 h 1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1" h="199">
                  <a:moveTo>
                    <a:pt x="0" y="199"/>
                  </a:moveTo>
                  <a:lnTo>
                    <a:pt x="0" y="192"/>
                  </a:lnTo>
                  <a:lnTo>
                    <a:pt x="5" y="177"/>
                  </a:lnTo>
                  <a:lnTo>
                    <a:pt x="11" y="151"/>
                  </a:lnTo>
                  <a:lnTo>
                    <a:pt x="22" y="122"/>
                  </a:lnTo>
                  <a:lnTo>
                    <a:pt x="42" y="90"/>
                  </a:lnTo>
                  <a:lnTo>
                    <a:pt x="68" y="57"/>
                  </a:lnTo>
                  <a:lnTo>
                    <a:pt x="103" y="26"/>
                  </a:lnTo>
                  <a:lnTo>
                    <a:pt x="151" y="0"/>
                  </a:lnTo>
                  <a:lnTo>
                    <a:pt x="151" y="9"/>
                  </a:lnTo>
                  <a:lnTo>
                    <a:pt x="151" y="31"/>
                  </a:lnTo>
                  <a:lnTo>
                    <a:pt x="146" y="61"/>
                  </a:lnTo>
                  <a:lnTo>
                    <a:pt x="135" y="96"/>
                  </a:lnTo>
                  <a:lnTo>
                    <a:pt x="118" y="133"/>
                  </a:lnTo>
                  <a:lnTo>
                    <a:pt x="92" y="166"/>
                  </a:lnTo>
                  <a:lnTo>
                    <a:pt x="53" y="188"/>
                  </a:lnTo>
                  <a:lnTo>
                    <a:pt x="0" y="1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4" name="Freeform 674"/>
            <p:cNvSpPr>
              <a:spLocks/>
            </p:cNvSpPr>
            <p:nvPr/>
          </p:nvSpPr>
          <p:spPr bwMode="auto">
            <a:xfrm>
              <a:off x="1463" y="1948"/>
              <a:ext cx="176" cy="176"/>
            </a:xfrm>
            <a:custGeom>
              <a:avLst/>
              <a:gdLst>
                <a:gd name="T0" fmla="*/ 176 w 176"/>
                <a:gd name="T1" fmla="*/ 0 h 176"/>
                <a:gd name="T2" fmla="*/ 176 w 176"/>
                <a:gd name="T3" fmla="*/ 9 h 176"/>
                <a:gd name="T4" fmla="*/ 172 w 176"/>
                <a:gd name="T5" fmla="*/ 30 h 176"/>
                <a:gd name="T6" fmla="*/ 163 w 176"/>
                <a:gd name="T7" fmla="*/ 59 h 176"/>
                <a:gd name="T8" fmla="*/ 150 w 176"/>
                <a:gd name="T9" fmla="*/ 94 h 176"/>
                <a:gd name="T10" fmla="*/ 128 w 176"/>
                <a:gd name="T11" fmla="*/ 126 h 176"/>
                <a:gd name="T12" fmla="*/ 95 w 176"/>
                <a:gd name="T13" fmla="*/ 155 h 176"/>
                <a:gd name="T14" fmla="*/ 54 w 176"/>
                <a:gd name="T15" fmla="*/ 174 h 176"/>
                <a:gd name="T16" fmla="*/ 0 w 176"/>
                <a:gd name="T17" fmla="*/ 176 h 176"/>
                <a:gd name="T18" fmla="*/ 2 w 176"/>
                <a:gd name="T19" fmla="*/ 170 h 176"/>
                <a:gd name="T20" fmla="*/ 6 w 176"/>
                <a:gd name="T21" fmla="*/ 155 h 176"/>
                <a:gd name="T22" fmla="*/ 17 w 176"/>
                <a:gd name="T23" fmla="*/ 131 h 176"/>
                <a:gd name="T24" fmla="*/ 32 w 176"/>
                <a:gd name="T25" fmla="*/ 102 h 176"/>
                <a:gd name="T26" fmla="*/ 56 w 176"/>
                <a:gd name="T27" fmla="*/ 74 h 176"/>
                <a:gd name="T28" fmla="*/ 87 w 176"/>
                <a:gd name="T29" fmla="*/ 44 h 176"/>
                <a:gd name="T30" fmla="*/ 126 w 176"/>
                <a:gd name="T31" fmla="*/ 20 h 176"/>
                <a:gd name="T32" fmla="*/ 176 w 176"/>
                <a:gd name="T33" fmla="*/ 0 h 1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6"/>
                <a:gd name="T52" fmla="*/ 0 h 176"/>
                <a:gd name="T53" fmla="*/ 176 w 176"/>
                <a:gd name="T54" fmla="*/ 176 h 1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6" h="176">
                  <a:moveTo>
                    <a:pt x="176" y="0"/>
                  </a:moveTo>
                  <a:lnTo>
                    <a:pt x="176" y="9"/>
                  </a:lnTo>
                  <a:lnTo>
                    <a:pt x="172" y="30"/>
                  </a:lnTo>
                  <a:lnTo>
                    <a:pt x="163" y="59"/>
                  </a:lnTo>
                  <a:lnTo>
                    <a:pt x="150" y="94"/>
                  </a:lnTo>
                  <a:lnTo>
                    <a:pt x="128" y="126"/>
                  </a:lnTo>
                  <a:lnTo>
                    <a:pt x="95" y="155"/>
                  </a:lnTo>
                  <a:lnTo>
                    <a:pt x="54" y="174"/>
                  </a:lnTo>
                  <a:lnTo>
                    <a:pt x="0" y="176"/>
                  </a:lnTo>
                  <a:lnTo>
                    <a:pt x="2" y="170"/>
                  </a:lnTo>
                  <a:lnTo>
                    <a:pt x="6" y="155"/>
                  </a:lnTo>
                  <a:lnTo>
                    <a:pt x="17" y="131"/>
                  </a:lnTo>
                  <a:lnTo>
                    <a:pt x="32" y="102"/>
                  </a:lnTo>
                  <a:lnTo>
                    <a:pt x="56" y="74"/>
                  </a:lnTo>
                  <a:lnTo>
                    <a:pt x="87" y="44"/>
                  </a:lnTo>
                  <a:lnTo>
                    <a:pt x="126" y="20"/>
                  </a:lnTo>
                  <a:lnTo>
                    <a:pt x="17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5" name="Freeform 675"/>
            <p:cNvSpPr>
              <a:spLocks/>
            </p:cNvSpPr>
            <p:nvPr/>
          </p:nvSpPr>
          <p:spPr bwMode="auto">
            <a:xfrm>
              <a:off x="1310" y="2070"/>
              <a:ext cx="96" cy="246"/>
            </a:xfrm>
            <a:custGeom>
              <a:avLst/>
              <a:gdLst>
                <a:gd name="T0" fmla="*/ 41 w 96"/>
                <a:gd name="T1" fmla="*/ 0 h 246"/>
                <a:gd name="T2" fmla="*/ 46 w 96"/>
                <a:gd name="T3" fmla="*/ 4 h 246"/>
                <a:gd name="T4" fmla="*/ 54 w 96"/>
                <a:gd name="T5" fmla="*/ 20 h 246"/>
                <a:gd name="T6" fmla="*/ 68 w 96"/>
                <a:gd name="T7" fmla="*/ 41 h 246"/>
                <a:gd name="T8" fmla="*/ 81 w 96"/>
                <a:gd name="T9" fmla="*/ 70 h 246"/>
                <a:gd name="T10" fmla="*/ 91 w 96"/>
                <a:gd name="T11" fmla="*/ 107 h 246"/>
                <a:gd name="T12" fmla="*/ 96 w 96"/>
                <a:gd name="T13" fmla="*/ 148 h 246"/>
                <a:gd name="T14" fmla="*/ 91 w 96"/>
                <a:gd name="T15" fmla="*/ 194 h 246"/>
                <a:gd name="T16" fmla="*/ 76 w 96"/>
                <a:gd name="T17" fmla="*/ 246 h 246"/>
                <a:gd name="T18" fmla="*/ 70 w 96"/>
                <a:gd name="T19" fmla="*/ 240 h 246"/>
                <a:gd name="T20" fmla="*/ 54 w 96"/>
                <a:gd name="T21" fmla="*/ 224 h 246"/>
                <a:gd name="T22" fmla="*/ 37 w 96"/>
                <a:gd name="T23" fmla="*/ 200 h 246"/>
                <a:gd name="T24" fmla="*/ 17 w 96"/>
                <a:gd name="T25" fmla="*/ 168 h 246"/>
                <a:gd name="T26" fmla="*/ 4 w 96"/>
                <a:gd name="T27" fmla="*/ 131 h 246"/>
                <a:gd name="T28" fmla="*/ 0 w 96"/>
                <a:gd name="T29" fmla="*/ 89 h 246"/>
                <a:gd name="T30" fmla="*/ 11 w 96"/>
                <a:gd name="T31" fmla="*/ 46 h 246"/>
                <a:gd name="T32" fmla="*/ 41 w 96"/>
                <a:gd name="T33" fmla="*/ 0 h 2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6"/>
                <a:gd name="T52" fmla="*/ 0 h 246"/>
                <a:gd name="T53" fmla="*/ 96 w 96"/>
                <a:gd name="T54" fmla="*/ 246 h 2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6" h="246">
                  <a:moveTo>
                    <a:pt x="41" y="0"/>
                  </a:moveTo>
                  <a:lnTo>
                    <a:pt x="46" y="4"/>
                  </a:lnTo>
                  <a:lnTo>
                    <a:pt x="54" y="20"/>
                  </a:lnTo>
                  <a:lnTo>
                    <a:pt x="68" y="41"/>
                  </a:lnTo>
                  <a:lnTo>
                    <a:pt x="81" y="70"/>
                  </a:lnTo>
                  <a:lnTo>
                    <a:pt x="91" y="107"/>
                  </a:lnTo>
                  <a:lnTo>
                    <a:pt x="96" y="148"/>
                  </a:lnTo>
                  <a:lnTo>
                    <a:pt x="91" y="194"/>
                  </a:lnTo>
                  <a:lnTo>
                    <a:pt x="76" y="246"/>
                  </a:lnTo>
                  <a:lnTo>
                    <a:pt x="70" y="240"/>
                  </a:lnTo>
                  <a:lnTo>
                    <a:pt x="54" y="224"/>
                  </a:lnTo>
                  <a:lnTo>
                    <a:pt x="37" y="200"/>
                  </a:lnTo>
                  <a:lnTo>
                    <a:pt x="17" y="168"/>
                  </a:lnTo>
                  <a:lnTo>
                    <a:pt x="4" y="131"/>
                  </a:lnTo>
                  <a:lnTo>
                    <a:pt x="0" y="89"/>
                  </a:lnTo>
                  <a:lnTo>
                    <a:pt x="11" y="46"/>
                  </a:lnTo>
                  <a:lnTo>
                    <a:pt x="4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6" name="Freeform 676"/>
            <p:cNvSpPr>
              <a:spLocks/>
            </p:cNvSpPr>
            <p:nvPr/>
          </p:nvSpPr>
          <p:spPr bwMode="auto">
            <a:xfrm>
              <a:off x="1277" y="2382"/>
              <a:ext cx="275" cy="255"/>
            </a:xfrm>
            <a:custGeom>
              <a:avLst/>
              <a:gdLst>
                <a:gd name="T0" fmla="*/ 120 w 275"/>
                <a:gd name="T1" fmla="*/ 2 h 255"/>
                <a:gd name="T2" fmla="*/ 148 w 275"/>
                <a:gd name="T3" fmla="*/ 0 h 255"/>
                <a:gd name="T4" fmla="*/ 175 w 275"/>
                <a:gd name="T5" fmla="*/ 4 h 255"/>
                <a:gd name="T6" fmla="*/ 201 w 275"/>
                <a:gd name="T7" fmla="*/ 13 h 255"/>
                <a:gd name="T8" fmla="*/ 223 w 275"/>
                <a:gd name="T9" fmla="*/ 26 h 255"/>
                <a:gd name="T10" fmla="*/ 242 w 275"/>
                <a:gd name="T11" fmla="*/ 41 h 255"/>
                <a:gd name="T12" fmla="*/ 257 w 275"/>
                <a:gd name="T13" fmla="*/ 61 h 255"/>
                <a:gd name="T14" fmla="*/ 268 w 275"/>
                <a:gd name="T15" fmla="*/ 85 h 255"/>
                <a:gd name="T16" fmla="*/ 275 w 275"/>
                <a:gd name="T17" fmla="*/ 109 h 255"/>
                <a:gd name="T18" fmla="*/ 275 w 275"/>
                <a:gd name="T19" fmla="*/ 135 h 255"/>
                <a:gd name="T20" fmla="*/ 271 w 275"/>
                <a:gd name="T21" fmla="*/ 159 h 255"/>
                <a:gd name="T22" fmla="*/ 262 w 275"/>
                <a:gd name="T23" fmla="*/ 183 h 255"/>
                <a:gd name="T24" fmla="*/ 247 w 275"/>
                <a:gd name="T25" fmla="*/ 204 h 255"/>
                <a:gd name="T26" fmla="*/ 229 w 275"/>
                <a:gd name="T27" fmla="*/ 222 h 255"/>
                <a:gd name="T28" fmla="*/ 207 w 275"/>
                <a:gd name="T29" fmla="*/ 237 h 255"/>
                <a:gd name="T30" fmla="*/ 183 w 275"/>
                <a:gd name="T31" fmla="*/ 248 h 255"/>
                <a:gd name="T32" fmla="*/ 155 w 275"/>
                <a:gd name="T33" fmla="*/ 255 h 255"/>
                <a:gd name="T34" fmla="*/ 127 w 275"/>
                <a:gd name="T35" fmla="*/ 255 h 255"/>
                <a:gd name="T36" fmla="*/ 101 w 275"/>
                <a:gd name="T37" fmla="*/ 250 h 255"/>
                <a:gd name="T38" fmla="*/ 77 w 275"/>
                <a:gd name="T39" fmla="*/ 241 h 255"/>
                <a:gd name="T40" fmla="*/ 55 w 275"/>
                <a:gd name="T41" fmla="*/ 228 h 255"/>
                <a:gd name="T42" fmla="*/ 35 w 275"/>
                <a:gd name="T43" fmla="*/ 213 h 255"/>
                <a:gd name="T44" fmla="*/ 20 w 275"/>
                <a:gd name="T45" fmla="*/ 194 h 255"/>
                <a:gd name="T46" fmla="*/ 9 w 275"/>
                <a:gd name="T47" fmla="*/ 170 h 255"/>
                <a:gd name="T48" fmla="*/ 2 w 275"/>
                <a:gd name="T49" fmla="*/ 146 h 255"/>
                <a:gd name="T50" fmla="*/ 0 w 275"/>
                <a:gd name="T51" fmla="*/ 119 h 255"/>
                <a:gd name="T52" fmla="*/ 7 w 275"/>
                <a:gd name="T53" fmla="*/ 95 h 255"/>
                <a:gd name="T54" fmla="*/ 16 w 275"/>
                <a:gd name="T55" fmla="*/ 71 h 255"/>
                <a:gd name="T56" fmla="*/ 29 w 275"/>
                <a:gd name="T57" fmla="*/ 50 h 255"/>
                <a:gd name="T58" fmla="*/ 48 w 275"/>
                <a:gd name="T59" fmla="*/ 32 h 255"/>
                <a:gd name="T60" fmla="*/ 70 w 275"/>
                <a:gd name="T61" fmla="*/ 17 h 255"/>
                <a:gd name="T62" fmla="*/ 94 w 275"/>
                <a:gd name="T63" fmla="*/ 8 h 255"/>
                <a:gd name="T64" fmla="*/ 120 w 275"/>
                <a:gd name="T65" fmla="*/ 2 h 2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5"/>
                <a:gd name="T100" fmla="*/ 0 h 255"/>
                <a:gd name="T101" fmla="*/ 275 w 275"/>
                <a:gd name="T102" fmla="*/ 255 h 2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5" h="255">
                  <a:moveTo>
                    <a:pt x="120" y="2"/>
                  </a:moveTo>
                  <a:lnTo>
                    <a:pt x="148" y="0"/>
                  </a:lnTo>
                  <a:lnTo>
                    <a:pt x="175" y="4"/>
                  </a:lnTo>
                  <a:lnTo>
                    <a:pt x="201" y="13"/>
                  </a:lnTo>
                  <a:lnTo>
                    <a:pt x="223" y="26"/>
                  </a:lnTo>
                  <a:lnTo>
                    <a:pt x="242" y="41"/>
                  </a:lnTo>
                  <a:lnTo>
                    <a:pt x="257" y="61"/>
                  </a:lnTo>
                  <a:lnTo>
                    <a:pt x="268" y="85"/>
                  </a:lnTo>
                  <a:lnTo>
                    <a:pt x="275" y="109"/>
                  </a:lnTo>
                  <a:lnTo>
                    <a:pt x="275" y="135"/>
                  </a:lnTo>
                  <a:lnTo>
                    <a:pt x="271" y="159"/>
                  </a:lnTo>
                  <a:lnTo>
                    <a:pt x="262" y="183"/>
                  </a:lnTo>
                  <a:lnTo>
                    <a:pt x="247" y="204"/>
                  </a:lnTo>
                  <a:lnTo>
                    <a:pt x="229" y="222"/>
                  </a:lnTo>
                  <a:lnTo>
                    <a:pt x="207" y="237"/>
                  </a:lnTo>
                  <a:lnTo>
                    <a:pt x="183" y="248"/>
                  </a:lnTo>
                  <a:lnTo>
                    <a:pt x="155" y="255"/>
                  </a:lnTo>
                  <a:lnTo>
                    <a:pt x="127" y="255"/>
                  </a:lnTo>
                  <a:lnTo>
                    <a:pt x="101" y="250"/>
                  </a:lnTo>
                  <a:lnTo>
                    <a:pt x="77" y="241"/>
                  </a:lnTo>
                  <a:lnTo>
                    <a:pt x="55" y="228"/>
                  </a:lnTo>
                  <a:lnTo>
                    <a:pt x="35" y="213"/>
                  </a:lnTo>
                  <a:lnTo>
                    <a:pt x="20" y="194"/>
                  </a:lnTo>
                  <a:lnTo>
                    <a:pt x="9" y="170"/>
                  </a:lnTo>
                  <a:lnTo>
                    <a:pt x="2" y="146"/>
                  </a:lnTo>
                  <a:lnTo>
                    <a:pt x="0" y="119"/>
                  </a:lnTo>
                  <a:lnTo>
                    <a:pt x="7" y="95"/>
                  </a:lnTo>
                  <a:lnTo>
                    <a:pt x="16" y="71"/>
                  </a:lnTo>
                  <a:lnTo>
                    <a:pt x="29" y="50"/>
                  </a:lnTo>
                  <a:lnTo>
                    <a:pt x="48" y="32"/>
                  </a:lnTo>
                  <a:lnTo>
                    <a:pt x="70" y="17"/>
                  </a:lnTo>
                  <a:lnTo>
                    <a:pt x="94" y="8"/>
                  </a:lnTo>
                  <a:lnTo>
                    <a:pt x="12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7" name="Freeform 677"/>
            <p:cNvSpPr>
              <a:spLocks/>
            </p:cNvSpPr>
            <p:nvPr/>
          </p:nvSpPr>
          <p:spPr bwMode="auto">
            <a:xfrm>
              <a:off x="1432" y="2684"/>
              <a:ext cx="94" cy="247"/>
            </a:xfrm>
            <a:custGeom>
              <a:avLst/>
              <a:gdLst>
                <a:gd name="T0" fmla="*/ 76 w 94"/>
                <a:gd name="T1" fmla="*/ 247 h 247"/>
                <a:gd name="T2" fmla="*/ 70 w 94"/>
                <a:gd name="T3" fmla="*/ 240 h 247"/>
                <a:gd name="T4" fmla="*/ 54 w 94"/>
                <a:gd name="T5" fmla="*/ 225 h 247"/>
                <a:gd name="T6" fmla="*/ 37 w 94"/>
                <a:gd name="T7" fmla="*/ 201 h 247"/>
                <a:gd name="T8" fmla="*/ 17 w 94"/>
                <a:gd name="T9" fmla="*/ 168 h 247"/>
                <a:gd name="T10" fmla="*/ 4 w 94"/>
                <a:gd name="T11" fmla="*/ 131 h 247"/>
                <a:gd name="T12" fmla="*/ 0 w 94"/>
                <a:gd name="T13" fmla="*/ 90 h 247"/>
                <a:gd name="T14" fmla="*/ 11 w 94"/>
                <a:gd name="T15" fmla="*/ 46 h 247"/>
                <a:gd name="T16" fmla="*/ 41 w 94"/>
                <a:gd name="T17" fmla="*/ 0 h 247"/>
                <a:gd name="T18" fmla="*/ 46 w 94"/>
                <a:gd name="T19" fmla="*/ 5 h 247"/>
                <a:gd name="T20" fmla="*/ 54 w 94"/>
                <a:gd name="T21" fmla="*/ 20 h 247"/>
                <a:gd name="T22" fmla="*/ 68 w 94"/>
                <a:gd name="T23" fmla="*/ 42 h 247"/>
                <a:gd name="T24" fmla="*/ 81 w 94"/>
                <a:gd name="T25" fmla="*/ 70 h 247"/>
                <a:gd name="T26" fmla="*/ 89 w 94"/>
                <a:gd name="T27" fmla="*/ 107 h 247"/>
                <a:gd name="T28" fmla="*/ 94 w 94"/>
                <a:gd name="T29" fmla="*/ 149 h 247"/>
                <a:gd name="T30" fmla="*/ 92 w 94"/>
                <a:gd name="T31" fmla="*/ 194 h 247"/>
                <a:gd name="T32" fmla="*/ 76 w 94"/>
                <a:gd name="T33" fmla="*/ 247 h 2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4"/>
                <a:gd name="T52" fmla="*/ 0 h 247"/>
                <a:gd name="T53" fmla="*/ 94 w 94"/>
                <a:gd name="T54" fmla="*/ 247 h 2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4" h="247">
                  <a:moveTo>
                    <a:pt x="76" y="247"/>
                  </a:moveTo>
                  <a:lnTo>
                    <a:pt x="70" y="240"/>
                  </a:lnTo>
                  <a:lnTo>
                    <a:pt x="54" y="225"/>
                  </a:lnTo>
                  <a:lnTo>
                    <a:pt x="37" y="201"/>
                  </a:lnTo>
                  <a:lnTo>
                    <a:pt x="17" y="168"/>
                  </a:lnTo>
                  <a:lnTo>
                    <a:pt x="4" y="131"/>
                  </a:lnTo>
                  <a:lnTo>
                    <a:pt x="0" y="90"/>
                  </a:lnTo>
                  <a:lnTo>
                    <a:pt x="11" y="46"/>
                  </a:lnTo>
                  <a:lnTo>
                    <a:pt x="41" y="0"/>
                  </a:lnTo>
                  <a:lnTo>
                    <a:pt x="46" y="5"/>
                  </a:lnTo>
                  <a:lnTo>
                    <a:pt x="54" y="20"/>
                  </a:lnTo>
                  <a:lnTo>
                    <a:pt x="68" y="42"/>
                  </a:lnTo>
                  <a:lnTo>
                    <a:pt x="81" y="70"/>
                  </a:lnTo>
                  <a:lnTo>
                    <a:pt x="89" y="107"/>
                  </a:lnTo>
                  <a:lnTo>
                    <a:pt x="94" y="149"/>
                  </a:lnTo>
                  <a:lnTo>
                    <a:pt x="92" y="194"/>
                  </a:lnTo>
                  <a:lnTo>
                    <a:pt x="76" y="2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8" name="Freeform 678"/>
            <p:cNvSpPr>
              <a:spLocks/>
            </p:cNvSpPr>
            <p:nvPr/>
          </p:nvSpPr>
          <p:spPr bwMode="auto">
            <a:xfrm>
              <a:off x="1157" y="2654"/>
              <a:ext cx="153" cy="200"/>
            </a:xfrm>
            <a:custGeom>
              <a:avLst/>
              <a:gdLst>
                <a:gd name="T0" fmla="*/ 153 w 153"/>
                <a:gd name="T1" fmla="*/ 0 h 200"/>
                <a:gd name="T2" fmla="*/ 153 w 153"/>
                <a:gd name="T3" fmla="*/ 9 h 200"/>
                <a:gd name="T4" fmla="*/ 153 w 153"/>
                <a:gd name="T5" fmla="*/ 30 h 200"/>
                <a:gd name="T6" fmla="*/ 149 w 153"/>
                <a:gd name="T7" fmla="*/ 61 h 200"/>
                <a:gd name="T8" fmla="*/ 138 w 153"/>
                <a:gd name="T9" fmla="*/ 96 h 200"/>
                <a:gd name="T10" fmla="*/ 120 w 153"/>
                <a:gd name="T11" fmla="*/ 133 h 200"/>
                <a:gd name="T12" fmla="*/ 94 w 153"/>
                <a:gd name="T13" fmla="*/ 166 h 200"/>
                <a:gd name="T14" fmla="*/ 55 w 153"/>
                <a:gd name="T15" fmla="*/ 190 h 200"/>
                <a:gd name="T16" fmla="*/ 0 w 153"/>
                <a:gd name="T17" fmla="*/ 200 h 200"/>
                <a:gd name="T18" fmla="*/ 0 w 153"/>
                <a:gd name="T19" fmla="*/ 194 h 200"/>
                <a:gd name="T20" fmla="*/ 5 w 153"/>
                <a:gd name="T21" fmla="*/ 179 h 200"/>
                <a:gd name="T22" fmla="*/ 11 w 153"/>
                <a:gd name="T23" fmla="*/ 153 h 200"/>
                <a:gd name="T24" fmla="*/ 24 w 153"/>
                <a:gd name="T25" fmla="*/ 122 h 200"/>
                <a:gd name="T26" fmla="*/ 42 w 153"/>
                <a:gd name="T27" fmla="*/ 89 h 200"/>
                <a:gd name="T28" fmla="*/ 70 w 153"/>
                <a:gd name="T29" fmla="*/ 57 h 200"/>
                <a:gd name="T30" fmla="*/ 105 w 153"/>
                <a:gd name="T31" fmla="*/ 26 h 200"/>
                <a:gd name="T32" fmla="*/ 153 w 153"/>
                <a:gd name="T33" fmla="*/ 0 h 2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3"/>
                <a:gd name="T52" fmla="*/ 0 h 200"/>
                <a:gd name="T53" fmla="*/ 153 w 153"/>
                <a:gd name="T54" fmla="*/ 200 h 2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3" h="200">
                  <a:moveTo>
                    <a:pt x="153" y="0"/>
                  </a:moveTo>
                  <a:lnTo>
                    <a:pt x="153" y="9"/>
                  </a:lnTo>
                  <a:lnTo>
                    <a:pt x="153" y="30"/>
                  </a:lnTo>
                  <a:lnTo>
                    <a:pt x="149" y="61"/>
                  </a:lnTo>
                  <a:lnTo>
                    <a:pt x="138" y="96"/>
                  </a:lnTo>
                  <a:lnTo>
                    <a:pt x="120" y="133"/>
                  </a:lnTo>
                  <a:lnTo>
                    <a:pt x="94" y="166"/>
                  </a:lnTo>
                  <a:lnTo>
                    <a:pt x="55" y="190"/>
                  </a:lnTo>
                  <a:lnTo>
                    <a:pt x="0" y="200"/>
                  </a:lnTo>
                  <a:lnTo>
                    <a:pt x="0" y="194"/>
                  </a:lnTo>
                  <a:lnTo>
                    <a:pt x="5" y="179"/>
                  </a:lnTo>
                  <a:lnTo>
                    <a:pt x="11" y="153"/>
                  </a:lnTo>
                  <a:lnTo>
                    <a:pt x="24" y="122"/>
                  </a:lnTo>
                  <a:lnTo>
                    <a:pt x="42" y="89"/>
                  </a:lnTo>
                  <a:lnTo>
                    <a:pt x="70" y="57"/>
                  </a:lnTo>
                  <a:lnTo>
                    <a:pt x="105" y="26"/>
                  </a:lnTo>
                  <a:lnTo>
                    <a:pt x="15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9" name="Freeform 679"/>
            <p:cNvSpPr>
              <a:spLocks/>
            </p:cNvSpPr>
            <p:nvPr/>
          </p:nvSpPr>
          <p:spPr bwMode="auto">
            <a:xfrm>
              <a:off x="985" y="2515"/>
              <a:ext cx="249" cy="93"/>
            </a:xfrm>
            <a:custGeom>
              <a:avLst/>
              <a:gdLst>
                <a:gd name="T0" fmla="*/ 0 w 249"/>
                <a:gd name="T1" fmla="*/ 52 h 93"/>
                <a:gd name="T2" fmla="*/ 5 w 249"/>
                <a:gd name="T3" fmla="*/ 47 h 93"/>
                <a:gd name="T4" fmla="*/ 20 w 249"/>
                <a:gd name="T5" fmla="*/ 39 h 93"/>
                <a:gd name="T6" fmla="*/ 42 w 249"/>
                <a:gd name="T7" fmla="*/ 26 h 93"/>
                <a:gd name="T8" fmla="*/ 72 w 249"/>
                <a:gd name="T9" fmla="*/ 13 h 93"/>
                <a:gd name="T10" fmla="*/ 107 w 249"/>
                <a:gd name="T11" fmla="*/ 4 h 93"/>
                <a:gd name="T12" fmla="*/ 151 w 249"/>
                <a:gd name="T13" fmla="*/ 0 h 93"/>
                <a:gd name="T14" fmla="*/ 196 w 249"/>
                <a:gd name="T15" fmla="*/ 4 h 93"/>
                <a:gd name="T16" fmla="*/ 249 w 249"/>
                <a:gd name="T17" fmla="*/ 19 h 93"/>
                <a:gd name="T18" fmla="*/ 242 w 249"/>
                <a:gd name="T19" fmla="*/ 26 h 93"/>
                <a:gd name="T20" fmla="*/ 227 w 249"/>
                <a:gd name="T21" fmla="*/ 41 h 93"/>
                <a:gd name="T22" fmla="*/ 201 w 249"/>
                <a:gd name="T23" fmla="*/ 58 h 93"/>
                <a:gd name="T24" fmla="*/ 170 w 249"/>
                <a:gd name="T25" fmla="*/ 78 h 93"/>
                <a:gd name="T26" fmla="*/ 131 w 249"/>
                <a:gd name="T27" fmla="*/ 91 h 93"/>
                <a:gd name="T28" fmla="*/ 90 w 249"/>
                <a:gd name="T29" fmla="*/ 93 h 93"/>
                <a:gd name="T30" fmla="*/ 46 w 249"/>
                <a:gd name="T31" fmla="*/ 82 h 93"/>
                <a:gd name="T32" fmla="*/ 0 w 249"/>
                <a:gd name="T33" fmla="*/ 52 h 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9"/>
                <a:gd name="T52" fmla="*/ 0 h 93"/>
                <a:gd name="T53" fmla="*/ 249 w 249"/>
                <a:gd name="T54" fmla="*/ 93 h 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9" h="93">
                  <a:moveTo>
                    <a:pt x="0" y="52"/>
                  </a:moveTo>
                  <a:lnTo>
                    <a:pt x="5" y="47"/>
                  </a:lnTo>
                  <a:lnTo>
                    <a:pt x="20" y="39"/>
                  </a:lnTo>
                  <a:lnTo>
                    <a:pt x="42" y="26"/>
                  </a:lnTo>
                  <a:lnTo>
                    <a:pt x="72" y="13"/>
                  </a:lnTo>
                  <a:lnTo>
                    <a:pt x="107" y="4"/>
                  </a:lnTo>
                  <a:lnTo>
                    <a:pt x="151" y="0"/>
                  </a:lnTo>
                  <a:lnTo>
                    <a:pt x="196" y="4"/>
                  </a:lnTo>
                  <a:lnTo>
                    <a:pt x="249" y="19"/>
                  </a:lnTo>
                  <a:lnTo>
                    <a:pt x="242" y="26"/>
                  </a:lnTo>
                  <a:lnTo>
                    <a:pt x="227" y="41"/>
                  </a:lnTo>
                  <a:lnTo>
                    <a:pt x="201" y="58"/>
                  </a:lnTo>
                  <a:lnTo>
                    <a:pt x="170" y="78"/>
                  </a:lnTo>
                  <a:lnTo>
                    <a:pt x="131" y="91"/>
                  </a:lnTo>
                  <a:lnTo>
                    <a:pt x="90" y="93"/>
                  </a:lnTo>
                  <a:lnTo>
                    <a:pt x="46" y="82"/>
                  </a:lnTo>
                  <a:lnTo>
                    <a:pt x="0"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0" name="Freeform 680"/>
            <p:cNvSpPr>
              <a:spLocks/>
            </p:cNvSpPr>
            <p:nvPr/>
          </p:nvSpPr>
          <p:spPr bwMode="auto">
            <a:xfrm>
              <a:off x="1155" y="3151"/>
              <a:ext cx="249" cy="89"/>
            </a:xfrm>
            <a:custGeom>
              <a:avLst/>
              <a:gdLst>
                <a:gd name="T0" fmla="*/ 0 w 249"/>
                <a:gd name="T1" fmla="*/ 19 h 89"/>
                <a:gd name="T2" fmla="*/ 7 w 249"/>
                <a:gd name="T3" fmla="*/ 17 h 89"/>
                <a:gd name="T4" fmla="*/ 22 w 249"/>
                <a:gd name="T5" fmla="*/ 11 h 89"/>
                <a:gd name="T6" fmla="*/ 48 w 249"/>
                <a:gd name="T7" fmla="*/ 4 h 89"/>
                <a:gd name="T8" fmla="*/ 79 w 249"/>
                <a:gd name="T9" fmla="*/ 0 h 89"/>
                <a:gd name="T10" fmla="*/ 118 w 249"/>
                <a:gd name="T11" fmla="*/ 0 h 89"/>
                <a:gd name="T12" fmla="*/ 159 w 249"/>
                <a:gd name="T13" fmla="*/ 9 h 89"/>
                <a:gd name="T14" fmla="*/ 203 w 249"/>
                <a:gd name="T15" fmla="*/ 24 h 89"/>
                <a:gd name="T16" fmla="*/ 249 w 249"/>
                <a:gd name="T17" fmla="*/ 52 h 89"/>
                <a:gd name="T18" fmla="*/ 242 w 249"/>
                <a:gd name="T19" fmla="*/ 56 h 89"/>
                <a:gd name="T20" fmla="*/ 223 w 249"/>
                <a:gd name="T21" fmla="*/ 67 h 89"/>
                <a:gd name="T22" fmla="*/ 192 w 249"/>
                <a:gd name="T23" fmla="*/ 78 h 89"/>
                <a:gd name="T24" fmla="*/ 157 w 249"/>
                <a:gd name="T25" fmla="*/ 87 h 89"/>
                <a:gd name="T26" fmla="*/ 118 w 249"/>
                <a:gd name="T27" fmla="*/ 89 h 89"/>
                <a:gd name="T28" fmla="*/ 76 w 249"/>
                <a:gd name="T29" fmla="*/ 83 h 89"/>
                <a:gd name="T30" fmla="*/ 35 w 249"/>
                <a:gd name="T31" fmla="*/ 61 h 89"/>
                <a:gd name="T32" fmla="*/ 0 w 249"/>
                <a:gd name="T33" fmla="*/ 19 h 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9"/>
                <a:gd name="T52" fmla="*/ 0 h 89"/>
                <a:gd name="T53" fmla="*/ 249 w 249"/>
                <a:gd name="T54" fmla="*/ 89 h 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9" h="89">
                  <a:moveTo>
                    <a:pt x="0" y="19"/>
                  </a:moveTo>
                  <a:lnTo>
                    <a:pt x="7" y="17"/>
                  </a:lnTo>
                  <a:lnTo>
                    <a:pt x="22" y="11"/>
                  </a:lnTo>
                  <a:lnTo>
                    <a:pt x="48" y="4"/>
                  </a:lnTo>
                  <a:lnTo>
                    <a:pt x="79" y="0"/>
                  </a:lnTo>
                  <a:lnTo>
                    <a:pt x="118" y="0"/>
                  </a:lnTo>
                  <a:lnTo>
                    <a:pt x="159" y="9"/>
                  </a:lnTo>
                  <a:lnTo>
                    <a:pt x="203" y="24"/>
                  </a:lnTo>
                  <a:lnTo>
                    <a:pt x="249" y="52"/>
                  </a:lnTo>
                  <a:lnTo>
                    <a:pt x="242" y="56"/>
                  </a:lnTo>
                  <a:lnTo>
                    <a:pt x="223" y="67"/>
                  </a:lnTo>
                  <a:lnTo>
                    <a:pt x="192" y="78"/>
                  </a:lnTo>
                  <a:lnTo>
                    <a:pt x="157" y="87"/>
                  </a:lnTo>
                  <a:lnTo>
                    <a:pt x="118" y="89"/>
                  </a:lnTo>
                  <a:lnTo>
                    <a:pt x="76" y="83"/>
                  </a:lnTo>
                  <a:lnTo>
                    <a:pt x="35" y="61"/>
                  </a:ln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1" name="Freeform 681"/>
            <p:cNvSpPr>
              <a:spLocks/>
            </p:cNvSpPr>
            <p:nvPr/>
          </p:nvSpPr>
          <p:spPr bwMode="auto">
            <a:xfrm>
              <a:off x="1316" y="2881"/>
              <a:ext cx="155" cy="196"/>
            </a:xfrm>
            <a:custGeom>
              <a:avLst/>
              <a:gdLst>
                <a:gd name="T0" fmla="*/ 5 w 155"/>
                <a:gd name="T1" fmla="*/ 0 h 196"/>
                <a:gd name="T2" fmla="*/ 11 w 155"/>
                <a:gd name="T3" fmla="*/ 2 h 196"/>
                <a:gd name="T4" fmla="*/ 27 w 155"/>
                <a:gd name="T5" fmla="*/ 8 h 196"/>
                <a:gd name="T6" fmla="*/ 46 w 155"/>
                <a:gd name="T7" fmla="*/ 24 h 196"/>
                <a:gd name="T8" fmla="*/ 72 w 155"/>
                <a:gd name="T9" fmla="*/ 41 h 196"/>
                <a:gd name="T10" fmla="*/ 99 w 155"/>
                <a:gd name="T11" fmla="*/ 69 h 196"/>
                <a:gd name="T12" fmla="*/ 123 w 155"/>
                <a:gd name="T13" fmla="*/ 102 h 196"/>
                <a:gd name="T14" fmla="*/ 142 w 155"/>
                <a:gd name="T15" fmla="*/ 146 h 196"/>
                <a:gd name="T16" fmla="*/ 155 w 155"/>
                <a:gd name="T17" fmla="*/ 196 h 196"/>
                <a:gd name="T18" fmla="*/ 147 w 155"/>
                <a:gd name="T19" fmla="*/ 194 h 196"/>
                <a:gd name="T20" fmla="*/ 127 w 155"/>
                <a:gd name="T21" fmla="*/ 187 h 196"/>
                <a:gd name="T22" fmla="*/ 99 w 155"/>
                <a:gd name="T23" fmla="*/ 176 h 196"/>
                <a:gd name="T24" fmla="*/ 66 w 155"/>
                <a:gd name="T25" fmla="*/ 156 h 196"/>
                <a:gd name="T26" fmla="*/ 35 w 155"/>
                <a:gd name="T27" fmla="*/ 133 h 196"/>
                <a:gd name="T28" fmla="*/ 14 w 155"/>
                <a:gd name="T29" fmla="*/ 98 h 196"/>
                <a:gd name="T30" fmla="*/ 0 w 155"/>
                <a:gd name="T31" fmla="*/ 54 h 196"/>
                <a:gd name="T32" fmla="*/ 5 w 155"/>
                <a:gd name="T33" fmla="*/ 0 h 19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5"/>
                <a:gd name="T52" fmla="*/ 0 h 196"/>
                <a:gd name="T53" fmla="*/ 155 w 155"/>
                <a:gd name="T54" fmla="*/ 196 h 19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5" h="196">
                  <a:moveTo>
                    <a:pt x="5" y="0"/>
                  </a:moveTo>
                  <a:lnTo>
                    <a:pt x="11" y="2"/>
                  </a:lnTo>
                  <a:lnTo>
                    <a:pt x="27" y="8"/>
                  </a:lnTo>
                  <a:lnTo>
                    <a:pt x="46" y="24"/>
                  </a:lnTo>
                  <a:lnTo>
                    <a:pt x="72" y="41"/>
                  </a:lnTo>
                  <a:lnTo>
                    <a:pt x="99" y="69"/>
                  </a:lnTo>
                  <a:lnTo>
                    <a:pt x="123" y="102"/>
                  </a:lnTo>
                  <a:lnTo>
                    <a:pt x="142" y="146"/>
                  </a:lnTo>
                  <a:lnTo>
                    <a:pt x="155" y="196"/>
                  </a:lnTo>
                  <a:lnTo>
                    <a:pt x="147" y="194"/>
                  </a:lnTo>
                  <a:lnTo>
                    <a:pt x="127" y="187"/>
                  </a:lnTo>
                  <a:lnTo>
                    <a:pt x="99" y="176"/>
                  </a:lnTo>
                  <a:lnTo>
                    <a:pt x="66" y="156"/>
                  </a:lnTo>
                  <a:lnTo>
                    <a:pt x="35" y="133"/>
                  </a:lnTo>
                  <a:lnTo>
                    <a:pt x="14" y="98"/>
                  </a:lnTo>
                  <a:lnTo>
                    <a:pt x="0" y="54"/>
                  </a:lnTo>
                  <a:lnTo>
                    <a:pt x="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2" name="Freeform 682"/>
            <p:cNvSpPr>
              <a:spLocks/>
            </p:cNvSpPr>
            <p:nvPr/>
          </p:nvSpPr>
          <p:spPr bwMode="auto">
            <a:xfrm>
              <a:off x="1524" y="3412"/>
              <a:ext cx="89" cy="249"/>
            </a:xfrm>
            <a:custGeom>
              <a:avLst/>
              <a:gdLst>
                <a:gd name="T0" fmla="*/ 37 w 89"/>
                <a:gd name="T1" fmla="*/ 249 h 249"/>
                <a:gd name="T2" fmla="*/ 32 w 89"/>
                <a:gd name="T3" fmla="*/ 242 h 249"/>
                <a:gd name="T4" fmla="*/ 24 w 89"/>
                <a:gd name="T5" fmla="*/ 223 h 249"/>
                <a:gd name="T6" fmla="*/ 10 w 89"/>
                <a:gd name="T7" fmla="*/ 192 h 249"/>
                <a:gd name="T8" fmla="*/ 2 w 89"/>
                <a:gd name="T9" fmla="*/ 157 h 249"/>
                <a:gd name="T10" fmla="*/ 0 w 89"/>
                <a:gd name="T11" fmla="*/ 118 h 249"/>
                <a:gd name="T12" fmla="*/ 8 w 89"/>
                <a:gd name="T13" fmla="*/ 77 h 249"/>
                <a:gd name="T14" fmla="*/ 30 w 89"/>
                <a:gd name="T15" fmla="*/ 35 h 249"/>
                <a:gd name="T16" fmla="*/ 71 w 89"/>
                <a:gd name="T17" fmla="*/ 0 h 249"/>
                <a:gd name="T18" fmla="*/ 74 w 89"/>
                <a:gd name="T19" fmla="*/ 7 h 249"/>
                <a:gd name="T20" fmla="*/ 80 w 89"/>
                <a:gd name="T21" fmla="*/ 22 h 249"/>
                <a:gd name="T22" fmla="*/ 85 w 89"/>
                <a:gd name="T23" fmla="*/ 48 h 249"/>
                <a:gd name="T24" fmla="*/ 89 w 89"/>
                <a:gd name="T25" fmla="*/ 79 h 249"/>
                <a:gd name="T26" fmla="*/ 89 w 89"/>
                <a:gd name="T27" fmla="*/ 118 h 249"/>
                <a:gd name="T28" fmla="*/ 82 w 89"/>
                <a:gd name="T29" fmla="*/ 159 h 249"/>
                <a:gd name="T30" fmla="*/ 65 w 89"/>
                <a:gd name="T31" fmla="*/ 203 h 249"/>
                <a:gd name="T32" fmla="*/ 37 w 89"/>
                <a:gd name="T33" fmla="*/ 249 h 2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9"/>
                <a:gd name="T52" fmla="*/ 0 h 249"/>
                <a:gd name="T53" fmla="*/ 89 w 89"/>
                <a:gd name="T54" fmla="*/ 249 h 2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9" h="249">
                  <a:moveTo>
                    <a:pt x="37" y="249"/>
                  </a:moveTo>
                  <a:lnTo>
                    <a:pt x="32" y="242"/>
                  </a:lnTo>
                  <a:lnTo>
                    <a:pt x="24" y="223"/>
                  </a:lnTo>
                  <a:lnTo>
                    <a:pt x="10" y="192"/>
                  </a:lnTo>
                  <a:lnTo>
                    <a:pt x="2" y="157"/>
                  </a:lnTo>
                  <a:lnTo>
                    <a:pt x="0" y="118"/>
                  </a:lnTo>
                  <a:lnTo>
                    <a:pt x="8" y="77"/>
                  </a:lnTo>
                  <a:lnTo>
                    <a:pt x="30" y="35"/>
                  </a:lnTo>
                  <a:lnTo>
                    <a:pt x="71" y="0"/>
                  </a:lnTo>
                  <a:lnTo>
                    <a:pt x="74" y="7"/>
                  </a:lnTo>
                  <a:lnTo>
                    <a:pt x="80" y="22"/>
                  </a:lnTo>
                  <a:lnTo>
                    <a:pt x="85" y="48"/>
                  </a:lnTo>
                  <a:lnTo>
                    <a:pt x="89" y="79"/>
                  </a:lnTo>
                  <a:lnTo>
                    <a:pt x="89" y="118"/>
                  </a:lnTo>
                  <a:lnTo>
                    <a:pt x="82" y="159"/>
                  </a:lnTo>
                  <a:lnTo>
                    <a:pt x="65" y="203"/>
                  </a:lnTo>
                  <a:lnTo>
                    <a:pt x="37" y="2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3" name="Freeform 683"/>
            <p:cNvSpPr>
              <a:spLocks/>
            </p:cNvSpPr>
            <p:nvPr/>
          </p:nvSpPr>
          <p:spPr bwMode="auto">
            <a:xfrm>
              <a:off x="1449" y="3101"/>
              <a:ext cx="273" cy="257"/>
            </a:xfrm>
            <a:custGeom>
              <a:avLst/>
              <a:gdLst>
                <a:gd name="T0" fmla="*/ 273 w 273"/>
                <a:gd name="T1" fmla="*/ 146 h 257"/>
                <a:gd name="T2" fmla="*/ 266 w 273"/>
                <a:gd name="T3" fmla="*/ 172 h 257"/>
                <a:gd name="T4" fmla="*/ 255 w 273"/>
                <a:gd name="T5" fmla="*/ 194 h 257"/>
                <a:gd name="T6" fmla="*/ 240 w 273"/>
                <a:gd name="T7" fmla="*/ 213 h 257"/>
                <a:gd name="T8" fmla="*/ 221 w 273"/>
                <a:gd name="T9" fmla="*/ 231 h 257"/>
                <a:gd name="T10" fmla="*/ 199 w 273"/>
                <a:gd name="T11" fmla="*/ 244 h 257"/>
                <a:gd name="T12" fmla="*/ 175 w 273"/>
                <a:gd name="T13" fmla="*/ 252 h 257"/>
                <a:gd name="T14" fmla="*/ 149 w 273"/>
                <a:gd name="T15" fmla="*/ 257 h 257"/>
                <a:gd name="T16" fmla="*/ 120 w 273"/>
                <a:gd name="T17" fmla="*/ 255 h 257"/>
                <a:gd name="T18" fmla="*/ 92 w 273"/>
                <a:gd name="T19" fmla="*/ 248 h 257"/>
                <a:gd name="T20" fmla="*/ 68 w 273"/>
                <a:gd name="T21" fmla="*/ 237 h 257"/>
                <a:gd name="T22" fmla="*/ 46 w 273"/>
                <a:gd name="T23" fmla="*/ 224 h 257"/>
                <a:gd name="T24" fmla="*/ 29 w 273"/>
                <a:gd name="T25" fmla="*/ 205 h 257"/>
                <a:gd name="T26" fmla="*/ 14 w 273"/>
                <a:gd name="T27" fmla="*/ 185 h 257"/>
                <a:gd name="T28" fmla="*/ 5 w 273"/>
                <a:gd name="T29" fmla="*/ 161 h 257"/>
                <a:gd name="T30" fmla="*/ 0 w 273"/>
                <a:gd name="T31" fmla="*/ 137 h 257"/>
                <a:gd name="T32" fmla="*/ 0 w 273"/>
                <a:gd name="T33" fmla="*/ 111 h 257"/>
                <a:gd name="T34" fmla="*/ 7 w 273"/>
                <a:gd name="T35" fmla="*/ 85 h 257"/>
                <a:gd name="T36" fmla="*/ 18 w 273"/>
                <a:gd name="T37" fmla="*/ 63 h 257"/>
                <a:gd name="T38" fmla="*/ 33 w 273"/>
                <a:gd name="T39" fmla="*/ 43 h 257"/>
                <a:gd name="T40" fmla="*/ 53 w 273"/>
                <a:gd name="T41" fmla="*/ 26 h 257"/>
                <a:gd name="T42" fmla="*/ 75 w 273"/>
                <a:gd name="T43" fmla="*/ 13 h 257"/>
                <a:gd name="T44" fmla="*/ 99 w 273"/>
                <a:gd name="T45" fmla="*/ 4 h 257"/>
                <a:gd name="T46" fmla="*/ 125 w 273"/>
                <a:gd name="T47" fmla="*/ 0 h 257"/>
                <a:gd name="T48" fmla="*/ 153 w 273"/>
                <a:gd name="T49" fmla="*/ 2 h 257"/>
                <a:gd name="T50" fmla="*/ 181 w 273"/>
                <a:gd name="T51" fmla="*/ 8 h 257"/>
                <a:gd name="T52" fmla="*/ 205 w 273"/>
                <a:gd name="T53" fmla="*/ 19 h 257"/>
                <a:gd name="T54" fmla="*/ 227 w 273"/>
                <a:gd name="T55" fmla="*/ 35 h 257"/>
                <a:gd name="T56" fmla="*/ 245 w 273"/>
                <a:gd name="T57" fmla="*/ 52 h 257"/>
                <a:gd name="T58" fmla="*/ 260 w 273"/>
                <a:gd name="T59" fmla="*/ 72 h 257"/>
                <a:gd name="T60" fmla="*/ 269 w 273"/>
                <a:gd name="T61" fmla="*/ 96 h 257"/>
                <a:gd name="T62" fmla="*/ 273 w 273"/>
                <a:gd name="T63" fmla="*/ 120 h 257"/>
                <a:gd name="T64" fmla="*/ 273 w 273"/>
                <a:gd name="T65" fmla="*/ 146 h 2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3"/>
                <a:gd name="T100" fmla="*/ 0 h 257"/>
                <a:gd name="T101" fmla="*/ 273 w 273"/>
                <a:gd name="T102" fmla="*/ 257 h 25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3" h="257">
                  <a:moveTo>
                    <a:pt x="273" y="146"/>
                  </a:moveTo>
                  <a:lnTo>
                    <a:pt x="266" y="172"/>
                  </a:lnTo>
                  <a:lnTo>
                    <a:pt x="255" y="194"/>
                  </a:lnTo>
                  <a:lnTo>
                    <a:pt x="240" y="213"/>
                  </a:lnTo>
                  <a:lnTo>
                    <a:pt x="221" y="231"/>
                  </a:lnTo>
                  <a:lnTo>
                    <a:pt x="199" y="244"/>
                  </a:lnTo>
                  <a:lnTo>
                    <a:pt x="175" y="252"/>
                  </a:lnTo>
                  <a:lnTo>
                    <a:pt x="149" y="257"/>
                  </a:lnTo>
                  <a:lnTo>
                    <a:pt x="120" y="255"/>
                  </a:lnTo>
                  <a:lnTo>
                    <a:pt x="92" y="248"/>
                  </a:lnTo>
                  <a:lnTo>
                    <a:pt x="68" y="237"/>
                  </a:lnTo>
                  <a:lnTo>
                    <a:pt x="46" y="224"/>
                  </a:lnTo>
                  <a:lnTo>
                    <a:pt x="29" y="205"/>
                  </a:lnTo>
                  <a:lnTo>
                    <a:pt x="14" y="185"/>
                  </a:lnTo>
                  <a:lnTo>
                    <a:pt x="5" y="161"/>
                  </a:lnTo>
                  <a:lnTo>
                    <a:pt x="0" y="137"/>
                  </a:lnTo>
                  <a:lnTo>
                    <a:pt x="0" y="111"/>
                  </a:lnTo>
                  <a:lnTo>
                    <a:pt x="7" y="85"/>
                  </a:lnTo>
                  <a:lnTo>
                    <a:pt x="18" y="63"/>
                  </a:lnTo>
                  <a:lnTo>
                    <a:pt x="33" y="43"/>
                  </a:lnTo>
                  <a:lnTo>
                    <a:pt x="53" y="26"/>
                  </a:lnTo>
                  <a:lnTo>
                    <a:pt x="75" y="13"/>
                  </a:lnTo>
                  <a:lnTo>
                    <a:pt x="99" y="4"/>
                  </a:lnTo>
                  <a:lnTo>
                    <a:pt x="125" y="0"/>
                  </a:lnTo>
                  <a:lnTo>
                    <a:pt x="153" y="2"/>
                  </a:lnTo>
                  <a:lnTo>
                    <a:pt x="181" y="8"/>
                  </a:lnTo>
                  <a:lnTo>
                    <a:pt x="205" y="19"/>
                  </a:lnTo>
                  <a:lnTo>
                    <a:pt x="227" y="35"/>
                  </a:lnTo>
                  <a:lnTo>
                    <a:pt x="245" y="52"/>
                  </a:lnTo>
                  <a:lnTo>
                    <a:pt x="260" y="72"/>
                  </a:lnTo>
                  <a:lnTo>
                    <a:pt x="269" y="96"/>
                  </a:lnTo>
                  <a:lnTo>
                    <a:pt x="273" y="120"/>
                  </a:lnTo>
                  <a:lnTo>
                    <a:pt x="273" y="1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4" name="Freeform 684"/>
            <p:cNvSpPr>
              <a:spLocks/>
            </p:cNvSpPr>
            <p:nvPr/>
          </p:nvSpPr>
          <p:spPr bwMode="auto">
            <a:xfrm>
              <a:off x="1722" y="2935"/>
              <a:ext cx="198" cy="155"/>
            </a:xfrm>
            <a:custGeom>
              <a:avLst/>
              <a:gdLst>
                <a:gd name="T0" fmla="*/ 0 w 198"/>
                <a:gd name="T1" fmla="*/ 150 h 155"/>
                <a:gd name="T2" fmla="*/ 2 w 198"/>
                <a:gd name="T3" fmla="*/ 144 h 155"/>
                <a:gd name="T4" fmla="*/ 11 w 198"/>
                <a:gd name="T5" fmla="*/ 129 h 155"/>
                <a:gd name="T6" fmla="*/ 24 w 198"/>
                <a:gd name="T7" fmla="*/ 109 h 155"/>
                <a:gd name="T8" fmla="*/ 43 w 198"/>
                <a:gd name="T9" fmla="*/ 83 h 155"/>
                <a:gd name="T10" fmla="*/ 70 w 198"/>
                <a:gd name="T11" fmla="*/ 57 h 155"/>
                <a:gd name="T12" fmla="*/ 105 w 198"/>
                <a:gd name="T13" fmla="*/ 33 h 155"/>
                <a:gd name="T14" fmla="*/ 146 w 198"/>
                <a:gd name="T15" fmla="*/ 13 h 155"/>
                <a:gd name="T16" fmla="*/ 198 w 198"/>
                <a:gd name="T17" fmla="*/ 0 h 155"/>
                <a:gd name="T18" fmla="*/ 196 w 198"/>
                <a:gd name="T19" fmla="*/ 9 h 155"/>
                <a:gd name="T20" fmla="*/ 190 w 198"/>
                <a:gd name="T21" fmla="*/ 28 h 155"/>
                <a:gd name="T22" fmla="*/ 176 w 198"/>
                <a:gd name="T23" fmla="*/ 57 h 155"/>
                <a:gd name="T24" fmla="*/ 159 w 198"/>
                <a:gd name="T25" fmla="*/ 89 h 155"/>
                <a:gd name="T26" fmla="*/ 133 w 198"/>
                <a:gd name="T27" fmla="*/ 120 h 155"/>
                <a:gd name="T28" fmla="*/ 98 w 198"/>
                <a:gd name="T29" fmla="*/ 142 h 155"/>
                <a:gd name="T30" fmla="*/ 54 w 198"/>
                <a:gd name="T31" fmla="*/ 155 h 155"/>
                <a:gd name="T32" fmla="*/ 0 w 198"/>
                <a:gd name="T33" fmla="*/ 150 h 1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8"/>
                <a:gd name="T52" fmla="*/ 0 h 155"/>
                <a:gd name="T53" fmla="*/ 198 w 198"/>
                <a:gd name="T54" fmla="*/ 155 h 1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8" h="155">
                  <a:moveTo>
                    <a:pt x="0" y="150"/>
                  </a:moveTo>
                  <a:lnTo>
                    <a:pt x="2" y="144"/>
                  </a:lnTo>
                  <a:lnTo>
                    <a:pt x="11" y="129"/>
                  </a:lnTo>
                  <a:lnTo>
                    <a:pt x="24" y="109"/>
                  </a:lnTo>
                  <a:lnTo>
                    <a:pt x="43" y="83"/>
                  </a:lnTo>
                  <a:lnTo>
                    <a:pt x="70" y="57"/>
                  </a:lnTo>
                  <a:lnTo>
                    <a:pt x="105" y="33"/>
                  </a:lnTo>
                  <a:lnTo>
                    <a:pt x="146" y="13"/>
                  </a:lnTo>
                  <a:lnTo>
                    <a:pt x="198" y="0"/>
                  </a:lnTo>
                  <a:lnTo>
                    <a:pt x="196" y="9"/>
                  </a:lnTo>
                  <a:lnTo>
                    <a:pt x="190" y="28"/>
                  </a:lnTo>
                  <a:lnTo>
                    <a:pt x="176" y="57"/>
                  </a:lnTo>
                  <a:lnTo>
                    <a:pt x="159" y="89"/>
                  </a:lnTo>
                  <a:lnTo>
                    <a:pt x="133" y="120"/>
                  </a:lnTo>
                  <a:lnTo>
                    <a:pt x="98" y="142"/>
                  </a:lnTo>
                  <a:lnTo>
                    <a:pt x="54" y="155"/>
                  </a:lnTo>
                  <a:lnTo>
                    <a:pt x="0" y="1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5" name="Freeform 685"/>
            <p:cNvSpPr>
              <a:spLocks/>
            </p:cNvSpPr>
            <p:nvPr/>
          </p:nvSpPr>
          <p:spPr bwMode="auto">
            <a:xfrm>
              <a:off x="1781" y="3199"/>
              <a:ext cx="246" cy="89"/>
            </a:xfrm>
            <a:custGeom>
              <a:avLst/>
              <a:gdLst>
                <a:gd name="T0" fmla="*/ 0 w 246"/>
                <a:gd name="T1" fmla="*/ 19 h 89"/>
                <a:gd name="T2" fmla="*/ 6 w 246"/>
                <a:gd name="T3" fmla="*/ 17 h 89"/>
                <a:gd name="T4" fmla="*/ 22 w 246"/>
                <a:gd name="T5" fmla="*/ 11 h 89"/>
                <a:gd name="T6" fmla="*/ 46 w 246"/>
                <a:gd name="T7" fmla="*/ 4 h 89"/>
                <a:gd name="T8" fmla="*/ 78 w 246"/>
                <a:gd name="T9" fmla="*/ 0 h 89"/>
                <a:gd name="T10" fmla="*/ 115 w 246"/>
                <a:gd name="T11" fmla="*/ 0 h 89"/>
                <a:gd name="T12" fmla="*/ 157 w 246"/>
                <a:gd name="T13" fmla="*/ 8 h 89"/>
                <a:gd name="T14" fmla="*/ 200 w 246"/>
                <a:gd name="T15" fmla="*/ 24 h 89"/>
                <a:gd name="T16" fmla="*/ 246 w 246"/>
                <a:gd name="T17" fmla="*/ 52 h 89"/>
                <a:gd name="T18" fmla="*/ 240 w 246"/>
                <a:gd name="T19" fmla="*/ 56 h 89"/>
                <a:gd name="T20" fmla="*/ 220 w 246"/>
                <a:gd name="T21" fmla="*/ 67 h 89"/>
                <a:gd name="T22" fmla="*/ 192 w 246"/>
                <a:gd name="T23" fmla="*/ 78 h 89"/>
                <a:gd name="T24" fmla="*/ 157 w 246"/>
                <a:gd name="T25" fmla="*/ 87 h 89"/>
                <a:gd name="T26" fmla="*/ 115 w 246"/>
                <a:gd name="T27" fmla="*/ 89 h 89"/>
                <a:gd name="T28" fmla="*/ 76 w 246"/>
                <a:gd name="T29" fmla="*/ 83 h 89"/>
                <a:gd name="T30" fmla="*/ 35 w 246"/>
                <a:gd name="T31" fmla="*/ 61 h 89"/>
                <a:gd name="T32" fmla="*/ 0 w 246"/>
                <a:gd name="T33" fmla="*/ 19 h 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6"/>
                <a:gd name="T52" fmla="*/ 0 h 89"/>
                <a:gd name="T53" fmla="*/ 246 w 246"/>
                <a:gd name="T54" fmla="*/ 89 h 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6" h="89">
                  <a:moveTo>
                    <a:pt x="0" y="19"/>
                  </a:moveTo>
                  <a:lnTo>
                    <a:pt x="6" y="17"/>
                  </a:lnTo>
                  <a:lnTo>
                    <a:pt x="22" y="11"/>
                  </a:lnTo>
                  <a:lnTo>
                    <a:pt x="46" y="4"/>
                  </a:lnTo>
                  <a:lnTo>
                    <a:pt x="78" y="0"/>
                  </a:lnTo>
                  <a:lnTo>
                    <a:pt x="115" y="0"/>
                  </a:lnTo>
                  <a:lnTo>
                    <a:pt x="157" y="8"/>
                  </a:lnTo>
                  <a:lnTo>
                    <a:pt x="200" y="24"/>
                  </a:lnTo>
                  <a:lnTo>
                    <a:pt x="246" y="52"/>
                  </a:lnTo>
                  <a:lnTo>
                    <a:pt x="240" y="56"/>
                  </a:lnTo>
                  <a:lnTo>
                    <a:pt x="220" y="67"/>
                  </a:lnTo>
                  <a:lnTo>
                    <a:pt x="192" y="78"/>
                  </a:lnTo>
                  <a:lnTo>
                    <a:pt x="157" y="87"/>
                  </a:lnTo>
                  <a:lnTo>
                    <a:pt x="115" y="89"/>
                  </a:lnTo>
                  <a:lnTo>
                    <a:pt x="76" y="83"/>
                  </a:lnTo>
                  <a:lnTo>
                    <a:pt x="35" y="61"/>
                  </a:ln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6" name="Freeform 686"/>
            <p:cNvSpPr>
              <a:spLocks/>
            </p:cNvSpPr>
            <p:nvPr/>
          </p:nvSpPr>
          <p:spPr bwMode="auto">
            <a:xfrm>
              <a:off x="1935" y="2676"/>
              <a:ext cx="177" cy="176"/>
            </a:xfrm>
            <a:custGeom>
              <a:avLst/>
              <a:gdLst>
                <a:gd name="T0" fmla="*/ 0 w 177"/>
                <a:gd name="T1" fmla="*/ 176 h 176"/>
                <a:gd name="T2" fmla="*/ 3 w 177"/>
                <a:gd name="T3" fmla="*/ 170 h 176"/>
                <a:gd name="T4" fmla="*/ 7 w 177"/>
                <a:gd name="T5" fmla="*/ 154 h 176"/>
                <a:gd name="T6" fmla="*/ 18 w 177"/>
                <a:gd name="T7" fmla="*/ 131 h 176"/>
                <a:gd name="T8" fmla="*/ 33 w 177"/>
                <a:gd name="T9" fmla="*/ 102 h 176"/>
                <a:gd name="T10" fmla="*/ 57 w 177"/>
                <a:gd name="T11" fmla="*/ 74 h 176"/>
                <a:gd name="T12" fmla="*/ 88 w 177"/>
                <a:gd name="T13" fmla="*/ 43 h 176"/>
                <a:gd name="T14" fmla="*/ 127 w 177"/>
                <a:gd name="T15" fmla="*/ 19 h 176"/>
                <a:gd name="T16" fmla="*/ 177 w 177"/>
                <a:gd name="T17" fmla="*/ 0 h 176"/>
                <a:gd name="T18" fmla="*/ 177 w 177"/>
                <a:gd name="T19" fmla="*/ 8 h 176"/>
                <a:gd name="T20" fmla="*/ 173 w 177"/>
                <a:gd name="T21" fmla="*/ 30 h 176"/>
                <a:gd name="T22" fmla="*/ 164 w 177"/>
                <a:gd name="T23" fmla="*/ 59 h 176"/>
                <a:gd name="T24" fmla="*/ 151 w 177"/>
                <a:gd name="T25" fmla="*/ 93 h 176"/>
                <a:gd name="T26" fmla="*/ 129 w 177"/>
                <a:gd name="T27" fmla="*/ 126 h 176"/>
                <a:gd name="T28" fmla="*/ 96 w 177"/>
                <a:gd name="T29" fmla="*/ 154 h 176"/>
                <a:gd name="T30" fmla="*/ 55 w 177"/>
                <a:gd name="T31" fmla="*/ 174 h 176"/>
                <a:gd name="T32" fmla="*/ 0 w 177"/>
                <a:gd name="T33" fmla="*/ 176 h 1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7"/>
                <a:gd name="T52" fmla="*/ 0 h 176"/>
                <a:gd name="T53" fmla="*/ 177 w 177"/>
                <a:gd name="T54" fmla="*/ 176 h 1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7" h="176">
                  <a:moveTo>
                    <a:pt x="0" y="176"/>
                  </a:moveTo>
                  <a:lnTo>
                    <a:pt x="3" y="170"/>
                  </a:lnTo>
                  <a:lnTo>
                    <a:pt x="7" y="154"/>
                  </a:lnTo>
                  <a:lnTo>
                    <a:pt x="18" y="131"/>
                  </a:lnTo>
                  <a:lnTo>
                    <a:pt x="33" y="102"/>
                  </a:lnTo>
                  <a:lnTo>
                    <a:pt x="57" y="74"/>
                  </a:lnTo>
                  <a:lnTo>
                    <a:pt x="88" y="43"/>
                  </a:lnTo>
                  <a:lnTo>
                    <a:pt x="127" y="19"/>
                  </a:lnTo>
                  <a:lnTo>
                    <a:pt x="177" y="0"/>
                  </a:lnTo>
                  <a:lnTo>
                    <a:pt x="177" y="8"/>
                  </a:lnTo>
                  <a:lnTo>
                    <a:pt x="173" y="30"/>
                  </a:lnTo>
                  <a:lnTo>
                    <a:pt x="164" y="59"/>
                  </a:lnTo>
                  <a:lnTo>
                    <a:pt x="151" y="93"/>
                  </a:lnTo>
                  <a:lnTo>
                    <a:pt x="129" y="126"/>
                  </a:lnTo>
                  <a:lnTo>
                    <a:pt x="96" y="154"/>
                  </a:lnTo>
                  <a:lnTo>
                    <a:pt x="55" y="174"/>
                  </a:lnTo>
                  <a:lnTo>
                    <a:pt x="0" y="1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7" name="Freeform 687"/>
            <p:cNvSpPr>
              <a:spLocks/>
            </p:cNvSpPr>
            <p:nvPr/>
          </p:nvSpPr>
          <p:spPr bwMode="auto">
            <a:xfrm>
              <a:off x="2214" y="2726"/>
              <a:ext cx="88" cy="250"/>
            </a:xfrm>
            <a:custGeom>
              <a:avLst/>
              <a:gdLst>
                <a:gd name="T0" fmla="*/ 55 w 88"/>
                <a:gd name="T1" fmla="*/ 250 h 250"/>
                <a:gd name="T2" fmla="*/ 51 w 88"/>
                <a:gd name="T3" fmla="*/ 244 h 250"/>
                <a:gd name="T4" fmla="*/ 38 w 88"/>
                <a:gd name="T5" fmla="*/ 226 h 250"/>
                <a:gd name="T6" fmla="*/ 22 w 88"/>
                <a:gd name="T7" fmla="*/ 198 h 250"/>
                <a:gd name="T8" fmla="*/ 9 w 88"/>
                <a:gd name="T9" fmla="*/ 163 h 250"/>
                <a:gd name="T10" fmla="*/ 0 w 88"/>
                <a:gd name="T11" fmla="*/ 124 h 250"/>
                <a:gd name="T12" fmla="*/ 3 w 88"/>
                <a:gd name="T13" fmla="*/ 83 h 250"/>
                <a:gd name="T14" fmla="*/ 20 w 88"/>
                <a:gd name="T15" fmla="*/ 41 h 250"/>
                <a:gd name="T16" fmla="*/ 55 w 88"/>
                <a:gd name="T17" fmla="*/ 0 h 250"/>
                <a:gd name="T18" fmla="*/ 57 w 88"/>
                <a:gd name="T19" fmla="*/ 4 h 250"/>
                <a:gd name="T20" fmla="*/ 66 w 88"/>
                <a:gd name="T21" fmla="*/ 22 h 250"/>
                <a:gd name="T22" fmla="*/ 75 w 88"/>
                <a:gd name="T23" fmla="*/ 46 h 250"/>
                <a:gd name="T24" fmla="*/ 83 w 88"/>
                <a:gd name="T25" fmla="*/ 76 h 250"/>
                <a:gd name="T26" fmla="*/ 88 w 88"/>
                <a:gd name="T27" fmla="*/ 113 h 250"/>
                <a:gd name="T28" fmla="*/ 88 w 88"/>
                <a:gd name="T29" fmla="*/ 157 h 250"/>
                <a:gd name="T30" fmla="*/ 77 w 88"/>
                <a:gd name="T31" fmla="*/ 203 h 250"/>
                <a:gd name="T32" fmla="*/ 55 w 88"/>
                <a:gd name="T33" fmla="*/ 250 h 2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8"/>
                <a:gd name="T52" fmla="*/ 0 h 250"/>
                <a:gd name="T53" fmla="*/ 88 w 88"/>
                <a:gd name="T54" fmla="*/ 250 h 2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8" h="250">
                  <a:moveTo>
                    <a:pt x="55" y="250"/>
                  </a:moveTo>
                  <a:lnTo>
                    <a:pt x="51" y="244"/>
                  </a:lnTo>
                  <a:lnTo>
                    <a:pt x="38" y="226"/>
                  </a:lnTo>
                  <a:lnTo>
                    <a:pt x="22" y="198"/>
                  </a:lnTo>
                  <a:lnTo>
                    <a:pt x="9" y="163"/>
                  </a:lnTo>
                  <a:lnTo>
                    <a:pt x="0" y="124"/>
                  </a:lnTo>
                  <a:lnTo>
                    <a:pt x="3" y="83"/>
                  </a:lnTo>
                  <a:lnTo>
                    <a:pt x="20" y="41"/>
                  </a:lnTo>
                  <a:lnTo>
                    <a:pt x="55" y="0"/>
                  </a:lnTo>
                  <a:lnTo>
                    <a:pt x="57" y="4"/>
                  </a:lnTo>
                  <a:lnTo>
                    <a:pt x="66" y="22"/>
                  </a:lnTo>
                  <a:lnTo>
                    <a:pt x="75" y="46"/>
                  </a:lnTo>
                  <a:lnTo>
                    <a:pt x="83" y="76"/>
                  </a:lnTo>
                  <a:lnTo>
                    <a:pt x="88" y="113"/>
                  </a:lnTo>
                  <a:lnTo>
                    <a:pt x="88" y="157"/>
                  </a:lnTo>
                  <a:lnTo>
                    <a:pt x="77" y="203"/>
                  </a:lnTo>
                  <a:lnTo>
                    <a:pt x="55" y="2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8" name="Freeform 688"/>
            <p:cNvSpPr>
              <a:spLocks/>
            </p:cNvSpPr>
            <p:nvPr/>
          </p:nvSpPr>
          <p:spPr bwMode="auto">
            <a:xfrm>
              <a:off x="2101" y="2419"/>
              <a:ext cx="273" cy="255"/>
            </a:xfrm>
            <a:custGeom>
              <a:avLst/>
              <a:gdLst>
                <a:gd name="T0" fmla="*/ 135 w 273"/>
                <a:gd name="T1" fmla="*/ 255 h 255"/>
                <a:gd name="T2" fmla="*/ 107 w 273"/>
                <a:gd name="T3" fmla="*/ 252 h 255"/>
                <a:gd name="T4" fmla="*/ 83 w 273"/>
                <a:gd name="T5" fmla="*/ 244 h 255"/>
                <a:gd name="T6" fmla="*/ 59 w 273"/>
                <a:gd name="T7" fmla="*/ 233 h 255"/>
                <a:gd name="T8" fmla="*/ 39 w 273"/>
                <a:gd name="T9" fmla="*/ 218 h 255"/>
                <a:gd name="T10" fmla="*/ 22 w 273"/>
                <a:gd name="T11" fmla="*/ 198 h 255"/>
                <a:gd name="T12" fmla="*/ 11 w 273"/>
                <a:gd name="T13" fmla="*/ 176 h 255"/>
                <a:gd name="T14" fmla="*/ 2 w 273"/>
                <a:gd name="T15" fmla="*/ 152 h 255"/>
                <a:gd name="T16" fmla="*/ 0 w 273"/>
                <a:gd name="T17" fmla="*/ 126 h 255"/>
                <a:gd name="T18" fmla="*/ 2 w 273"/>
                <a:gd name="T19" fmla="*/ 100 h 255"/>
                <a:gd name="T20" fmla="*/ 11 w 273"/>
                <a:gd name="T21" fmla="*/ 76 h 255"/>
                <a:gd name="T22" fmla="*/ 22 w 273"/>
                <a:gd name="T23" fmla="*/ 56 h 255"/>
                <a:gd name="T24" fmla="*/ 39 w 273"/>
                <a:gd name="T25" fmla="*/ 37 h 255"/>
                <a:gd name="T26" fmla="*/ 59 w 273"/>
                <a:gd name="T27" fmla="*/ 21 h 255"/>
                <a:gd name="T28" fmla="*/ 83 w 273"/>
                <a:gd name="T29" fmla="*/ 11 h 255"/>
                <a:gd name="T30" fmla="*/ 107 w 273"/>
                <a:gd name="T31" fmla="*/ 2 h 255"/>
                <a:gd name="T32" fmla="*/ 135 w 273"/>
                <a:gd name="T33" fmla="*/ 0 h 255"/>
                <a:gd name="T34" fmla="*/ 164 w 273"/>
                <a:gd name="T35" fmla="*/ 2 h 255"/>
                <a:gd name="T36" fmla="*/ 190 w 273"/>
                <a:gd name="T37" fmla="*/ 11 h 255"/>
                <a:gd name="T38" fmla="*/ 212 w 273"/>
                <a:gd name="T39" fmla="*/ 21 h 255"/>
                <a:gd name="T40" fmla="*/ 233 w 273"/>
                <a:gd name="T41" fmla="*/ 37 h 255"/>
                <a:gd name="T42" fmla="*/ 249 w 273"/>
                <a:gd name="T43" fmla="*/ 56 h 255"/>
                <a:gd name="T44" fmla="*/ 262 w 273"/>
                <a:gd name="T45" fmla="*/ 76 h 255"/>
                <a:gd name="T46" fmla="*/ 270 w 273"/>
                <a:gd name="T47" fmla="*/ 100 h 255"/>
                <a:gd name="T48" fmla="*/ 273 w 273"/>
                <a:gd name="T49" fmla="*/ 126 h 255"/>
                <a:gd name="T50" fmla="*/ 270 w 273"/>
                <a:gd name="T51" fmla="*/ 152 h 255"/>
                <a:gd name="T52" fmla="*/ 262 w 273"/>
                <a:gd name="T53" fmla="*/ 176 h 255"/>
                <a:gd name="T54" fmla="*/ 249 w 273"/>
                <a:gd name="T55" fmla="*/ 198 h 255"/>
                <a:gd name="T56" fmla="*/ 233 w 273"/>
                <a:gd name="T57" fmla="*/ 218 h 255"/>
                <a:gd name="T58" fmla="*/ 212 w 273"/>
                <a:gd name="T59" fmla="*/ 233 h 255"/>
                <a:gd name="T60" fmla="*/ 190 w 273"/>
                <a:gd name="T61" fmla="*/ 244 h 255"/>
                <a:gd name="T62" fmla="*/ 164 w 273"/>
                <a:gd name="T63" fmla="*/ 252 h 255"/>
                <a:gd name="T64" fmla="*/ 135 w 273"/>
                <a:gd name="T65" fmla="*/ 255 h 2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3"/>
                <a:gd name="T100" fmla="*/ 0 h 255"/>
                <a:gd name="T101" fmla="*/ 273 w 273"/>
                <a:gd name="T102" fmla="*/ 255 h 2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3" h="255">
                  <a:moveTo>
                    <a:pt x="135" y="255"/>
                  </a:moveTo>
                  <a:lnTo>
                    <a:pt x="107" y="252"/>
                  </a:lnTo>
                  <a:lnTo>
                    <a:pt x="83" y="244"/>
                  </a:lnTo>
                  <a:lnTo>
                    <a:pt x="59" y="233"/>
                  </a:lnTo>
                  <a:lnTo>
                    <a:pt x="39" y="218"/>
                  </a:lnTo>
                  <a:lnTo>
                    <a:pt x="22" y="198"/>
                  </a:lnTo>
                  <a:lnTo>
                    <a:pt x="11" y="176"/>
                  </a:lnTo>
                  <a:lnTo>
                    <a:pt x="2" y="152"/>
                  </a:lnTo>
                  <a:lnTo>
                    <a:pt x="0" y="126"/>
                  </a:lnTo>
                  <a:lnTo>
                    <a:pt x="2" y="100"/>
                  </a:lnTo>
                  <a:lnTo>
                    <a:pt x="11" y="76"/>
                  </a:lnTo>
                  <a:lnTo>
                    <a:pt x="22" y="56"/>
                  </a:lnTo>
                  <a:lnTo>
                    <a:pt x="39" y="37"/>
                  </a:lnTo>
                  <a:lnTo>
                    <a:pt x="59" y="21"/>
                  </a:lnTo>
                  <a:lnTo>
                    <a:pt x="83" y="11"/>
                  </a:lnTo>
                  <a:lnTo>
                    <a:pt x="107" y="2"/>
                  </a:lnTo>
                  <a:lnTo>
                    <a:pt x="135" y="0"/>
                  </a:lnTo>
                  <a:lnTo>
                    <a:pt x="164" y="2"/>
                  </a:lnTo>
                  <a:lnTo>
                    <a:pt x="190" y="11"/>
                  </a:lnTo>
                  <a:lnTo>
                    <a:pt x="212" y="21"/>
                  </a:lnTo>
                  <a:lnTo>
                    <a:pt x="233" y="37"/>
                  </a:lnTo>
                  <a:lnTo>
                    <a:pt x="249" y="56"/>
                  </a:lnTo>
                  <a:lnTo>
                    <a:pt x="262" y="76"/>
                  </a:lnTo>
                  <a:lnTo>
                    <a:pt x="270" y="100"/>
                  </a:lnTo>
                  <a:lnTo>
                    <a:pt x="273" y="126"/>
                  </a:lnTo>
                  <a:lnTo>
                    <a:pt x="270" y="152"/>
                  </a:lnTo>
                  <a:lnTo>
                    <a:pt x="262" y="176"/>
                  </a:lnTo>
                  <a:lnTo>
                    <a:pt x="249" y="198"/>
                  </a:lnTo>
                  <a:lnTo>
                    <a:pt x="233" y="218"/>
                  </a:lnTo>
                  <a:lnTo>
                    <a:pt x="212" y="233"/>
                  </a:lnTo>
                  <a:lnTo>
                    <a:pt x="190" y="244"/>
                  </a:lnTo>
                  <a:lnTo>
                    <a:pt x="164" y="252"/>
                  </a:lnTo>
                  <a:lnTo>
                    <a:pt x="135" y="2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99" name="Freeform 689"/>
            <p:cNvSpPr>
              <a:spLocks/>
            </p:cNvSpPr>
            <p:nvPr/>
          </p:nvSpPr>
          <p:spPr bwMode="auto">
            <a:xfrm>
              <a:off x="2352" y="2209"/>
              <a:ext cx="176" cy="177"/>
            </a:xfrm>
            <a:custGeom>
              <a:avLst/>
              <a:gdLst>
                <a:gd name="T0" fmla="*/ 0 w 176"/>
                <a:gd name="T1" fmla="*/ 177 h 177"/>
                <a:gd name="T2" fmla="*/ 2 w 176"/>
                <a:gd name="T3" fmla="*/ 170 h 177"/>
                <a:gd name="T4" fmla="*/ 6 w 176"/>
                <a:gd name="T5" fmla="*/ 155 h 177"/>
                <a:gd name="T6" fmla="*/ 17 w 176"/>
                <a:gd name="T7" fmla="*/ 131 h 177"/>
                <a:gd name="T8" fmla="*/ 33 w 176"/>
                <a:gd name="T9" fmla="*/ 103 h 177"/>
                <a:gd name="T10" fmla="*/ 54 w 176"/>
                <a:gd name="T11" fmla="*/ 75 h 177"/>
                <a:gd name="T12" fmla="*/ 87 w 176"/>
                <a:gd name="T13" fmla="*/ 44 h 177"/>
                <a:gd name="T14" fmla="*/ 126 w 176"/>
                <a:gd name="T15" fmla="*/ 20 h 177"/>
                <a:gd name="T16" fmla="*/ 176 w 176"/>
                <a:gd name="T17" fmla="*/ 0 h 177"/>
                <a:gd name="T18" fmla="*/ 176 w 176"/>
                <a:gd name="T19" fmla="*/ 9 h 177"/>
                <a:gd name="T20" fmla="*/ 172 w 176"/>
                <a:gd name="T21" fmla="*/ 31 h 177"/>
                <a:gd name="T22" fmla="*/ 163 w 176"/>
                <a:gd name="T23" fmla="*/ 59 h 177"/>
                <a:gd name="T24" fmla="*/ 148 w 176"/>
                <a:gd name="T25" fmla="*/ 94 h 177"/>
                <a:gd name="T26" fmla="*/ 126 w 176"/>
                <a:gd name="T27" fmla="*/ 127 h 177"/>
                <a:gd name="T28" fmla="*/ 96 w 176"/>
                <a:gd name="T29" fmla="*/ 155 h 177"/>
                <a:gd name="T30" fmla="*/ 54 w 176"/>
                <a:gd name="T31" fmla="*/ 175 h 177"/>
                <a:gd name="T32" fmla="*/ 0 w 176"/>
                <a:gd name="T33" fmla="*/ 177 h 1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6"/>
                <a:gd name="T52" fmla="*/ 0 h 177"/>
                <a:gd name="T53" fmla="*/ 176 w 176"/>
                <a:gd name="T54" fmla="*/ 177 h 1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6" h="177">
                  <a:moveTo>
                    <a:pt x="0" y="177"/>
                  </a:moveTo>
                  <a:lnTo>
                    <a:pt x="2" y="170"/>
                  </a:lnTo>
                  <a:lnTo>
                    <a:pt x="6" y="155"/>
                  </a:lnTo>
                  <a:lnTo>
                    <a:pt x="17" y="131"/>
                  </a:lnTo>
                  <a:lnTo>
                    <a:pt x="33" y="103"/>
                  </a:lnTo>
                  <a:lnTo>
                    <a:pt x="54" y="75"/>
                  </a:lnTo>
                  <a:lnTo>
                    <a:pt x="87" y="44"/>
                  </a:lnTo>
                  <a:lnTo>
                    <a:pt x="126" y="20"/>
                  </a:lnTo>
                  <a:lnTo>
                    <a:pt x="176" y="0"/>
                  </a:lnTo>
                  <a:lnTo>
                    <a:pt x="176" y="9"/>
                  </a:lnTo>
                  <a:lnTo>
                    <a:pt x="172" y="31"/>
                  </a:lnTo>
                  <a:lnTo>
                    <a:pt x="163" y="59"/>
                  </a:lnTo>
                  <a:lnTo>
                    <a:pt x="148" y="94"/>
                  </a:lnTo>
                  <a:lnTo>
                    <a:pt x="126" y="127"/>
                  </a:lnTo>
                  <a:lnTo>
                    <a:pt x="96" y="155"/>
                  </a:lnTo>
                  <a:lnTo>
                    <a:pt x="54" y="175"/>
                  </a:lnTo>
                  <a:lnTo>
                    <a:pt x="0" y="1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00" name="Freeform 690"/>
            <p:cNvSpPr>
              <a:spLocks/>
            </p:cNvSpPr>
            <p:nvPr/>
          </p:nvSpPr>
          <p:spPr bwMode="auto">
            <a:xfrm>
              <a:off x="2507" y="2294"/>
              <a:ext cx="21" cy="5"/>
            </a:xfrm>
            <a:custGeom>
              <a:avLst/>
              <a:gdLst>
                <a:gd name="T0" fmla="*/ 21 w 21"/>
                <a:gd name="T1" fmla="*/ 3 h 5"/>
                <a:gd name="T2" fmla="*/ 17 w 21"/>
                <a:gd name="T3" fmla="*/ 3 h 5"/>
                <a:gd name="T4" fmla="*/ 10 w 21"/>
                <a:gd name="T5" fmla="*/ 3 h 5"/>
                <a:gd name="T6" fmla="*/ 4 w 21"/>
                <a:gd name="T7" fmla="*/ 3 h 5"/>
                <a:gd name="T8" fmla="*/ 0 w 21"/>
                <a:gd name="T9" fmla="*/ 5 h 5"/>
                <a:gd name="T10" fmla="*/ 0 w 21"/>
                <a:gd name="T11" fmla="*/ 3 h 5"/>
                <a:gd name="T12" fmla="*/ 0 w 21"/>
                <a:gd name="T13" fmla="*/ 3 h 5"/>
                <a:gd name="T14" fmla="*/ 0 w 21"/>
                <a:gd name="T15" fmla="*/ 0 h 5"/>
                <a:gd name="T16" fmla="*/ 0 w 21"/>
                <a:gd name="T17" fmla="*/ 0 h 5"/>
                <a:gd name="T18" fmla="*/ 0 w 21"/>
                <a:gd name="T19" fmla="*/ 0 h 5"/>
                <a:gd name="T20" fmla="*/ 0 w 21"/>
                <a:gd name="T21" fmla="*/ 0 h 5"/>
                <a:gd name="T22" fmla="*/ 0 w 21"/>
                <a:gd name="T23" fmla="*/ 0 h 5"/>
                <a:gd name="T24" fmla="*/ 0 w 21"/>
                <a:gd name="T25" fmla="*/ 0 h 5"/>
                <a:gd name="T26" fmla="*/ 4 w 21"/>
                <a:gd name="T27" fmla="*/ 0 h 5"/>
                <a:gd name="T28" fmla="*/ 10 w 21"/>
                <a:gd name="T29" fmla="*/ 0 h 5"/>
                <a:gd name="T30" fmla="*/ 17 w 21"/>
                <a:gd name="T31" fmla="*/ 3 h 5"/>
                <a:gd name="T32" fmla="*/ 21 w 21"/>
                <a:gd name="T33" fmla="*/ 3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5"/>
                <a:gd name="T53" fmla="*/ 21 w 21"/>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5">
                  <a:moveTo>
                    <a:pt x="21" y="3"/>
                  </a:moveTo>
                  <a:lnTo>
                    <a:pt x="17" y="3"/>
                  </a:lnTo>
                  <a:lnTo>
                    <a:pt x="10" y="3"/>
                  </a:lnTo>
                  <a:lnTo>
                    <a:pt x="4" y="3"/>
                  </a:lnTo>
                  <a:lnTo>
                    <a:pt x="0" y="5"/>
                  </a:lnTo>
                  <a:lnTo>
                    <a:pt x="0" y="3"/>
                  </a:lnTo>
                  <a:lnTo>
                    <a:pt x="0" y="0"/>
                  </a:lnTo>
                  <a:lnTo>
                    <a:pt x="4" y="0"/>
                  </a:lnTo>
                  <a:lnTo>
                    <a:pt x="10" y="0"/>
                  </a:lnTo>
                  <a:lnTo>
                    <a:pt x="17" y="3"/>
                  </a:lnTo>
                  <a:lnTo>
                    <a:pt x="21"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01" name="Freeform 691"/>
            <p:cNvSpPr>
              <a:spLocks/>
            </p:cNvSpPr>
            <p:nvPr/>
          </p:nvSpPr>
          <p:spPr bwMode="auto">
            <a:xfrm>
              <a:off x="2428" y="2477"/>
              <a:ext cx="249" cy="88"/>
            </a:xfrm>
            <a:custGeom>
              <a:avLst/>
              <a:gdLst>
                <a:gd name="T0" fmla="*/ 0 w 249"/>
                <a:gd name="T1" fmla="*/ 33 h 88"/>
                <a:gd name="T2" fmla="*/ 4 w 249"/>
                <a:gd name="T3" fmla="*/ 31 h 88"/>
                <a:gd name="T4" fmla="*/ 20 w 249"/>
                <a:gd name="T5" fmla="*/ 22 h 88"/>
                <a:gd name="T6" fmla="*/ 44 w 249"/>
                <a:gd name="T7" fmla="*/ 14 h 88"/>
                <a:gd name="T8" fmla="*/ 76 w 249"/>
                <a:gd name="T9" fmla="*/ 5 h 88"/>
                <a:gd name="T10" fmla="*/ 113 w 249"/>
                <a:gd name="T11" fmla="*/ 0 h 88"/>
                <a:gd name="T12" fmla="*/ 155 w 249"/>
                <a:gd name="T13" fmla="*/ 0 h 88"/>
                <a:gd name="T14" fmla="*/ 201 w 249"/>
                <a:gd name="T15" fmla="*/ 11 h 88"/>
                <a:gd name="T16" fmla="*/ 249 w 249"/>
                <a:gd name="T17" fmla="*/ 33 h 88"/>
                <a:gd name="T18" fmla="*/ 242 w 249"/>
                <a:gd name="T19" fmla="*/ 38 h 88"/>
                <a:gd name="T20" fmla="*/ 225 w 249"/>
                <a:gd name="T21" fmla="*/ 51 h 88"/>
                <a:gd name="T22" fmla="*/ 196 w 249"/>
                <a:gd name="T23" fmla="*/ 66 h 88"/>
                <a:gd name="T24" fmla="*/ 164 w 249"/>
                <a:gd name="T25" fmla="*/ 79 h 88"/>
                <a:gd name="T26" fmla="*/ 124 w 249"/>
                <a:gd name="T27" fmla="*/ 88 h 88"/>
                <a:gd name="T28" fmla="*/ 83 w 249"/>
                <a:gd name="T29" fmla="*/ 85 h 88"/>
                <a:gd name="T30" fmla="*/ 39 w 249"/>
                <a:gd name="T31" fmla="*/ 68 h 88"/>
                <a:gd name="T32" fmla="*/ 0 w 249"/>
                <a:gd name="T33" fmla="*/ 33 h 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9"/>
                <a:gd name="T52" fmla="*/ 0 h 88"/>
                <a:gd name="T53" fmla="*/ 249 w 249"/>
                <a:gd name="T54" fmla="*/ 88 h 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9" h="88">
                  <a:moveTo>
                    <a:pt x="0" y="33"/>
                  </a:moveTo>
                  <a:lnTo>
                    <a:pt x="4" y="31"/>
                  </a:lnTo>
                  <a:lnTo>
                    <a:pt x="20" y="22"/>
                  </a:lnTo>
                  <a:lnTo>
                    <a:pt x="44" y="14"/>
                  </a:lnTo>
                  <a:lnTo>
                    <a:pt x="76" y="5"/>
                  </a:lnTo>
                  <a:lnTo>
                    <a:pt x="113" y="0"/>
                  </a:lnTo>
                  <a:lnTo>
                    <a:pt x="155" y="0"/>
                  </a:lnTo>
                  <a:lnTo>
                    <a:pt x="201" y="11"/>
                  </a:lnTo>
                  <a:lnTo>
                    <a:pt x="249" y="33"/>
                  </a:lnTo>
                  <a:lnTo>
                    <a:pt x="242" y="38"/>
                  </a:lnTo>
                  <a:lnTo>
                    <a:pt x="225" y="51"/>
                  </a:lnTo>
                  <a:lnTo>
                    <a:pt x="196" y="66"/>
                  </a:lnTo>
                  <a:lnTo>
                    <a:pt x="164" y="79"/>
                  </a:lnTo>
                  <a:lnTo>
                    <a:pt x="124" y="88"/>
                  </a:lnTo>
                  <a:lnTo>
                    <a:pt x="83" y="85"/>
                  </a:lnTo>
                  <a:lnTo>
                    <a:pt x="39" y="68"/>
                  </a:lnTo>
                  <a:lnTo>
                    <a:pt x="0" y="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02" name="Freeform 692"/>
            <p:cNvSpPr>
              <a:spLocks/>
            </p:cNvSpPr>
            <p:nvPr/>
          </p:nvSpPr>
          <p:spPr bwMode="auto">
            <a:xfrm>
              <a:off x="713" y="1558"/>
              <a:ext cx="100" cy="242"/>
            </a:xfrm>
            <a:custGeom>
              <a:avLst/>
              <a:gdLst>
                <a:gd name="T0" fmla="*/ 91 w 100"/>
                <a:gd name="T1" fmla="*/ 242 h 242"/>
                <a:gd name="T2" fmla="*/ 100 w 100"/>
                <a:gd name="T3" fmla="*/ 189 h 242"/>
                <a:gd name="T4" fmla="*/ 100 w 100"/>
                <a:gd name="T5" fmla="*/ 142 h 242"/>
                <a:gd name="T6" fmla="*/ 89 w 100"/>
                <a:gd name="T7" fmla="*/ 100 h 242"/>
                <a:gd name="T8" fmla="*/ 76 w 100"/>
                <a:gd name="T9" fmla="*/ 65 h 242"/>
                <a:gd name="T10" fmla="*/ 61 w 100"/>
                <a:gd name="T11" fmla="*/ 37 h 242"/>
                <a:gd name="T12" fmla="*/ 46 w 100"/>
                <a:gd name="T13" fmla="*/ 17 h 242"/>
                <a:gd name="T14" fmla="*/ 35 w 100"/>
                <a:gd name="T15" fmla="*/ 4 h 242"/>
                <a:gd name="T16" fmla="*/ 30 w 100"/>
                <a:gd name="T17" fmla="*/ 0 h 242"/>
                <a:gd name="T18" fmla="*/ 6 w 100"/>
                <a:gd name="T19" fmla="*/ 48 h 242"/>
                <a:gd name="T20" fmla="*/ 0 w 100"/>
                <a:gd name="T21" fmla="*/ 94 h 242"/>
                <a:gd name="T22" fmla="*/ 8 w 100"/>
                <a:gd name="T23" fmla="*/ 133 h 242"/>
                <a:gd name="T24" fmla="*/ 26 w 100"/>
                <a:gd name="T25" fmla="*/ 170 h 242"/>
                <a:gd name="T26" fmla="*/ 48 w 100"/>
                <a:gd name="T27" fmla="*/ 200 h 242"/>
                <a:gd name="T28" fmla="*/ 67 w 100"/>
                <a:gd name="T29" fmla="*/ 222 h 242"/>
                <a:gd name="T30" fmla="*/ 85 w 100"/>
                <a:gd name="T31" fmla="*/ 237 h 242"/>
                <a:gd name="T32" fmla="*/ 91 w 100"/>
                <a:gd name="T33" fmla="*/ 242 h 2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242"/>
                <a:gd name="T53" fmla="*/ 100 w 100"/>
                <a:gd name="T54" fmla="*/ 242 h 2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242">
                  <a:moveTo>
                    <a:pt x="91" y="242"/>
                  </a:moveTo>
                  <a:lnTo>
                    <a:pt x="100" y="189"/>
                  </a:lnTo>
                  <a:lnTo>
                    <a:pt x="100" y="142"/>
                  </a:lnTo>
                  <a:lnTo>
                    <a:pt x="89" y="100"/>
                  </a:lnTo>
                  <a:lnTo>
                    <a:pt x="76" y="65"/>
                  </a:lnTo>
                  <a:lnTo>
                    <a:pt x="61" y="37"/>
                  </a:lnTo>
                  <a:lnTo>
                    <a:pt x="46" y="17"/>
                  </a:lnTo>
                  <a:lnTo>
                    <a:pt x="35" y="4"/>
                  </a:lnTo>
                  <a:lnTo>
                    <a:pt x="30" y="0"/>
                  </a:lnTo>
                  <a:lnTo>
                    <a:pt x="6" y="48"/>
                  </a:lnTo>
                  <a:lnTo>
                    <a:pt x="0" y="94"/>
                  </a:lnTo>
                  <a:lnTo>
                    <a:pt x="8" y="133"/>
                  </a:lnTo>
                  <a:lnTo>
                    <a:pt x="26" y="170"/>
                  </a:lnTo>
                  <a:lnTo>
                    <a:pt x="48" y="200"/>
                  </a:lnTo>
                  <a:lnTo>
                    <a:pt x="67" y="222"/>
                  </a:lnTo>
                  <a:lnTo>
                    <a:pt x="85" y="237"/>
                  </a:lnTo>
                  <a:lnTo>
                    <a:pt x="91" y="2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03" name="Freeform 693"/>
            <p:cNvSpPr>
              <a:spLocks/>
            </p:cNvSpPr>
            <p:nvPr/>
          </p:nvSpPr>
          <p:spPr bwMode="auto">
            <a:xfrm>
              <a:off x="896" y="2155"/>
              <a:ext cx="100" cy="244"/>
            </a:xfrm>
            <a:custGeom>
              <a:avLst/>
              <a:gdLst>
                <a:gd name="T0" fmla="*/ 30 w 100"/>
                <a:gd name="T1" fmla="*/ 0 h 244"/>
                <a:gd name="T2" fmla="*/ 6 w 100"/>
                <a:gd name="T3" fmla="*/ 48 h 244"/>
                <a:gd name="T4" fmla="*/ 0 w 100"/>
                <a:gd name="T5" fmla="*/ 94 h 244"/>
                <a:gd name="T6" fmla="*/ 6 w 100"/>
                <a:gd name="T7" fmla="*/ 135 h 244"/>
                <a:gd name="T8" fmla="*/ 24 w 100"/>
                <a:gd name="T9" fmla="*/ 172 h 244"/>
                <a:gd name="T10" fmla="*/ 46 w 100"/>
                <a:gd name="T11" fmla="*/ 203 h 244"/>
                <a:gd name="T12" fmla="*/ 67 w 100"/>
                <a:gd name="T13" fmla="*/ 224 h 244"/>
                <a:gd name="T14" fmla="*/ 83 w 100"/>
                <a:gd name="T15" fmla="*/ 240 h 244"/>
                <a:gd name="T16" fmla="*/ 89 w 100"/>
                <a:gd name="T17" fmla="*/ 244 h 244"/>
                <a:gd name="T18" fmla="*/ 100 w 100"/>
                <a:gd name="T19" fmla="*/ 192 h 244"/>
                <a:gd name="T20" fmla="*/ 98 w 100"/>
                <a:gd name="T21" fmla="*/ 144 h 244"/>
                <a:gd name="T22" fmla="*/ 89 w 100"/>
                <a:gd name="T23" fmla="*/ 102 h 244"/>
                <a:gd name="T24" fmla="*/ 76 w 100"/>
                <a:gd name="T25" fmla="*/ 68 h 244"/>
                <a:gd name="T26" fmla="*/ 61 w 100"/>
                <a:gd name="T27" fmla="*/ 39 h 244"/>
                <a:gd name="T28" fmla="*/ 46 w 100"/>
                <a:gd name="T29" fmla="*/ 17 h 244"/>
                <a:gd name="T30" fmla="*/ 35 w 100"/>
                <a:gd name="T31" fmla="*/ 4 h 244"/>
                <a:gd name="T32" fmla="*/ 30 w 100"/>
                <a:gd name="T33" fmla="*/ 0 h 2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244"/>
                <a:gd name="T53" fmla="*/ 100 w 100"/>
                <a:gd name="T54" fmla="*/ 244 h 2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244">
                  <a:moveTo>
                    <a:pt x="30" y="0"/>
                  </a:moveTo>
                  <a:lnTo>
                    <a:pt x="6" y="48"/>
                  </a:lnTo>
                  <a:lnTo>
                    <a:pt x="0" y="94"/>
                  </a:lnTo>
                  <a:lnTo>
                    <a:pt x="6" y="135"/>
                  </a:lnTo>
                  <a:lnTo>
                    <a:pt x="24" y="172"/>
                  </a:lnTo>
                  <a:lnTo>
                    <a:pt x="46" y="203"/>
                  </a:lnTo>
                  <a:lnTo>
                    <a:pt x="67" y="224"/>
                  </a:lnTo>
                  <a:lnTo>
                    <a:pt x="83" y="240"/>
                  </a:lnTo>
                  <a:lnTo>
                    <a:pt x="89" y="244"/>
                  </a:lnTo>
                  <a:lnTo>
                    <a:pt x="100" y="192"/>
                  </a:lnTo>
                  <a:lnTo>
                    <a:pt x="98" y="144"/>
                  </a:lnTo>
                  <a:lnTo>
                    <a:pt x="89" y="102"/>
                  </a:lnTo>
                  <a:lnTo>
                    <a:pt x="76" y="68"/>
                  </a:lnTo>
                  <a:lnTo>
                    <a:pt x="61" y="39"/>
                  </a:lnTo>
                  <a:lnTo>
                    <a:pt x="46" y="17"/>
                  </a:lnTo>
                  <a:lnTo>
                    <a:pt x="35" y="4"/>
                  </a:lnTo>
                  <a:lnTo>
                    <a:pt x="3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04" name="Freeform 694"/>
            <p:cNvSpPr>
              <a:spLocks/>
            </p:cNvSpPr>
            <p:nvPr/>
          </p:nvSpPr>
          <p:spPr bwMode="auto">
            <a:xfrm>
              <a:off x="429" y="2020"/>
              <a:ext cx="242" cy="102"/>
            </a:xfrm>
            <a:custGeom>
              <a:avLst/>
              <a:gdLst>
                <a:gd name="T0" fmla="*/ 242 w 242"/>
                <a:gd name="T1" fmla="*/ 11 h 102"/>
                <a:gd name="T2" fmla="*/ 190 w 242"/>
                <a:gd name="T3" fmla="*/ 0 h 102"/>
                <a:gd name="T4" fmla="*/ 142 w 242"/>
                <a:gd name="T5" fmla="*/ 2 h 102"/>
                <a:gd name="T6" fmla="*/ 101 w 242"/>
                <a:gd name="T7" fmla="*/ 11 h 102"/>
                <a:gd name="T8" fmla="*/ 66 w 242"/>
                <a:gd name="T9" fmla="*/ 24 h 102"/>
                <a:gd name="T10" fmla="*/ 37 w 242"/>
                <a:gd name="T11" fmla="*/ 39 h 102"/>
                <a:gd name="T12" fmla="*/ 18 w 242"/>
                <a:gd name="T13" fmla="*/ 54 h 102"/>
                <a:gd name="T14" fmla="*/ 5 w 242"/>
                <a:gd name="T15" fmla="*/ 65 h 102"/>
                <a:gd name="T16" fmla="*/ 0 w 242"/>
                <a:gd name="T17" fmla="*/ 70 h 102"/>
                <a:gd name="T18" fmla="*/ 48 w 242"/>
                <a:gd name="T19" fmla="*/ 96 h 102"/>
                <a:gd name="T20" fmla="*/ 94 w 242"/>
                <a:gd name="T21" fmla="*/ 102 h 102"/>
                <a:gd name="T22" fmla="*/ 133 w 242"/>
                <a:gd name="T23" fmla="*/ 94 h 102"/>
                <a:gd name="T24" fmla="*/ 170 w 242"/>
                <a:gd name="T25" fmla="*/ 76 h 102"/>
                <a:gd name="T26" fmla="*/ 201 w 242"/>
                <a:gd name="T27" fmla="*/ 54 h 102"/>
                <a:gd name="T28" fmla="*/ 223 w 242"/>
                <a:gd name="T29" fmla="*/ 35 h 102"/>
                <a:gd name="T30" fmla="*/ 238 w 242"/>
                <a:gd name="T31" fmla="*/ 17 h 102"/>
                <a:gd name="T32" fmla="*/ 242 w 242"/>
                <a:gd name="T33" fmla="*/ 11 h 1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2"/>
                <a:gd name="T52" fmla="*/ 0 h 102"/>
                <a:gd name="T53" fmla="*/ 242 w 242"/>
                <a:gd name="T54" fmla="*/ 102 h 1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2" h="102">
                  <a:moveTo>
                    <a:pt x="242" y="11"/>
                  </a:moveTo>
                  <a:lnTo>
                    <a:pt x="190" y="0"/>
                  </a:lnTo>
                  <a:lnTo>
                    <a:pt x="142" y="2"/>
                  </a:lnTo>
                  <a:lnTo>
                    <a:pt x="101" y="11"/>
                  </a:lnTo>
                  <a:lnTo>
                    <a:pt x="66" y="24"/>
                  </a:lnTo>
                  <a:lnTo>
                    <a:pt x="37" y="39"/>
                  </a:lnTo>
                  <a:lnTo>
                    <a:pt x="18" y="54"/>
                  </a:lnTo>
                  <a:lnTo>
                    <a:pt x="5" y="65"/>
                  </a:lnTo>
                  <a:lnTo>
                    <a:pt x="0" y="70"/>
                  </a:lnTo>
                  <a:lnTo>
                    <a:pt x="48" y="96"/>
                  </a:lnTo>
                  <a:lnTo>
                    <a:pt x="94" y="102"/>
                  </a:lnTo>
                  <a:lnTo>
                    <a:pt x="133" y="94"/>
                  </a:lnTo>
                  <a:lnTo>
                    <a:pt x="170" y="76"/>
                  </a:lnTo>
                  <a:lnTo>
                    <a:pt x="201" y="54"/>
                  </a:lnTo>
                  <a:lnTo>
                    <a:pt x="223" y="35"/>
                  </a:lnTo>
                  <a:lnTo>
                    <a:pt x="238" y="17"/>
                  </a:lnTo>
                  <a:lnTo>
                    <a:pt x="242"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05" name="Freeform 695"/>
            <p:cNvSpPr>
              <a:spLocks/>
            </p:cNvSpPr>
            <p:nvPr/>
          </p:nvSpPr>
          <p:spPr bwMode="auto">
            <a:xfrm>
              <a:off x="1029" y="1839"/>
              <a:ext cx="242" cy="100"/>
            </a:xfrm>
            <a:custGeom>
              <a:avLst/>
              <a:gdLst>
                <a:gd name="T0" fmla="*/ 0 w 242"/>
                <a:gd name="T1" fmla="*/ 68 h 100"/>
                <a:gd name="T2" fmla="*/ 48 w 242"/>
                <a:gd name="T3" fmla="*/ 94 h 100"/>
                <a:gd name="T4" fmla="*/ 94 w 242"/>
                <a:gd name="T5" fmla="*/ 100 h 100"/>
                <a:gd name="T6" fmla="*/ 133 w 242"/>
                <a:gd name="T7" fmla="*/ 92 h 100"/>
                <a:gd name="T8" fmla="*/ 170 w 242"/>
                <a:gd name="T9" fmla="*/ 74 h 100"/>
                <a:gd name="T10" fmla="*/ 200 w 242"/>
                <a:gd name="T11" fmla="*/ 52 h 100"/>
                <a:gd name="T12" fmla="*/ 222 w 242"/>
                <a:gd name="T13" fmla="*/ 33 h 100"/>
                <a:gd name="T14" fmla="*/ 237 w 242"/>
                <a:gd name="T15" fmla="*/ 15 h 100"/>
                <a:gd name="T16" fmla="*/ 242 w 242"/>
                <a:gd name="T17" fmla="*/ 9 h 100"/>
                <a:gd name="T18" fmla="*/ 189 w 242"/>
                <a:gd name="T19" fmla="*/ 0 h 100"/>
                <a:gd name="T20" fmla="*/ 141 w 242"/>
                <a:gd name="T21" fmla="*/ 0 h 100"/>
                <a:gd name="T22" fmla="*/ 100 w 242"/>
                <a:gd name="T23" fmla="*/ 9 h 100"/>
                <a:gd name="T24" fmla="*/ 65 w 242"/>
                <a:gd name="T25" fmla="*/ 22 h 100"/>
                <a:gd name="T26" fmla="*/ 37 w 242"/>
                <a:gd name="T27" fmla="*/ 37 h 100"/>
                <a:gd name="T28" fmla="*/ 17 w 242"/>
                <a:gd name="T29" fmla="*/ 52 h 100"/>
                <a:gd name="T30" fmla="*/ 4 w 242"/>
                <a:gd name="T31" fmla="*/ 63 h 100"/>
                <a:gd name="T32" fmla="*/ 0 w 242"/>
                <a:gd name="T33" fmla="*/ 68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2"/>
                <a:gd name="T52" fmla="*/ 0 h 100"/>
                <a:gd name="T53" fmla="*/ 242 w 242"/>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2" h="100">
                  <a:moveTo>
                    <a:pt x="0" y="68"/>
                  </a:moveTo>
                  <a:lnTo>
                    <a:pt x="48" y="94"/>
                  </a:lnTo>
                  <a:lnTo>
                    <a:pt x="94" y="100"/>
                  </a:lnTo>
                  <a:lnTo>
                    <a:pt x="133" y="92"/>
                  </a:lnTo>
                  <a:lnTo>
                    <a:pt x="170" y="74"/>
                  </a:lnTo>
                  <a:lnTo>
                    <a:pt x="200" y="52"/>
                  </a:lnTo>
                  <a:lnTo>
                    <a:pt x="222" y="33"/>
                  </a:lnTo>
                  <a:lnTo>
                    <a:pt x="237" y="15"/>
                  </a:lnTo>
                  <a:lnTo>
                    <a:pt x="242" y="9"/>
                  </a:lnTo>
                  <a:lnTo>
                    <a:pt x="189" y="0"/>
                  </a:lnTo>
                  <a:lnTo>
                    <a:pt x="141" y="0"/>
                  </a:lnTo>
                  <a:lnTo>
                    <a:pt x="100" y="9"/>
                  </a:lnTo>
                  <a:lnTo>
                    <a:pt x="65" y="22"/>
                  </a:lnTo>
                  <a:lnTo>
                    <a:pt x="37" y="37"/>
                  </a:lnTo>
                  <a:lnTo>
                    <a:pt x="17" y="52"/>
                  </a:lnTo>
                  <a:lnTo>
                    <a:pt x="4" y="63"/>
                  </a:lnTo>
                  <a:lnTo>
                    <a:pt x="0" y="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06" name="Freeform 696"/>
            <p:cNvSpPr>
              <a:spLocks/>
            </p:cNvSpPr>
            <p:nvPr/>
          </p:nvSpPr>
          <p:spPr bwMode="auto">
            <a:xfrm>
              <a:off x="475" y="1758"/>
              <a:ext cx="216" cy="133"/>
            </a:xfrm>
            <a:custGeom>
              <a:avLst/>
              <a:gdLst>
                <a:gd name="T0" fmla="*/ 216 w 216"/>
                <a:gd name="T1" fmla="*/ 131 h 133"/>
                <a:gd name="T2" fmla="*/ 185 w 216"/>
                <a:gd name="T3" fmla="*/ 88 h 133"/>
                <a:gd name="T4" fmla="*/ 151 w 216"/>
                <a:gd name="T5" fmla="*/ 53 h 133"/>
                <a:gd name="T6" fmla="*/ 116 w 216"/>
                <a:gd name="T7" fmla="*/ 31 h 133"/>
                <a:gd name="T8" fmla="*/ 81 w 216"/>
                <a:gd name="T9" fmla="*/ 16 h 133"/>
                <a:gd name="T10" fmla="*/ 48 w 216"/>
                <a:gd name="T11" fmla="*/ 7 h 133"/>
                <a:gd name="T12" fmla="*/ 24 w 216"/>
                <a:gd name="T13" fmla="*/ 3 h 133"/>
                <a:gd name="T14" fmla="*/ 7 w 216"/>
                <a:gd name="T15" fmla="*/ 0 h 133"/>
                <a:gd name="T16" fmla="*/ 0 w 216"/>
                <a:gd name="T17" fmla="*/ 0 h 133"/>
                <a:gd name="T18" fmla="*/ 18 w 216"/>
                <a:gd name="T19" fmla="*/ 53 h 133"/>
                <a:gd name="T20" fmla="*/ 46 w 216"/>
                <a:gd name="T21" fmla="*/ 90 h 133"/>
                <a:gd name="T22" fmla="*/ 81 w 216"/>
                <a:gd name="T23" fmla="*/ 114 h 133"/>
                <a:gd name="T24" fmla="*/ 118 w 216"/>
                <a:gd name="T25" fmla="*/ 127 h 133"/>
                <a:gd name="T26" fmla="*/ 155 w 216"/>
                <a:gd name="T27" fmla="*/ 133 h 133"/>
                <a:gd name="T28" fmla="*/ 185 w 216"/>
                <a:gd name="T29" fmla="*/ 133 h 133"/>
                <a:gd name="T30" fmla="*/ 207 w 216"/>
                <a:gd name="T31" fmla="*/ 131 h 133"/>
                <a:gd name="T32" fmla="*/ 216 w 216"/>
                <a:gd name="T33" fmla="*/ 131 h 1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6"/>
                <a:gd name="T52" fmla="*/ 0 h 133"/>
                <a:gd name="T53" fmla="*/ 216 w 216"/>
                <a:gd name="T54" fmla="*/ 133 h 1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6" h="133">
                  <a:moveTo>
                    <a:pt x="216" y="131"/>
                  </a:moveTo>
                  <a:lnTo>
                    <a:pt x="185" y="88"/>
                  </a:lnTo>
                  <a:lnTo>
                    <a:pt x="151" y="53"/>
                  </a:lnTo>
                  <a:lnTo>
                    <a:pt x="116" y="31"/>
                  </a:lnTo>
                  <a:lnTo>
                    <a:pt x="81" y="16"/>
                  </a:lnTo>
                  <a:lnTo>
                    <a:pt x="48" y="7"/>
                  </a:lnTo>
                  <a:lnTo>
                    <a:pt x="24" y="3"/>
                  </a:lnTo>
                  <a:lnTo>
                    <a:pt x="7" y="0"/>
                  </a:lnTo>
                  <a:lnTo>
                    <a:pt x="0" y="0"/>
                  </a:lnTo>
                  <a:lnTo>
                    <a:pt x="18" y="53"/>
                  </a:lnTo>
                  <a:lnTo>
                    <a:pt x="46" y="90"/>
                  </a:lnTo>
                  <a:lnTo>
                    <a:pt x="81" y="114"/>
                  </a:lnTo>
                  <a:lnTo>
                    <a:pt x="118" y="127"/>
                  </a:lnTo>
                  <a:lnTo>
                    <a:pt x="155" y="133"/>
                  </a:lnTo>
                  <a:lnTo>
                    <a:pt x="185" y="133"/>
                  </a:lnTo>
                  <a:lnTo>
                    <a:pt x="207" y="131"/>
                  </a:lnTo>
                  <a:lnTo>
                    <a:pt x="216" y="1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07" name="Freeform 697"/>
            <p:cNvSpPr>
              <a:spLocks/>
            </p:cNvSpPr>
            <p:nvPr/>
          </p:nvSpPr>
          <p:spPr bwMode="auto">
            <a:xfrm>
              <a:off x="1029" y="2053"/>
              <a:ext cx="198" cy="132"/>
            </a:xfrm>
            <a:custGeom>
              <a:avLst/>
              <a:gdLst>
                <a:gd name="T0" fmla="*/ 0 w 198"/>
                <a:gd name="T1" fmla="*/ 0 h 132"/>
                <a:gd name="T2" fmla="*/ 11 w 198"/>
                <a:gd name="T3" fmla="*/ 39 h 132"/>
                <a:gd name="T4" fmla="*/ 26 w 198"/>
                <a:gd name="T5" fmla="*/ 67 h 132"/>
                <a:gd name="T6" fmla="*/ 48 w 198"/>
                <a:gd name="T7" fmla="*/ 91 h 132"/>
                <a:gd name="T8" fmla="*/ 72 w 198"/>
                <a:gd name="T9" fmla="*/ 108 h 132"/>
                <a:gd name="T10" fmla="*/ 98 w 198"/>
                <a:gd name="T11" fmla="*/ 119 h 132"/>
                <a:gd name="T12" fmla="*/ 126 w 198"/>
                <a:gd name="T13" fmla="*/ 126 h 132"/>
                <a:gd name="T14" fmla="*/ 150 w 198"/>
                <a:gd name="T15" fmla="*/ 130 h 132"/>
                <a:gd name="T16" fmla="*/ 174 w 198"/>
                <a:gd name="T17" fmla="*/ 132 h 132"/>
                <a:gd name="T18" fmla="*/ 181 w 198"/>
                <a:gd name="T19" fmla="*/ 126 h 132"/>
                <a:gd name="T20" fmla="*/ 187 w 198"/>
                <a:gd name="T21" fmla="*/ 119 h 132"/>
                <a:gd name="T22" fmla="*/ 192 w 198"/>
                <a:gd name="T23" fmla="*/ 113 h 132"/>
                <a:gd name="T24" fmla="*/ 198 w 198"/>
                <a:gd name="T25" fmla="*/ 104 h 132"/>
                <a:gd name="T26" fmla="*/ 168 w 198"/>
                <a:gd name="T27" fmla="*/ 69 h 132"/>
                <a:gd name="T28" fmla="*/ 135 w 198"/>
                <a:gd name="T29" fmla="*/ 43 h 132"/>
                <a:gd name="T30" fmla="*/ 102 w 198"/>
                <a:gd name="T31" fmla="*/ 24 h 132"/>
                <a:gd name="T32" fmla="*/ 70 w 198"/>
                <a:gd name="T33" fmla="*/ 13 h 132"/>
                <a:gd name="T34" fmla="*/ 43 w 198"/>
                <a:gd name="T35" fmla="*/ 4 h 132"/>
                <a:gd name="T36" fmla="*/ 19 w 198"/>
                <a:gd name="T37" fmla="*/ 2 h 132"/>
                <a:gd name="T38" fmla="*/ 4 w 198"/>
                <a:gd name="T39" fmla="*/ 0 h 132"/>
                <a:gd name="T40" fmla="*/ 0 w 198"/>
                <a:gd name="T41" fmla="*/ 0 h 1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98"/>
                <a:gd name="T64" fmla="*/ 0 h 132"/>
                <a:gd name="T65" fmla="*/ 198 w 198"/>
                <a:gd name="T66" fmla="*/ 132 h 13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98" h="132">
                  <a:moveTo>
                    <a:pt x="0" y="0"/>
                  </a:moveTo>
                  <a:lnTo>
                    <a:pt x="11" y="39"/>
                  </a:lnTo>
                  <a:lnTo>
                    <a:pt x="26" y="67"/>
                  </a:lnTo>
                  <a:lnTo>
                    <a:pt x="48" y="91"/>
                  </a:lnTo>
                  <a:lnTo>
                    <a:pt x="72" y="108"/>
                  </a:lnTo>
                  <a:lnTo>
                    <a:pt x="98" y="119"/>
                  </a:lnTo>
                  <a:lnTo>
                    <a:pt x="126" y="126"/>
                  </a:lnTo>
                  <a:lnTo>
                    <a:pt x="150" y="130"/>
                  </a:lnTo>
                  <a:lnTo>
                    <a:pt x="174" y="132"/>
                  </a:lnTo>
                  <a:lnTo>
                    <a:pt x="181" y="126"/>
                  </a:lnTo>
                  <a:lnTo>
                    <a:pt x="187" y="119"/>
                  </a:lnTo>
                  <a:lnTo>
                    <a:pt x="192" y="113"/>
                  </a:lnTo>
                  <a:lnTo>
                    <a:pt x="198" y="104"/>
                  </a:lnTo>
                  <a:lnTo>
                    <a:pt x="168" y="69"/>
                  </a:lnTo>
                  <a:lnTo>
                    <a:pt x="135" y="43"/>
                  </a:lnTo>
                  <a:lnTo>
                    <a:pt x="102" y="24"/>
                  </a:lnTo>
                  <a:lnTo>
                    <a:pt x="70" y="13"/>
                  </a:lnTo>
                  <a:lnTo>
                    <a:pt x="43" y="4"/>
                  </a:lnTo>
                  <a:lnTo>
                    <a:pt x="19" y="2"/>
                  </a:lnTo>
                  <a:lnTo>
                    <a:pt x="4"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08" name="Freeform 698"/>
            <p:cNvSpPr>
              <a:spLocks/>
            </p:cNvSpPr>
            <p:nvPr/>
          </p:nvSpPr>
          <p:spPr bwMode="auto">
            <a:xfrm>
              <a:off x="630" y="2144"/>
              <a:ext cx="133" cy="214"/>
            </a:xfrm>
            <a:custGeom>
              <a:avLst/>
              <a:gdLst>
                <a:gd name="T0" fmla="*/ 0 w 133"/>
                <a:gd name="T1" fmla="*/ 214 h 214"/>
                <a:gd name="T2" fmla="*/ 52 w 133"/>
                <a:gd name="T3" fmla="*/ 198 h 214"/>
                <a:gd name="T4" fmla="*/ 89 w 133"/>
                <a:gd name="T5" fmla="*/ 170 h 214"/>
                <a:gd name="T6" fmla="*/ 113 w 133"/>
                <a:gd name="T7" fmla="*/ 135 h 214"/>
                <a:gd name="T8" fmla="*/ 126 w 133"/>
                <a:gd name="T9" fmla="*/ 98 h 214"/>
                <a:gd name="T10" fmla="*/ 133 w 133"/>
                <a:gd name="T11" fmla="*/ 61 h 214"/>
                <a:gd name="T12" fmla="*/ 133 w 133"/>
                <a:gd name="T13" fmla="*/ 31 h 214"/>
                <a:gd name="T14" fmla="*/ 131 w 133"/>
                <a:gd name="T15" fmla="*/ 9 h 214"/>
                <a:gd name="T16" fmla="*/ 131 w 133"/>
                <a:gd name="T17" fmla="*/ 0 h 214"/>
                <a:gd name="T18" fmla="*/ 87 w 133"/>
                <a:gd name="T19" fmla="*/ 31 h 214"/>
                <a:gd name="T20" fmla="*/ 52 w 133"/>
                <a:gd name="T21" fmla="*/ 65 h 214"/>
                <a:gd name="T22" fmla="*/ 30 w 133"/>
                <a:gd name="T23" fmla="*/ 100 h 214"/>
                <a:gd name="T24" fmla="*/ 15 w 133"/>
                <a:gd name="T25" fmla="*/ 135 h 214"/>
                <a:gd name="T26" fmla="*/ 6 w 133"/>
                <a:gd name="T27" fmla="*/ 166 h 214"/>
                <a:gd name="T28" fmla="*/ 2 w 133"/>
                <a:gd name="T29" fmla="*/ 190 h 214"/>
                <a:gd name="T30" fmla="*/ 0 w 133"/>
                <a:gd name="T31" fmla="*/ 207 h 214"/>
                <a:gd name="T32" fmla="*/ 0 w 133"/>
                <a:gd name="T33" fmla="*/ 214 h 2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3"/>
                <a:gd name="T52" fmla="*/ 0 h 214"/>
                <a:gd name="T53" fmla="*/ 133 w 133"/>
                <a:gd name="T54" fmla="*/ 214 h 2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3" h="214">
                  <a:moveTo>
                    <a:pt x="0" y="214"/>
                  </a:moveTo>
                  <a:lnTo>
                    <a:pt x="52" y="198"/>
                  </a:lnTo>
                  <a:lnTo>
                    <a:pt x="89" y="170"/>
                  </a:lnTo>
                  <a:lnTo>
                    <a:pt x="113" y="135"/>
                  </a:lnTo>
                  <a:lnTo>
                    <a:pt x="126" y="98"/>
                  </a:lnTo>
                  <a:lnTo>
                    <a:pt x="133" y="61"/>
                  </a:lnTo>
                  <a:lnTo>
                    <a:pt x="133" y="31"/>
                  </a:lnTo>
                  <a:lnTo>
                    <a:pt x="131" y="9"/>
                  </a:lnTo>
                  <a:lnTo>
                    <a:pt x="131" y="0"/>
                  </a:lnTo>
                  <a:lnTo>
                    <a:pt x="87" y="31"/>
                  </a:lnTo>
                  <a:lnTo>
                    <a:pt x="52" y="65"/>
                  </a:lnTo>
                  <a:lnTo>
                    <a:pt x="30" y="100"/>
                  </a:lnTo>
                  <a:lnTo>
                    <a:pt x="15" y="135"/>
                  </a:lnTo>
                  <a:lnTo>
                    <a:pt x="6" y="166"/>
                  </a:lnTo>
                  <a:lnTo>
                    <a:pt x="2" y="190"/>
                  </a:lnTo>
                  <a:lnTo>
                    <a:pt x="0" y="207"/>
                  </a:lnTo>
                  <a:lnTo>
                    <a:pt x="0" y="2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09" name="Freeform 699"/>
            <p:cNvSpPr>
              <a:spLocks/>
            </p:cNvSpPr>
            <p:nvPr/>
          </p:nvSpPr>
          <p:spPr bwMode="auto">
            <a:xfrm>
              <a:off x="924" y="1591"/>
              <a:ext cx="133" cy="213"/>
            </a:xfrm>
            <a:custGeom>
              <a:avLst/>
              <a:gdLst>
                <a:gd name="T0" fmla="*/ 131 w 133"/>
                <a:gd name="T1" fmla="*/ 0 h 213"/>
                <a:gd name="T2" fmla="*/ 87 w 133"/>
                <a:gd name="T3" fmla="*/ 30 h 213"/>
                <a:gd name="T4" fmla="*/ 55 w 133"/>
                <a:gd name="T5" fmla="*/ 65 h 213"/>
                <a:gd name="T6" fmla="*/ 31 w 133"/>
                <a:gd name="T7" fmla="*/ 100 h 213"/>
                <a:gd name="T8" fmla="*/ 15 w 133"/>
                <a:gd name="T9" fmla="*/ 135 h 213"/>
                <a:gd name="T10" fmla="*/ 7 w 133"/>
                <a:gd name="T11" fmla="*/ 165 h 213"/>
                <a:gd name="T12" fmla="*/ 2 w 133"/>
                <a:gd name="T13" fmla="*/ 189 h 213"/>
                <a:gd name="T14" fmla="*/ 0 w 133"/>
                <a:gd name="T15" fmla="*/ 207 h 213"/>
                <a:gd name="T16" fmla="*/ 0 w 133"/>
                <a:gd name="T17" fmla="*/ 213 h 213"/>
                <a:gd name="T18" fmla="*/ 52 w 133"/>
                <a:gd name="T19" fmla="*/ 198 h 213"/>
                <a:gd name="T20" fmla="*/ 90 w 133"/>
                <a:gd name="T21" fmla="*/ 170 h 213"/>
                <a:gd name="T22" fmla="*/ 113 w 133"/>
                <a:gd name="T23" fmla="*/ 135 h 213"/>
                <a:gd name="T24" fmla="*/ 127 w 133"/>
                <a:gd name="T25" fmla="*/ 98 h 213"/>
                <a:gd name="T26" fmla="*/ 133 w 133"/>
                <a:gd name="T27" fmla="*/ 61 h 213"/>
                <a:gd name="T28" fmla="*/ 133 w 133"/>
                <a:gd name="T29" fmla="*/ 30 h 213"/>
                <a:gd name="T30" fmla="*/ 131 w 133"/>
                <a:gd name="T31" fmla="*/ 8 h 213"/>
                <a:gd name="T32" fmla="*/ 131 w 133"/>
                <a:gd name="T33" fmla="*/ 0 h 2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3"/>
                <a:gd name="T52" fmla="*/ 0 h 213"/>
                <a:gd name="T53" fmla="*/ 133 w 133"/>
                <a:gd name="T54" fmla="*/ 213 h 2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3" h="213">
                  <a:moveTo>
                    <a:pt x="131" y="0"/>
                  </a:moveTo>
                  <a:lnTo>
                    <a:pt x="87" y="30"/>
                  </a:lnTo>
                  <a:lnTo>
                    <a:pt x="55" y="65"/>
                  </a:lnTo>
                  <a:lnTo>
                    <a:pt x="31" y="100"/>
                  </a:lnTo>
                  <a:lnTo>
                    <a:pt x="15" y="135"/>
                  </a:lnTo>
                  <a:lnTo>
                    <a:pt x="7" y="165"/>
                  </a:lnTo>
                  <a:lnTo>
                    <a:pt x="2" y="189"/>
                  </a:lnTo>
                  <a:lnTo>
                    <a:pt x="0" y="207"/>
                  </a:lnTo>
                  <a:lnTo>
                    <a:pt x="0" y="213"/>
                  </a:lnTo>
                  <a:lnTo>
                    <a:pt x="52" y="198"/>
                  </a:lnTo>
                  <a:lnTo>
                    <a:pt x="90" y="170"/>
                  </a:lnTo>
                  <a:lnTo>
                    <a:pt x="113" y="135"/>
                  </a:lnTo>
                  <a:lnTo>
                    <a:pt x="127" y="98"/>
                  </a:lnTo>
                  <a:lnTo>
                    <a:pt x="133" y="61"/>
                  </a:lnTo>
                  <a:lnTo>
                    <a:pt x="133" y="30"/>
                  </a:lnTo>
                  <a:lnTo>
                    <a:pt x="131" y="8"/>
                  </a:lnTo>
                  <a:lnTo>
                    <a:pt x="13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0" name="Freeform 700"/>
            <p:cNvSpPr>
              <a:spLocks/>
            </p:cNvSpPr>
            <p:nvPr/>
          </p:nvSpPr>
          <p:spPr bwMode="auto">
            <a:xfrm>
              <a:off x="527" y="2399"/>
              <a:ext cx="107" cy="240"/>
            </a:xfrm>
            <a:custGeom>
              <a:avLst/>
              <a:gdLst>
                <a:gd name="T0" fmla="*/ 101 w 107"/>
                <a:gd name="T1" fmla="*/ 240 h 240"/>
                <a:gd name="T2" fmla="*/ 107 w 107"/>
                <a:gd name="T3" fmla="*/ 187 h 240"/>
                <a:gd name="T4" fmla="*/ 103 w 107"/>
                <a:gd name="T5" fmla="*/ 139 h 240"/>
                <a:gd name="T6" fmla="*/ 92 w 107"/>
                <a:gd name="T7" fmla="*/ 98 h 240"/>
                <a:gd name="T8" fmla="*/ 77 w 107"/>
                <a:gd name="T9" fmla="*/ 63 h 240"/>
                <a:gd name="T10" fmla="*/ 59 w 107"/>
                <a:gd name="T11" fmla="*/ 37 h 240"/>
                <a:gd name="T12" fmla="*/ 44 w 107"/>
                <a:gd name="T13" fmla="*/ 17 h 240"/>
                <a:gd name="T14" fmla="*/ 31 w 107"/>
                <a:gd name="T15" fmla="*/ 4 h 240"/>
                <a:gd name="T16" fmla="*/ 27 w 107"/>
                <a:gd name="T17" fmla="*/ 0 h 240"/>
                <a:gd name="T18" fmla="*/ 5 w 107"/>
                <a:gd name="T19" fmla="*/ 50 h 240"/>
                <a:gd name="T20" fmla="*/ 0 w 107"/>
                <a:gd name="T21" fmla="*/ 96 h 240"/>
                <a:gd name="T22" fmla="*/ 11 w 107"/>
                <a:gd name="T23" fmla="*/ 135 h 240"/>
                <a:gd name="T24" fmla="*/ 31 w 107"/>
                <a:gd name="T25" fmla="*/ 172 h 240"/>
                <a:gd name="T26" fmla="*/ 53 w 107"/>
                <a:gd name="T27" fmla="*/ 200 h 240"/>
                <a:gd name="T28" fmla="*/ 77 w 107"/>
                <a:gd name="T29" fmla="*/ 222 h 240"/>
                <a:gd name="T30" fmla="*/ 94 w 107"/>
                <a:gd name="T31" fmla="*/ 235 h 240"/>
                <a:gd name="T32" fmla="*/ 101 w 107"/>
                <a:gd name="T33" fmla="*/ 240 h 2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7"/>
                <a:gd name="T52" fmla="*/ 0 h 240"/>
                <a:gd name="T53" fmla="*/ 107 w 107"/>
                <a:gd name="T54" fmla="*/ 240 h 2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7" h="240">
                  <a:moveTo>
                    <a:pt x="101" y="240"/>
                  </a:moveTo>
                  <a:lnTo>
                    <a:pt x="107" y="187"/>
                  </a:lnTo>
                  <a:lnTo>
                    <a:pt x="103" y="139"/>
                  </a:lnTo>
                  <a:lnTo>
                    <a:pt x="92" y="98"/>
                  </a:lnTo>
                  <a:lnTo>
                    <a:pt x="77" y="63"/>
                  </a:lnTo>
                  <a:lnTo>
                    <a:pt x="59" y="37"/>
                  </a:lnTo>
                  <a:lnTo>
                    <a:pt x="44" y="17"/>
                  </a:lnTo>
                  <a:lnTo>
                    <a:pt x="31" y="4"/>
                  </a:lnTo>
                  <a:lnTo>
                    <a:pt x="27" y="0"/>
                  </a:lnTo>
                  <a:lnTo>
                    <a:pt x="5" y="50"/>
                  </a:lnTo>
                  <a:lnTo>
                    <a:pt x="0" y="96"/>
                  </a:lnTo>
                  <a:lnTo>
                    <a:pt x="11" y="135"/>
                  </a:lnTo>
                  <a:lnTo>
                    <a:pt x="31" y="172"/>
                  </a:lnTo>
                  <a:lnTo>
                    <a:pt x="53" y="200"/>
                  </a:lnTo>
                  <a:lnTo>
                    <a:pt x="77" y="222"/>
                  </a:lnTo>
                  <a:lnTo>
                    <a:pt x="94" y="235"/>
                  </a:lnTo>
                  <a:lnTo>
                    <a:pt x="101" y="2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1" name="Freeform 701"/>
            <p:cNvSpPr>
              <a:spLocks/>
            </p:cNvSpPr>
            <p:nvPr/>
          </p:nvSpPr>
          <p:spPr bwMode="auto">
            <a:xfrm>
              <a:off x="743" y="2987"/>
              <a:ext cx="70" cy="205"/>
            </a:xfrm>
            <a:custGeom>
              <a:avLst/>
              <a:gdLst>
                <a:gd name="T0" fmla="*/ 26 w 70"/>
                <a:gd name="T1" fmla="*/ 0 h 205"/>
                <a:gd name="T2" fmla="*/ 9 w 70"/>
                <a:gd name="T3" fmla="*/ 33 h 205"/>
                <a:gd name="T4" fmla="*/ 0 w 70"/>
                <a:gd name="T5" fmla="*/ 64 h 205"/>
                <a:gd name="T6" fmla="*/ 0 w 70"/>
                <a:gd name="T7" fmla="*/ 94 h 205"/>
                <a:gd name="T8" fmla="*/ 7 w 70"/>
                <a:gd name="T9" fmla="*/ 120 h 205"/>
                <a:gd name="T10" fmla="*/ 16 w 70"/>
                <a:gd name="T11" fmla="*/ 146 h 205"/>
                <a:gd name="T12" fmla="*/ 31 w 70"/>
                <a:gd name="T13" fmla="*/ 168 h 205"/>
                <a:gd name="T14" fmla="*/ 46 w 70"/>
                <a:gd name="T15" fmla="*/ 188 h 205"/>
                <a:gd name="T16" fmla="*/ 61 w 70"/>
                <a:gd name="T17" fmla="*/ 205 h 205"/>
                <a:gd name="T18" fmla="*/ 61 w 70"/>
                <a:gd name="T19" fmla="*/ 166 h 205"/>
                <a:gd name="T20" fmla="*/ 63 w 70"/>
                <a:gd name="T21" fmla="*/ 129 h 205"/>
                <a:gd name="T22" fmla="*/ 68 w 70"/>
                <a:gd name="T23" fmla="*/ 92 h 205"/>
                <a:gd name="T24" fmla="*/ 70 w 70"/>
                <a:gd name="T25" fmla="*/ 55 h 205"/>
                <a:gd name="T26" fmla="*/ 55 w 70"/>
                <a:gd name="T27" fmla="*/ 31 h 205"/>
                <a:gd name="T28" fmla="*/ 42 w 70"/>
                <a:gd name="T29" fmla="*/ 13 h 205"/>
                <a:gd name="T30" fmla="*/ 31 w 70"/>
                <a:gd name="T31" fmla="*/ 5 h 205"/>
                <a:gd name="T32" fmla="*/ 26 w 70"/>
                <a:gd name="T33" fmla="*/ 0 h 2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0"/>
                <a:gd name="T52" fmla="*/ 0 h 205"/>
                <a:gd name="T53" fmla="*/ 70 w 70"/>
                <a:gd name="T54" fmla="*/ 205 h 2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0" h="205">
                  <a:moveTo>
                    <a:pt x="26" y="0"/>
                  </a:moveTo>
                  <a:lnTo>
                    <a:pt x="9" y="33"/>
                  </a:lnTo>
                  <a:lnTo>
                    <a:pt x="0" y="64"/>
                  </a:lnTo>
                  <a:lnTo>
                    <a:pt x="0" y="94"/>
                  </a:lnTo>
                  <a:lnTo>
                    <a:pt x="7" y="120"/>
                  </a:lnTo>
                  <a:lnTo>
                    <a:pt x="16" y="146"/>
                  </a:lnTo>
                  <a:lnTo>
                    <a:pt x="31" y="168"/>
                  </a:lnTo>
                  <a:lnTo>
                    <a:pt x="46" y="188"/>
                  </a:lnTo>
                  <a:lnTo>
                    <a:pt x="61" y="205"/>
                  </a:lnTo>
                  <a:lnTo>
                    <a:pt x="61" y="166"/>
                  </a:lnTo>
                  <a:lnTo>
                    <a:pt x="63" y="129"/>
                  </a:lnTo>
                  <a:lnTo>
                    <a:pt x="68" y="92"/>
                  </a:lnTo>
                  <a:lnTo>
                    <a:pt x="70" y="55"/>
                  </a:lnTo>
                  <a:lnTo>
                    <a:pt x="55" y="31"/>
                  </a:lnTo>
                  <a:lnTo>
                    <a:pt x="42" y="13"/>
                  </a:lnTo>
                  <a:lnTo>
                    <a:pt x="31" y="5"/>
                  </a:lnTo>
                  <a:lnTo>
                    <a:pt x="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 name="Freeform 702"/>
            <p:cNvSpPr>
              <a:spLocks/>
            </p:cNvSpPr>
            <p:nvPr/>
          </p:nvSpPr>
          <p:spPr bwMode="auto">
            <a:xfrm>
              <a:off x="432" y="2870"/>
              <a:ext cx="78" cy="74"/>
            </a:xfrm>
            <a:custGeom>
              <a:avLst/>
              <a:gdLst>
                <a:gd name="T0" fmla="*/ 78 w 78"/>
                <a:gd name="T1" fmla="*/ 6 h 74"/>
                <a:gd name="T2" fmla="*/ 67 w 78"/>
                <a:gd name="T3" fmla="*/ 4 h 74"/>
                <a:gd name="T4" fmla="*/ 56 w 78"/>
                <a:gd name="T5" fmla="*/ 2 h 74"/>
                <a:gd name="T6" fmla="*/ 48 w 78"/>
                <a:gd name="T7" fmla="*/ 2 h 74"/>
                <a:gd name="T8" fmla="*/ 37 w 78"/>
                <a:gd name="T9" fmla="*/ 0 h 74"/>
                <a:gd name="T10" fmla="*/ 28 w 78"/>
                <a:gd name="T11" fmla="*/ 0 h 74"/>
                <a:gd name="T12" fmla="*/ 17 w 78"/>
                <a:gd name="T13" fmla="*/ 0 h 74"/>
                <a:gd name="T14" fmla="*/ 8 w 78"/>
                <a:gd name="T15" fmla="*/ 0 h 74"/>
                <a:gd name="T16" fmla="*/ 0 w 78"/>
                <a:gd name="T17" fmla="*/ 0 h 74"/>
                <a:gd name="T18" fmla="*/ 13 w 78"/>
                <a:gd name="T19" fmla="*/ 74 h 74"/>
                <a:gd name="T20" fmla="*/ 28 w 78"/>
                <a:gd name="T21" fmla="*/ 63 h 74"/>
                <a:gd name="T22" fmla="*/ 41 w 78"/>
                <a:gd name="T23" fmla="*/ 52 h 74"/>
                <a:gd name="T24" fmla="*/ 52 w 78"/>
                <a:gd name="T25" fmla="*/ 39 h 74"/>
                <a:gd name="T26" fmla="*/ 61 w 78"/>
                <a:gd name="T27" fmla="*/ 30 h 74"/>
                <a:gd name="T28" fmla="*/ 69 w 78"/>
                <a:gd name="T29" fmla="*/ 19 h 74"/>
                <a:gd name="T30" fmla="*/ 74 w 78"/>
                <a:gd name="T31" fmla="*/ 13 h 74"/>
                <a:gd name="T32" fmla="*/ 76 w 78"/>
                <a:gd name="T33" fmla="*/ 8 h 74"/>
                <a:gd name="T34" fmla="*/ 78 w 78"/>
                <a:gd name="T35" fmla="*/ 6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8"/>
                <a:gd name="T55" fmla="*/ 0 h 74"/>
                <a:gd name="T56" fmla="*/ 78 w 78"/>
                <a:gd name="T57" fmla="*/ 74 h 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8" h="74">
                  <a:moveTo>
                    <a:pt x="78" y="6"/>
                  </a:moveTo>
                  <a:lnTo>
                    <a:pt x="67" y="4"/>
                  </a:lnTo>
                  <a:lnTo>
                    <a:pt x="56" y="2"/>
                  </a:lnTo>
                  <a:lnTo>
                    <a:pt x="48" y="2"/>
                  </a:lnTo>
                  <a:lnTo>
                    <a:pt x="37" y="0"/>
                  </a:lnTo>
                  <a:lnTo>
                    <a:pt x="28" y="0"/>
                  </a:lnTo>
                  <a:lnTo>
                    <a:pt x="17" y="0"/>
                  </a:lnTo>
                  <a:lnTo>
                    <a:pt x="8" y="0"/>
                  </a:lnTo>
                  <a:lnTo>
                    <a:pt x="0" y="0"/>
                  </a:lnTo>
                  <a:lnTo>
                    <a:pt x="13" y="74"/>
                  </a:lnTo>
                  <a:lnTo>
                    <a:pt x="28" y="63"/>
                  </a:lnTo>
                  <a:lnTo>
                    <a:pt x="41" y="52"/>
                  </a:lnTo>
                  <a:lnTo>
                    <a:pt x="52" y="39"/>
                  </a:lnTo>
                  <a:lnTo>
                    <a:pt x="61" y="30"/>
                  </a:lnTo>
                  <a:lnTo>
                    <a:pt x="69" y="19"/>
                  </a:lnTo>
                  <a:lnTo>
                    <a:pt x="74" y="13"/>
                  </a:lnTo>
                  <a:lnTo>
                    <a:pt x="76" y="8"/>
                  </a:lnTo>
                  <a:lnTo>
                    <a:pt x="78"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3" name="Freeform 703"/>
            <p:cNvSpPr>
              <a:spLocks/>
            </p:cNvSpPr>
            <p:nvPr/>
          </p:nvSpPr>
          <p:spPr bwMode="auto">
            <a:xfrm>
              <a:off x="388" y="2628"/>
              <a:ext cx="131" cy="109"/>
            </a:xfrm>
            <a:custGeom>
              <a:avLst/>
              <a:gdLst>
                <a:gd name="T0" fmla="*/ 131 w 131"/>
                <a:gd name="T1" fmla="*/ 104 h 109"/>
                <a:gd name="T2" fmla="*/ 115 w 131"/>
                <a:gd name="T3" fmla="*/ 83 h 109"/>
                <a:gd name="T4" fmla="*/ 100 w 131"/>
                <a:gd name="T5" fmla="*/ 65 h 109"/>
                <a:gd name="T6" fmla="*/ 85 w 131"/>
                <a:gd name="T7" fmla="*/ 50 h 109"/>
                <a:gd name="T8" fmla="*/ 68 w 131"/>
                <a:gd name="T9" fmla="*/ 35 h 109"/>
                <a:gd name="T10" fmla="*/ 50 w 131"/>
                <a:gd name="T11" fmla="*/ 24 h 109"/>
                <a:gd name="T12" fmla="*/ 33 w 131"/>
                <a:gd name="T13" fmla="*/ 15 h 109"/>
                <a:gd name="T14" fmla="*/ 17 w 131"/>
                <a:gd name="T15" fmla="*/ 6 h 109"/>
                <a:gd name="T16" fmla="*/ 0 w 131"/>
                <a:gd name="T17" fmla="*/ 0 h 109"/>
                <a:gd name="T18" fmla="*/ 17 w 131"/>
                <a:gd name="T19" fmla="*/ 102 h 109"/>
                <a:gd name="T20" fmla="*/ 39 w 131"/>
                <a:gd name="T21" fmla="*/ 107 h 109"/>
                <a:gd name="T22" fmla="*/ 59 w 131"/>
                <a:gd name="T23" fmla="*/ 109 h 109"/>
                <a:gd name="T24" fmla="*/ 78 w 131"/>
                <a:gd name="T25" fmla="*/ 109 h 109"/>
                <a:gd name="T26" fmla="*/ 96 w 131"/>
                <a:gd name="T27" fmla="*/ 109 h 109"/>
                <a:gd name="T28" fmla="*/ 109 w 131"/>
                <a:gd name="T29" fmla="*/ 109 h 109"/>
                <a:gd name="T30" fmla="*/ 122 w 131"/>
                <a:gd name="T31" fmla="*/ 107 h 109"/>
                <a:gd name="T32" fmla="*/ 129 w 131"/>
                <a:gd name="T33" fmla="*/ 104 h 109"/>
                <a:gd name="T34" fmla="*/ 131 w 131"/>
                <a:gd name="T35" fmla="*/ 10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1"/>
                <a:gd name="T55" fmla="*/ 0 h 109"/>
                <a:gd name="T56" fmla="*/ 131 w 131"/>
                <a:gd name="T57" fmla="*/ 109 h 1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1" h="109">
                  <a:moveTo>
                    <a:pt x="131" y="104"/>
                  </a:moveTo>
                  <a:lnTo>
                    <a:pt x="115" y="83"/>
                  </a:lnTo>
                  <a:lnTo>
                    <a:pt x="100" y="65"/>
                  </a:lnTo>
                  <a:lnTo>
                    <a:pt x="85" y="50"/>
                  </a:lnTo>
                  <a:lnTo>
                    <a:pt x="68" y="35"/>
                  </a:lnTo>
                  <a:lnTo>
                    <a:pt x="50" y="24"/>
                  </a:lnTo>
                  <a:lnTo>
                    <a:pt x="33" y="15"/>
                  </a:lnTo>
                  <a:lnTo>
                    <a:pt x="17" y="6"/>
                  </a:lnTo>
                  <a:lnTo>
                    <a:pt x="0" y="0"/>
                  </a:lnTo>
                  <a:lnTo>
                    <a:pt x="17" y="102"/>
                  </a:lnTo>
                  <a:lnTo>
                    <a:pt x="39" y="107"/>
                  </a:lnTo>
                  <a:lnTo>
                    <a:pt x="59" y="109"/>
                  </a:lnTo>
                  <a:lnTo>
                    <a:pt x="78" y="109"/>
                  </a:lnTo>
                  <a:lnTo>
                    <a:pt x="96" y="109"/>
                  </a:lnTo>
                  <a:lnTo>
                    <a:pt x="109" y="109"/>
                  </a:lnTo>
                  <a:lnTo>
                    <a:pt x="122" y="107"/>
                  </a:lnTo>
                  <a:lnTo>
                    <a:pt x="129" y="104"/>
                  </a:lnTo>
                  <a:lnTo>
                    <a:pt x="131" y="1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4" name="Freeform 704"/>
            <p:cNvSpPr>
              <a:spLocks/>
            </p:cNvSpPr>
            <p:nvPr/>
          </p:nvSpPr>
          <p:spPr bwMode="auto">
            <a:xfrm>
              <a:off x="584" y="2985"/>
              <a:ext cx="24" cy="46"/>
            </a:xfrm>
            <a:custGeom>
              <a:avLst/>
              <a:gdLst>
                <a:gd name="T0" fmla="*/ 20 w 24"/>
                <a:gd name="T1" fmla="*/ 0 h 46"/>
                <a:gd name="T2" fmla="*/ 15 w 24"/>
                <a:gd name="T3" fmla="*/ 2 h 46"/>
                <a:gd name="T4" fmla="*/ 11 w 24"/>
                <a:gd name="T5" fmla="*/ 7 h 46"/>
                <a:gd name="T6" fmla="*/ 4 w 24"/>
                <a:gd name="T7" fmla="*/ 9 h 46"/>
                <a:gd name="T8" fmla="*/ 0 w 24"/>
                <a:gd name="T9" fmla="*/ 13 h 46"/>
                <a:gd name="T10" fmla="*/ 4 w 24"/>
                <a:gd name="T11" fmla="*/ 22 h 46"/>
                <a:gd name="T12" fmla="*/ 11 w 24"/>
                <a:gd name="T13" fmla="*/ 29 h 46"/>
                <a:gd name="T14" fmla="*/ 18 w 24"/>
                <a:gd name="T15" fmla="*/ 37 h 46"/>
                <a:gd name="T16" fmla="*/ 24 w 24"/>
                <a:gd name="T17" fmla="*/ 46 h 46"/>
                <a:gd name="T18" fmla="*/ 24 w 24"/>
                <a:gd name="T19" fmla="*/ 29 h 46"/>
                <a:gd name="T20" fmla="*/ 22 w 24"/>
                <a:gd name="T21" fmla="*/ 13 h 46"/>
                <a:gd name="T22" fmla="*/ 20 w 24"/>
                <a:gd name="T23" fmla="*/ 5 h 46"/>
                <a:gd name="T24" fmla="*/ 20 w 24"/>
                <a:gd name="T25" fmla="*/ 0 h 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
                <a:gd name="T40" fmla="*/ 0 h 46"/>
                <a:gd name="T41" fmla="*/ 24 w 24"/>
                <a:gd name="T42" fmla="*/ 46 h 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 h="46">
                  <a:moveTo>
                    <a:pt x="20" y="0"/>
                  </a:moveTo>
                  <a:lnTo>
                    <a:pt x="15" y="2"/>
                  </a:lnTo>
                  <a:lnTo>
                    <a:pt x="11" y="7"/>
                  </a:lnTo>
                  <a:lnTo>
                    <a:pt x="4" y="9"/>
                  </a:lnTo>
                  <a:lnTo>
                    <a:pt x="0" y="13"/>
                  </a:lnTo>
                  <a:lnTo>
                    <a:pt x="4" y="22"/>
                  </a:lnTo>
                  <a:lnTo>
                    <a:pt x="11" y="29"/>
                  </a:lnTo>
                  <a:lnTo>
                    <a:pt x="18" y="37"/>
                  </a:lnTo>
                  <a:lnTo>
                    <a:pt x="24" y="46"/>
                  </a:lnTo>
                  <a:lnTo>
                    <a:pt x="24" y="29"/>
                  </a:lnTo>
                  <a:lnTo>
                    <a:pt x="22" y="13"/>
                  </a:lnTo>
                  <a:lnTo>
                    <a:pt x="20" y="5"/>
                  </a:lnTo>
                  <a:lnTo>
                    <a:pt x="2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5" name="Freeform 705"/>
            <p:cNvSpPr>
              <a:spLocks/>
            </p:cNvSpPr>
            <p:nvPr/>
          </p:nvSpPr>
          <p:spPr bwMode="auto">
            <a:xfrm>
              <a:off x="750" y="2416"/>
              <a:ext cx="122" cy="221"/>
            </a:xfrm>
            <a:custGeom>
              <a:avLst/>
              <a:gdLst>
                <a:gd name="T0" fmla="*/ 0 w 122"/>
                <a:gd name="T1" fmla="*/ 221 h 221"/>
                <a:gd name="T2" fmla="*/ 50 w 122"/>
                <a:gd name="T3" fmla="*/ 201 h 221"/>
                <a:gd name="T4" fmla="*/ 85 w 122"/>
                <a:gd name="T5" fmla="*/ 173 h 221"/>
                <a:gd name="T6" fmla="*/ 107 w 122"/>
                <a:gd name="T7" fmla="*/ 136 h 221"/>
                <a:gd name="T8" fmla="*/ 117 w 122"/>
                <a:gd name="T9" fmla="*/ 99 h 221"/>
                <a:gd name="T10" fmla="*/ 122 w 122"/>
                <a:gd name="T11" fmla="*/ 61 h 221"/>
                <a:gd name="T12" fmla="*/ 122 w 122"/>
                <a:gd name="T13" fmla="*/ 31 h 221"/>
                <a:gd name="T14" fmla="*/ 120 w 122"/>
                <a:gd name="T15" fmla="*/ 9 h 221"/>
                <a:gd name="T16" fmla="*/ 117 w 122"/>
                <a:gd name="T17" fmla="*/ 0 h 221"/>
                <a:gd name="T18" fmla="*/ 74 w 122"/>
                <a:gd name="T19" fmla="*/ 33 h 221"/>
                <a:gd name="T20" fmla="*/ 43 w 122"/>
                <a:gd name="T21" fmla="*/ 68 h 221"/>
                <a:gd name="T22" fmla="*/ 24 w 122"/>
                <a:gd name="T23" fmla="*/ 105 h 221"/>
                <a:gd name="T24" fmla="*/ 11 w 122"/>
                <a:gd name="T25" fmla="*/ 140 h 221"/>
                <a:gd name="T26" fmla="*/ 2 w 122"/>
                <a:gd name="T27" fmla="*/ 173 h 221"/>
                <a:gd name="T28" fmla="*/ 0 w 122"/>
                <a:gd name="T29" fmla="*/ 197 h 221"/>
                <a:gd name="T30" fmla="*/ 0 w 122"/>
                <a:gd name="T31" fmla="*/ 214 h 221"/>
                <a:gd name="T32" fmla="*/ 0 w 122"/>
                <a:gd name="T33" fmla="*/ 221 h 2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2"/>
                <a:gd name="T52" fmla="*/ 0 h 221"/>
                <a:gd name="T53" fmla="*/ 122 w 122"/>
                <a:gd name="T54" fmla="*/ 221 h 2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2" h="221">
                  <a:moveTo>
                    <a:pt x="0" y="221"/>
                  </a:moveTo>
                  <a:lnTo>
                    <a:pt x="50" y="201"/>
                  </a:lnTo>
                  <a:lnTo>
                    <a:pt x="85" y="173"/>
                  </a:lnTo>
                  <a:lnTo>
                    <a:pt x="107" y="136"/>
                  </a:lnTo>
                  <a:lnTo>
                    <a:pt x="117" y="99"/>
                  </a:lnTo>
                  <a:lnTo>
                    <a:pt x="122" y="61"/>
                  </a:lnTo>
                  <a:lnTo>
                    <a:pt x="122" y="31"/>
                  </a:lnTo>
                  <a:lnTo>
                    <a:pt x="120" y="9"/>
                  </a:lnTo>
                  <a:lnTo>
                    <a:pt x="117" y="0"/>
                  </a:lnTo>
                  <a:lnTo>
                    <a:pt x="74" y="33"/>
                  </a:lnTo>
                  <a:lnTo>
                    <a:pt x="43" y="68"/>
                  </a:lnTo>
                  <a:lnTo>
                    <a:pt x="24" y="105"/>
                  </a:lnTo>
                  <a:lnTo>
                    <a:pt x="11" y="140"/>
                  </a:lnTo>
                  <a:lnTo>
                    <a:pt x="2" y="173"/>
                  </a:lnTo>
                  <a:lnTo>
                    <a:pt x="0" y="197"/>
                  </a:lnTo>
                  <a:lnTo>
                    <a:pt x="0" y="214"/>
                  </a:lnTo>
                  <a:lnTo>
                    <a:pt x="0" y="2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6" name="Freeform 706"/>
            <p:cNvSpPr>
              <a:spLocks/>
            </p:cNvSpPr>
            <p:nvPr/>
          </p:nvSpPr>
          <p:spPr bwMode="auto">
            <a:xfrm>
              <a:off x="1707" y="1408"/>
              <a:ext cx="91" cy="215"/>
            </a:xfrm>
            <a:custGeom>
              <a:avLst/>
              <a:gdLst>
                <a:gd name="T0" fmla="*/ 56 w 91"/>
                <a:gd name="T1" fmla="*/ 215 h 215"/>
                <a:gd name="T2" fmla="*/ 82 w 91"/>
                <a:gd name="T3" fmla="*/ 152 h 215"/>
                <a:gd name="T4" fmla="*/ 91 w 91"/>
                <a:gd name="T5" fmla="*/ 95 h 215"/>
                <a:gd name="T6" fmla="*/ 87 w 91"/>
                <a:gd name="T7" fmla="*/ 45 h 215"/>
                <a:gd name="T8" fmla="*/ 76 w 91"/>
                <a:gd name="T9" fmla="*/ 4 h 215"/>
                <a:gd name="T10" fmla="*/ 24 w 91"/>
                <a:gd name="T11" fmla="*/ 0 h 215"/>
                <a:gd name="T12" fmla="*/ 6 w 91"/>
                <a:gd name="T13" fmla="*/ 37 h 215"/>
                <a:gd name="T14" fmla="*/ 0 w 91"/>
                <a:gd name="T15" fmla="*/ 74 h 215"/>
                <a:gd name="T16" fmla="*/ 4 w 91"/>
                <a:gd name="T17" fmla="*/ 111 h 215"/>
                <a:gd name="T18" fmla="*/ 15 w 91"/>
                <a:gd name="T19" fmla="*/ 143 h 215"/>
                <a:gd name="T20" fmla="*/ 28 w 91"/>
                <a:gd name="T21" fmla="*/ 174 h 215"/>
                <a:gd name="T22" fmla="*/ 41 w 91"/>
                <a:gd name="T23" fmla="*/ 196 h 215"/>
                <a:gd name="T24" fmla="*/ 52 w 91"/>
                <a:gd name="T25" fmla="*/ 211 h 215"/>
                <a:gd name="T26" fmla="*/ 56 w 91"/>
                <a:gd name="T27" fmla="*/ 215 h 2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1"/>
                <a:gd name="T43" fmla="*/ 0 h 215"/>
                <a:gd name="T44" fmla="*/ 91 w 91"/>
                <a:gd name="T45" fmla="*/ 215 h 21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1" h="215">
                  <a:moveTo>
                    <a:pt x="56" y="215"/>
                  </a:moveTo>
                  <a:lnTo>
                    <a:pt x="82" y="152"/>
                  </a:lnTo>
                  <a:lnTo>
                    <a:pt x="91" y="95"/>
                  </a:lnTo>
                  <a:lnTo>
                    <a:pt x="87" y="45"/>
                  </a:lnTo>
                  <a:lnTo>
                    <a:pt x="76" y="4"/>
                  </a:lnTo>
                  <a:lnTo>
                    <a:pt x="24" y="0"/>
                  </a:lnTo>
                  <a:lnTo>
                    <a:pt x="6" y="37"/>
                  </a:lnTo>
                  <a:lnTo>
                    <a:pt x="0" y="74"/>
                  </a:lnTo>
                  <a:lnTo>
                    <a:pt x="4" y="111"/>
                  </a:lnTo>
                  <a:lnTo>
                    <a:pt x="15" y="143"/>
                  </a:lnTo>
                  <a:lnTo>
                    <a:pt x="28" y="174"/>
                  </a:lnTo>
                  <a:lnTo>
                    <a:pt x="41" y="196"/>
                  </a:lnTo>
                  <a:lnTo>
                    <a:pt x="52" y="211"/>
                  </a:lnTo>
                  <a:lnTo>
                    <a:pt x="56" y="2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7" name="Freeform 707"/>
            <p:cNvSpPr>
              <a:spLocks/>
            </p:cNvSpPr>
            <p:nvPr/>
          </p:nvSpPr>
          <p:spPr bwMode="auto">
            <a:xfrm>
              <a:off x="1332" y="1782"/>
              <a:ext cx="248" cy="87"/>
            </a:xfrm>
            <a:custGeom>
              <a:avLst/>
              <a:gdLst>
                <a:gd name="T0" fmla="*/ 248 w 248"/>
                <a:gd name="T1" fmla="*/ 33 h 87"/>
                <a:gd name="T2" fmla="*/ 200 w 248"/>
                <a:gd name="T3" fmla="*/ 11 h 87"/>
                <a:gd name="T4" fmla="*/ 154 w 248"/>
                <a:gd name="T5" fmla="*/ 0 h 87"/>
                <a:gd name="T6" fmla="*/ 113 w 248"/>
                <a:gd name="T7" fmla="*/ 0 h 87"/>
                <a:gd name="T8" fmla="*/ 76 w 248"/>
                <a:gd name="T9" fmla="*/ 5 h 87"/>
                <a:gd name="T10" fmla="*/ 43 w 248"/>
                <a:gd name="T11" fmla="*/ 13 h 87"/>
                <a:gd name="T12" fmla="*/ 19 w 248"/>
                <a:gd name="T13" fmla="*/ 22 h 87"/>
                <a:gd name="T14" fmla="*/ 4 w 248"/>
                <a:gd name="T15" fmla="*/ 31 h 87"/>
                <a:gd name="T16" fmla="*/ 0 w 248"/>
                <a:gd name="T17" fmla="*/ 33 h 87"/>
                <a:gd name="T18" fmla="*/ 39 w 248"/>
                <a:gd name="T19" fmla="*/ 70 h 87"/>
                <a:gd name="T20" fmla="*/ 83 w 248"/>
                <a:gd name="T21" fmla="*/ 85 h 87"/>
                <a:gd name="T22" fmla="*/ 124 w 248"/>
                <a:gd name="T23" fmla="*/ 87 h 87"/>
                <a:gd name="T24" fmla="*/ 163 w 248"/>
                <a:gd name="T25" fmla="*/ 81 h 87"/>
                <a:gd name="T26" fmla="*/ 196 w 248"/>
                <a:gd name="T27" fmla="*/ 66 h 87"/>
                <a:gd name="T28" fmla="*/ 224 w 248"/>
                <a:gd name="T29" fmla="*/ 50 h 87"/>
                <a:gd name="T30" fmla="*/ 242 w 248"/>
                <a:gd name="T31" fmla="*/ 37 h 87"/>
                <a:gd name="T32" fmla="*/ 248 w 248"/>
                <a:gd name="T33" fmla="*/ 33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8"/>
                <a:gd name="T52" fmla="*/ 0 h 87"/>
                <a:gd name="T53" fmla="*/ 248 w 248"/>
                <a:gd name="T54" fmla="*/ 87 h 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8" h="87">
                  <a:moveTo>
                    <a:pt x="248" y="33"/>
                  </a:moveTo>
                  <a:lnTo>
                    <a:pt x="200" y="11"/>
                  </a:lnTo>
                  <a:lnTo>
                    <a:pt x="154" y="0"/>
                  </a:lnTo>
                  <a:lnTo>
                    <a:pt x="113" y="0"/>
                  </a:lnTo>
                  <a:lnTo>
                    <a:pt x="76" y="5"/>
                  </a:lnTo>
                  <a:lnTo>
                    <a:pt x="43" y="13"/>
                  </a:lnTo>
                  <a:lnTo>
                    <a:pt x="19" y="22"/>
                  </a:lnTo>
                  <a:lnTo>
                    <a:pt x="4" y="31"/>
                  </a:lnTo>
                  <a:lnTo>
                    <a:pt x="0" y="33"/>
                  </a:lnTo>
                  <a:lnTo>
                    <a:pt x="39" y="70"/>
                  </a:lnTo>
                  <a:lnTo>
                    <a:pt x="83" y="85"/>
                  </a:lnTo>
                  <a:lnTo>
                    <a:pt x="124" y="87"/>
                  </a:lnTo>
                  <a:lnTo>
                    <a:pt x="163" y="81"/>
                  </a:lnTo>
                  <a:lnTo>
                    <a:pt x="196" y="66"/>
                  </a:lnTo>
                  <a:lnTo>
                    <a:pt x="224" y="50"/>
                  </a:lnTo>
                  <a:lnTo>
                    <a:pt x="242" y="37"/>
                  </a:lnTo>
                  <a:lnTo>
                    <a:pt x="248" y="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8" name="Freeform 708"/>
            <p:cNvSpPr>
              <a:spLocks/>
            </p:cNvSpPr>
            <p:nvPr/>
          </p:nvSpPr>
          <p:spPr bwMode="auto">
            <a:xfrm>
              <a:off x="1456" y="1506"/>
              <a:ext cx="177" cy="176"/>
            </a:xfrm>
            <a:custGeom>
              <a:avLst/>
              <a:gdLst>
                <a:gd name="T0" fmla="*/ 177 w 177"/>
                <a:gd name="T1" fmla="*/ 176 h 176"/>
                <a:gd name="T2" fmla="*/ 157 w 177"/>
                <a:gd name="T3" fmla="*/ 126 h 176"/>
                <a:gd name="T4" fmla="*/ 133 w 177"/>
                <a:gd name="T5" fmla="*/ 87 h 176"/>
                <a:gd name="T6" fmla="*/ 102 w 177"/>
                <a:gd name="T7" fmla="*/ 54 h 176"/>
                <a:gd name="T8" fmla="*/ 74 w 177"/>
                <a:gd name="T9" fmla="*/ 32 h 176"/>
                <a:gd name="T10" fmla="*/ 46 w 177"/>
                <a:gd name="T11" fmla="*/ 17 h 176"/>
                <a:gd name="T12" fmla="*/ 22 w 177"/>
                <a:gd name="T13" fmla="*/ 6 h 176"/>
                <a:gd name="T14" fmla="*/ 7 w 177"/>
                <a:gd name="T15" fmla="*/ 2 h 176"/>
                <a:gd name="T16" fmla="*/ 0 w 177"/>
                <a:gd name="T17" fmla="*/ 0 h 176"/>
                <a:gd name="T18" fmla="*/ 2 w 177"/>
                <a:gd name="T19" fmla="*/ 54 h 176"/>
                <a:gd name="T20" fmla="*/ 22 w 177"/>
                <a:gd name="T21" fmla="*/ 95 h 176"/>
                <a:gd name="T22" fmla="*/ 50 w 177"/>
                <a:gd name="T23" fmla="*/ 126 h 176"/>
                <a:gd name="T24" fmla="*/ 83 w 177"/>
                <a:gd name="T25" fmla="*/ 148 h 176"/>
                <a:gd name="T26" fmla="*/ 118 w 177"/>
                <a:gd name="T27" fmla="*/ 163 h 176"/>
                <a:gd name="T28" fmla="*/ 146 w 177"/>
                <a:gd name="T29" fmla="*/ 172 h 176"/>
                <a:gd name="T30" fmla="*/ 168 w 177"/>
                <a:gd name="T31" fmla="*/ 176 h 176"/>
                <a:gd name="T32" fmla="*/ 177 w 177"/>
                <a:gd name="T33" fmla="*/ 176 h 1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7"/>
                <a:gd name="T52" fmla="*/ 0 h 176"/>
                <a:gd name="T53" fmla="*/ 177 w 177"/>
                <a:gd name="T54" fmla="*/ 176 h 1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7" h="176">
                  <a:moveTo>
                    <a:pt x="177" y="176"/>
                  </a:moveTo>
                  <a:lnTo>
                    <a:pt x="157" y="126"/>
                  </a:lnTo>
                  <a:lnTo>
                    <a:pt x="133" y="87"/>
                  </a:lnTo>
                  <a:lnTo>
                    <a:pt x="102" y="54"/>
                  </a:lnTo>
                  <a:lnTo>
                    <a:pt x="74" y="32"/>
                  </a:lnTo>
                  <a:lnTo>
                    <a:pt x="46" y="17"/>
                  </a:lnTo>
                  <a:lnTo>
                    <a:pt x="22" y="6"/>
                  </a:lnTo>
                  <a:lnTo>
                    <a:pt x="7" y="2"/>
                  </a:lnTo>
                  <a:lnTo>
                    <a:pt x="0" y="0"/>
                  </a:lnTo>
                  <a:lnTo>
                    <a:pt x="2" y="54"/>
                  </a:lnTo>
                  <a:lnTo>
                    <a:pt x="22" y="95"/>
                  </a:lnTo>
                  <a:lnTo>
                    <a:pt x="50" y="126"/>
                  </a:lnTo>
                  <a:lnTo>
                    <a:pt x="83" y="148"/>
                  </a:lnTo>
                  <a:lnTo>
                    <a:pt x="118" y="163"/>
                  </a:lnTo>
                  <a:lnTo>
                    <a:pt x="146" y="172"/>
                  </a:lnTo>
                  <a:lnTo>
                    <a:pt x="168" y="176"/>
                  </a:lnTo>
                  <a:lnTo>
                    <a:pt x="177" y="1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9" name="Freeform 709"/>
            <p:cNvSpPr>
              <a:spLocks/>
            </p:cNvSpPr>
            <p:nvPr/>
          </p:nvSpPr>
          <p:spPr bwMode="auto">
            <a:xfrm>
              <a:off x="1881" y="1536"/>
              <a:ext cx="124" cy="122"/>
            </a:xfrm>
            <a:custGeom>
              <a:avLst/>
              <a:gdLst>
                <a:gd name="T0" fmla="*/ 72 w 124"/>
                <a:gd name="T1" fmla="*/ 0 h 122"/>
                <a:gd name="T2" fmla="*/ 52 w 124"/>
                <a:gd name="T3" fmla="*/ 22 h 122"/>
                <a:gd name="T4" fmla="*/ 35 w 124"/>
                <a:gd name="T5" fmla="*/ 41 h 122"/>
                <a:gd name="T6" fmla="*/ 24 w 124"/>
                <a:gd name="T7" fmla="*/ 63 h 122"/>
                <a:gd name="T8" fmla="*/ 13 w 124"/>
                <a:gd name="T9" fmla="*/ 81 h 122"/>
                <a:gd name="T10" fmla="*/ 7 w 124"/>
                <a:gd name="T11" fmla="*/ 98 h 122"/>
                <a:gd name="T12" fmla="*/ 2 w 124"/>
                <a:gd name="T13" fmla="*/ 111 h 122"/>
                <a:gd name="T14" fmla="*/ 0 w 124"/>
                <a:gd name="T15" fmla="*/ 120 h 122"/>
                <a:gd name="T16" fmla="*/ 0 w 124"/>
                <a:gd name="T17" fmla="*/ 122 h 122"/>
                <a:gd name="T18" fmla="*/ 22 w 124"/>
                <a:gd name="T19" fmla="*/ 122 h 122"/>
                <a:gd name="T20" fmla="*/ 41 w 124"/>
                <a:gd name="T21" fmla="*/ 120 h 122"/>
                <a:gd name="T22" fmla="*/ 59 w 124"/>
                <a:gd name="T23" fmla="*/ 118 h 122"/>
                <a:gd name="T24" fmla="*/ 74 w 124"/>
                <a:gd name="T25" fmla="*/ 111 h 122"/>
                <a:gd name="T26" fmla="*/ 89 w 124"/>
                <a:gd name="T27" fmla="*/ 105 h 122"/>
                <a:gd name="T28" fmla="*/ 102 w 124"/>
                <a:gd name="T29" fmla="*/ 96 h 122"/>
                <a:gd name="T30" fmla="*/ 113 w 124"/>
                <a:gd name="T31" fmla="*/ 85 h 122"/>
                <a:gd name="T32" fmla="*/ 124 w 124"/>
                <a:gd name="T33" fmla="*/ 74 h 122"/>
                <a:gd name="T34" fmla="*/ 116 w 124"/>
                <a:gd name="T35" fmla="*/ 70 h 122"/>
                <a:gd name="T36" fmla="*/ 107 w 124"/>
                <a:gd name="T37" fmla="*/ 65 h 122"/>
                <a:gd name="T38" fmla="*/ 98 w 124"/>
                <a:gd name="T39" fmla="*/ 61 h 122"/>
                <a:gd name="T40" fmla="*/ 92 w 124"/>
                <a:gd name="T41" fmla="*/ 57 h 122"/>
                <a:gd name="T42" fmla="*/ 83 w 124"/>
                <a:gd name="T43" fmla="*/ 52 h 122"/>
                <a:gd name="T44" fmla="*/ 74 w 124"/>
                <a:gd name="T45" fmla="*/ 48 h 122"/>
                <a:gd name="T46" fmla="*/ 65 w 124"/>
                <a:gd name="T47" fmla="*/ 46 h 122"/>
                <a:gd name="T48" fmla="*/ 57 w 124"/>
                <a:gd name="T49" fmla="*/ 41 h 122"/>
                <a:gd name="T50" fmla="*/ 61 w 124"/>
                <a:gd name="T51" fmla="*/ 31 h 122"/>
                <a:gd name="T52" fmla="*/ 65 w 124"/>
                <a:gd name="T53" fmla="*/ 20 h 122"/>
                <a:gd name="T54" fmla="*/ 68 w 124"/>
                <a:gd name="T55" fmla="*/ 11 h 122"/>
                <a:gd name="T56" fmla="*/ 72 w 124"/>
                <a:gd name="T57" fmla="*/ 0 h 1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4"/>
                <a:gd name="T88" fmla="*/ 0 h 122"/>
                <a:gd name="T89" fmla="*/ 124 w 124"/>
                <a:gd name="T90" fmla="*/ 122 h 1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4" h="122">
                  <a:moveTo>
                    <a:pt x="72" y="0"/>
                  </a:moveTo>
                  <a:lnTo>
                    <a:pt x="52" y="22"/>
                  </a:lnTo>
                  <a:lnTo>
                    <a:pt x="35" y="41"/>
                  </a:lnTo>
                  <a:lnTo>
                    <a:pt x="24" y="63"/>
                  </a:lnTo>
                  <a:lnTo>
                    <a:pt x="13" y="81"/>
                  </a:lnTo>
                  <a:lnTo>
                    <a:pt x="7" y="98"/>
                  </a:lnTo>
                  <a:lnTo>
                    <a:pt x="2" y="111"/>
                  </a:lnTo>
                  <a:lnTo>
                    <a:pt x="0" y="120"/>
                  </a:lnTo>
                  <a:lnTo>
                    <a:pt x="0" y="122"/>
                  </a:lnTo>
                  <a:lnTo>
                    <a:pt x="22" y="122"/>
                  </a:lnTo>
                  <a:lnTo>
                    <a:pt x="41" y="120"/>
                  </a:lnTo>
                  <a:lnTo>
                    <a:pt x="59" y="118"/>
                  </a:lnTo>
                  <a:lnTo>
                    <a:pt x="74" y="111"/>
                  </a:lnTo>
                  <a:lnTo>
                    <a:pt x="89" y="105"/>
                  </a:lnTo>
                  <a:lnTo>
                    <a:pt x="102" y="96"/>
                  </a:lnTo>
                  <a:lnTo>
                    <a:pt x="113" y="85"/>
                  </a:lnTo>
                  <a:lnTo>
                    <a:pt x="124" y="74"/>
                  </a:lnTo>
                  <a:lnTo>
                    <a:pt x="116" y="70"/>
                  </a:lnTo>
                  <a:lnTo>
                    <a:pt x="107" y="65"/>
                  </a:lnTo>
                  <a:lnTo>
                    <a:pt x="98" y="61"/>
                  </a:lnTo>
                  <a:lnTo>
                    <a:pt x="92" y="57"/>
                  </a:lnTo>
                  <a:lnTo>
                    <a:pt x="83" y="52"/>
                  </a:lnTo>
                  <a:lnTo>
                    <a:pt x="74" y="48"/>
                  </a:lnTo>
                  <a:lnTo>
                    <a:pt x="65" y="46"/>
                  </a:lnTo>
                  <a:lnTo>
                    <a:pt x="57" y="41"/>
                  </a:lnTo>
                  <a:lnTo>
                    <a:pt x="61" y="31"/>
                  </a:lnTo>
                  <a:lnTo>
                    <a:pt x="65" y="20"/>
                  </a:lnTo>
                  <a:lnTo>
                    <a:pt x="68" y="11"/>
                  </a:lnTo>
                  <a:lnTo>
                    <a:pt x="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20" name="Freeform 710"/>
            <p:cNvSpPr>
              <a:spLocks/>
            </p:cNvSpPr>
            <p:nvPr/>
          </p:nvSpPr>
          <p:spPr bwMode="auto">
            <a:xfrm>
              <a:off x="1066" y="2242"/>
              <a:ext cx="70" cy="81"/>
            </a:xfrm>
            <a:custGeom>
              <a:avLst/>
              <a:gdLst>
                <a:gd name="T0" fmla="*/ 0 w 70"/>
                <a:gd name="T1" fmla="*/ 0 h 81"/>
                <a:gd name="T2" fmla="*/ 2 w 70"/>
                <a:gd name="T3" fmla="*/ 24 h 81"/>
                <a:gd name="T4" fmla="*/ 6 w 70"/>
                <a:gd name="T5" fmla="*/ 46 h 81"/>
                <a:gd name="T6" fmla="*/ 15 w 70"/>
                <a:gd name="T7" fmla="*/ 65 h 81"/>
                <a:gd name="T8" fmla="*/ 24 w 70"/>
                <a:gd name="T9" fmla="*/ 81 h 81"/>
                <a:gd name="T10" fmla="*/ 35 w 70"/>
                <a:gd name="T11" fmla="*/ 65 h 81"/>
                <a:gd name="T12" fmla="*/ 48 w 70"/>
                <a:gd name="T13" fmla="*/ 50 h 81"/>
                <a:gd name="T14" fmla="*/ 59 w 70"/>
                <a:gd name="T15" fmla="*/ 35 h 81"/>
                <a:gd name="T16" fmla="*/ 70 w 70"/>
                <a:gd name="T17" fmla="*/ 20 h 81"/>
                <a:gd name="T18" fmla="*/ 54 w 70"/>
                <a:gd name="T19" fmla="*/ 13 h 81"/>
                <a:gd name="T20" fmla="*/ 41 w 70"/>
                <a:gd name="T21" fmla="*/ 9 h 81"/>
                <a:gd name="T22" fmla="*/ 30 w 70"/>
                <a:gd name="T23" fmla="*/ 7 h 81"/>
                <a:gd name="T24" fmla="*/ 19 w 70"/>
                <a:gd name="T25" fmla="*/ 2 h 81"/>
                <a:gd name="T26" fmla="*/ 11 w 70"/>
                <a:gd name="T27" fmla="*/ 2 h 81"/>
                <a:gd name="T28" fmla="*/ 4 w 70"/>
                <a:gd name="T29" fmla="*/ 0 h 81"/>
                <a:gd name="T30" fmla="*/ 2 w 70"/>
                <a:gd name="T31" fmla="*/ 0 h 81"/>
                <a:gd name="T32" fmla="*/ 0 w 70"/>
                <a:gd name="T33" fmla="*/ 0 h 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0"/>
                <a:gd name="T52" fmla="*/ 0 h 81"/>
                <a:gd name="T53" fmla="*/ 70 w 70"/>
                <a:gd name="T54" fmla="*/ 81 h 8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0" h="81">
                  <a:moveTo>
                    <a:pt x="0" y="0"/>
                  </a:moveTo>
                  <a:lnTo>
                    <a:pt x="2" y="24"/>
                  </a:lnTo>
                  <a:lnTo>
                    <a:pt x="6" y="46"/>
                  </a:lnTo>
                  <a:lnTo>
                    <a:pt x="15" y="65"/>
                  </a:lnTo>
                  <a:lnTo>
                    <a:pt x="24" y="81"/>
                  </a:lnTo>
                  <a:lnTo>
                    <a:pt x="35" y="65"/>
                  </a:lnTo>
                  <a:lnTo>
                    <a:pt x="48" y="50"/>
                  </a:lnTo>
                  <a:lnTo>
                    <a:pt x="59" y="35"/>
                  </a:lnTo>
                  <a:lnTo>
                    <a:pt x="70" y="20"/>
                  </a:lnTo>
                  <a:lnTo>
                    <a:pt x="54" y="13"/>
                  </a:lnTo>
                  <a:lnTo>
                    <a:pt x="41" y="9"/>
                  </a:lnTo>
                  <a:lnTo>
                    <a:pt x="30" y="7"/>
                  </a:lnTo>
                  <a:lnTo>
                    <a:pt x="19" y="2"/>
                  </a:lnTo>
                  <a:lnTo>
                    <a:pt x="11" y="2"/>
                  </a:lnTo>
                  <a:lnTo>
                    <a:pt x="4" y="0"/>
                  </a:lnTo>
                  <a:lnTo>
                    <a:pt x="2"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21" name="Freeform 711"/>
            <p:cNvSpPr>
              <a:spLocks/>
            </p:cNvSpPr>
            <p:nvPr/>
          </p:nvSpPr>
          <p:spPr bwMode="auto">
            <a:xfrm>
              <a:off x="1160" y="3471"/>
              <a:ext cx="2469" cy="1264"/>
            </a:xfrm>
            <a:custGeom>
              <a:avLst/>
              <a:gdLst>
                <a:gd name="T0" fmla="*/ 1900 w 2469"/>
                <a:gd name="T1" fmla="*/ 35 h 1264"/>
                <a:gd name="T2" fmla="*/ 1889 w 2469"/>
                <a:gd name="T3" fmla="*/ 11 h 1264"/>
                <a:gd name="T4" fmla="*/ 1878 w 2469"/>
                <a:gd name="T5" fmla="*/ 277 h 1264"/>
                <a:gd name="T6" fmla="*/ 1811 w 2469"/>
                <a:gd name="T7" fmla="*/ 338 h 1264"/>
                <a:gd name="T8" fmla="*/ 1828 w 2469"/>
                <a:gd name="T9" fmla="*/ 425 h 1264"/>
                <a:gd name="T10" fmla="*/ 1857 w 2469"/>
                <a:gd name="T11" fmla="*/ 525 h 1264"/>
                <a:gd name="T12" fmla="*/ 1900 w 2469"/>
                <a:gd name="T13" fmla="*/ 632 h 1264"/>
                <a:gd name="T14" fmla="*/ 1957 w 2469"/>
                <a:gd name="T15" fmla="*/ 732 h 1264"/>
                <a:gd name="T16" fmla="*/ 2024 w 2469"/>
                <a:gd name="T17" fmla="*/ 828 h 1264"/>
                <a:gd name="T18" fmla="*/ 2057 w 2469"/>
                <a:gd name="T19" fmla="*/ 872 h 1264"/>
                <a:gd name="T20" fmla="*/ 2035 w 2469"/>
                <a:gd name="T21" fmla="*/ 859 h 1264"/>
                <a:gd name="T22" fmla="*/ 1998 w 2469"/>
                <a:gd name="T23" fmla="*/ 835 h 1264"/>
                <a:gd name="T24" fmla="*/ 1948 w 2469"/>
                <a:gd name="T25" fmla="*/ 802 h 1264"/>
                <a:gd name="T26" fmla="*/ 1891 w 2469"/>
                <a:gd name="T27" fmla="*/ 763 h 1264"/>
                <a:gd name="T28" fmla="*/ 1830 w 2469"/>
                <a:gd name="T29" fmla="*/ 724 h 1264"/>
                <a:gd name="T30" fmla="*/ 1772 w 2469"/>
                <a:gd name="T31" fmla="*/ 682 h 1264"/>
                <a:gd name="T32" fmla="*/ 1719 w 2469"/>
                <a:gd name="T33" fmla="*/ 647 h 1264"/>
                <a:gd name="T34" fmla="*/ 1693 w 2469"/>
                <a:gd name="T35" fmla="*/ 658 h 1264"/>
                <a:gd name="T36" fmla="*/ 1669 w 2469"/>
                <a:gd name="T37" fmla="*/ 769 h 1264"/>
                <a:gd name="T38" fmla="*/ 1639 w 2469"/>
                <a:gd name="T39" fmla="*/ 902 h 1264"/>
                <a:gd name="T40" fmla="*/ 1615 w 2469"/>
                <a:gd name="T41" fmla="*/ 996 h 1264"/>
                <a:gd name="T42" fmla="*/ 1578 w 2469"/>
                <a:gd name="T43" fmla="*/ 939 h 1264"/>
                <a:gd name="T44" fmla="*/ 1525 w 2469"/>
                <a:gd name="T45" fmla="*/ 785 h 1264"/>
                <a:gd name="T46" fmla="*/ 1490 w 2469"/>
                <a:gd name="T47" fmla="*/ 626 h 1264"/>
                <a:gd name="T48" fmla="*/ 1462 w 2469"/>
                <a:gd name="T49" fmla="*/ 460 h 1264"/>
                <a:gd name="T50" fmla="*/ 0 w 2469"/>
                <a:gd name="T51" fmla="*/ 721 h 1264"/>
                <a:gd name="T52" fmla="*/ 111 w 2469"/>
                <a:gd name="T53" fmla="*/ 841 h 1264"/>
                <a:gd name="T54" fmla="*/ 233 w 2469"/>
                <a:gd name="T55" fmla="*/ 946 h 1264"/>
                <a:gd name="T56" fmla="*/ 366 w 2469"/>
                <a:gd name="T57" fmla="*/ 1040 h 1264"/>
                <a:gd name="T58" fmla="*/ 507 w 2469"/>
                <a:gd name="T59" fmla="*/ 1118 h 1264"/>
                <a:gd name="T60" fmla="*/ 660 w 2469"/>
                <a:gd name="T61" fmla="*/ 1181 h 1264"/>
                <a:gd name="T62" fmla="*/ 819 w 2469"/>
                <a:gd name="T63" fmla="*/ 1227 h 1264"/>
                <a:gd name="T64" fmla="*/ 985 w 2469"/>
                <a:gd name="T65" fmla="*/ 1255 h 1264"/>
                <a:gd name="T66" fmla="*/ 1155 w 2469"/>
                <a:gd name="T67" fmla="*/ 1264 h 1264"/>
                <a:gd name="T68" fmla="*/ 1362 w 2469"/>
                <a:gd name="T69" fmla="*/ 1251 h 1264"/>
                <a:gd name="T70" fmla="*/ 1560 w 2469"/>
                <a:gd name="T71" fmla="*/ 1210 h 1264"/>
                <a:gd name="T72" fmla="*/ 1750 w 2469"/>
                <a:gd name="T73" fmla="*/ 1142 h 1264"/>
                <a:gd name="T74" fmla="*/ 1924 w 2469"/>
                <a:gd name="T75" fmla="*/ 1053 h 1264"/>
                <a:gd name="T76" fmla="*/ 2088 w 2469"/>
                <a:gd name="T77" fmla="*/ 941 h 1264"/>
                <a:gd name="T78" fmla="*/ 2231 w 2469"/>
                <a:gd name="T79" fmla="*/ 811 h 1264"/>
                <a:gd name="T80" fmla="*/ 2360 w 2469"/>
                <a:gd name="T81" fmla="*/ 663 h 1264"/>
                <a:gd name="T82" fmla="*/ 2469 w 2469"/>
                <a:gd name="T83" fmla="*/ 499 h 1264"/>
                <a:gd name="T84" fmla="*/ 2380 w 2469"/>
                <a:gd name="T85" fmla="*/ 449 h 1264"/>
                <a:gd name="T86" fmla="*/ 2293 w 2469"/>
                <a:gd name="T87" fmla="*/ 397 h 1264"/>
                <a:gd name="T88" fmla="*/ 2208 w 2469"/>
                <a:gd name="T89" fmla="*/ 342 h 1264"/>
                <a:gd name="T90" fmla="*/ 2127 w 2469"/>
                <a:gd name="T91" fmla="*/ 286 h 1264"/>
                <a:gd name="T92" fmla="*/ 2055 w 2469"/>
                <a:gd name="T93" fmla="*/ 227 h 1264"/>
                <a:gd name="T94" fmla="*/ 1992 w 2469"/>
                <a:gd name="T95" fmla="*/ 168 h 1264"/>
                <a:gd name="T96" fmla="*/ 1942 w 2469"/>
                <a:gd name="T97" fmla="*/ 107 h 1264"/>
                <a:gd name="T98" fmla="*/ 1907 w 2469"/>
                <a:gd name="T99" fmla="*/ 48 h 12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469"/>
                <a:gd name="T151" fmla="*/ 0 h 1264"/>
                <a:gd name="T152" fmla="*/ 2469 w 2469"/>
                <a:gd name="T153" fmla="*/ 1264 h 12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469" h="1264">
                  <a:moveTo>
                    <a:pt x="1907" y="48"/>
                  </a:moveTo>
                  <a:lnTo>
                    <a:pt x="1900" y="35"/>
                  </a:lnTo>
                  <a:lnTo>
                    <a:pt x="1896" y="24"/>
                  </a:lnTo>
                  <a:lnTo>
                    <a:pt x="1889" y="11"/>
                  </a:lnTo>
                  <a:lnTo>
                    <a:pt x="1885" y="0"/>
                  </a:lnTo>
                  <a:lnTo>
                    <a:pt x="1878" y="277"/>
                  </a:lnTo>
                  <a:lnTo>
                    <a:pt x="1802" y="294"/>
                  </a:lnTo>
                  <a:lnTo>
                    <a:pt x="1811" y="338"/>
                  </a:lnTo>
                  <a:lnTo>
                    <a:pt x="1820" y="381"/>
                  </a:lnTo>
                  <a:lnTo>
                    <a:pt x="1828" y="425"/>
                  </a:lnTo>
                  <a:lnTo>
                    <a:pt x="1839" y="469"/>
                  </a:lnTo>
                  <a:lnTo>
                    <a:pt x="1857" y="525"/>
                  </a:lnTo>
                  <a:lnTo>
                    <a:pt x="1876" y="580"/>
                  </a:lnTo>
                  <a:lnTo>
                    <a:pt x="1900" y="632"/>
                  </a:lnTo>
                  <a:lnTo>
                    <a:pt x="1929" y="684"/>
                  </a:lnTo>
                  <a:lnTo>
                    <a:pt x="1957" y="732"/>
                  </a:lnTo>
                  <a:lnTo>
                    <a:pt x="1990" y="780"/>
                  </a:lnTo>
                  <a:lnTo>
                    <a:pt x="2024" y="828"/>
                  </a:lnTo>
                  <a:lnTo>
                    <a:pt x="2059" y="874"/>
                  </a:lnTo>
                  <a:lnTo>
                    <a:pt x="2057" y="872"/>
                  </a:lnTo>
                  <a:lnTo>
                    <a:pt x="2048" y="867"/>
                  </a:lnTo>
                  <a:lnTo>
                    <a:pt x="2035" y="859"/>
                  </a:lnTo>
                  <a:lnTo>
                    <a:pt x="2018" y="848"/>
                  </a:lnTo>
                  <a:lnTo>
                    <a:pt x="1998" y="835"/>
                  </a:lnTo>
                  <a:lnTo>
                    <a:pt x="1974" y="819"/>
                  </a:lnTo>
                  <a:lnTo>
                    <a:pt x="1948" y="802"/>
                  </a:lnTo>
                  <a:lnTo>
                    <a:pt x="1920" y="782"/>
                  </a:lnTo>
                  <a:lnTo>
                    <a:pt x="1891" y="763"/>
                  </a:lnTo>
                  <a:lnTo>
                    <a:pt x="1861" y="743"/>
                  </a:lnTo>
                  <a:lnTo>
                    <a:pt x="1830" y="724"/>
                  </a:lnTo>
                  <a:lnTo>
                    <a:pt x="1800" y="704"/>
                  </a:lnTo>
                  <a:lnTo>
                    <a:pt x="1772" y="682"/>
                  </a:lnTo>
                  <a:lnTo>
                    <a:pt x="1745" y="665"/>
                  </a:lnTo>
                  <a:lnTo>
                    <a:pt x="1719" y="647"/>
                  </a:lnTo>
                  <a:lnTo>
                    <a:pt x="1697" y="630"/>
                  </a:lnTo>
                  <a:lnTo>
                    <a:pt x="1693" y="658"/>
                  </a:lnTo>
                  <a:lnTo>
                    <a:pt x="1684" y="706"/>
                  </a:lnTo>
                  <a:lnTo>
                    <a:pt x="1669" y="769"/>
                  </a:lnTo>
                  <a:lnTo>
                    <a:pt x="1654" y="837"/>
                  </a:lnTo>
                  <a:lnTo>
                    <a:pt x="1639" y="902"/>
                  </a:lnTo>
                  <a:lnTo>
                    <a:pt x="1623" y="957"/>
                  </a:lnTo>
                  <a:lnTo>
                    <a:pt x="1615" y="996"/>
                  </a:lnTo>
                  <a:lnTo>
                    <a:pt x="1610" y="1011"/>
                  </a:lnTo>
                  <a:lnTo>
                    <a:pt x="1578" y="939"/>
                  </a:lnTo>
                  <a:lnTo>
                    <a:pt x="1549" y="863"/>
                  </a:lnTo>
                  <a:lnTo>
                    <a:pt x="1525" y="785"/>
                  </a:lnTo>
                  <a:lnTo>
                    <a:pt x="1506" y="706"/>
                  </a:lnTo>
                  <a:lnTo>
                    <a:pt x="1490" y="626"/>
                  </a:lnTo>
                  <a:lnTo>
                    <a:pt x="1475" y="543"/>
                  </a:lnTo>
                  <a:lnTo>
                    <a:pt x="1462" y="460"/>
                  </a:lnTo>
                  <a:lnTo>
                    <a:pt x="1451" y="377"/>
                  </a:lnTo>
                  <a:lnTo>
                    <a:pt x="0" y="721"/>
                  </a:lnTo>
                  <a:lnTo>
                    <a:pt x="54" y="782"/>
                  </a:lnTo>
                  <a:lnTo>
                    <a:pt x="111" y="841"/>
                  </a:lnTo>
                  <a:lnTo>
                    <a:pt x="170" y="896"/>
                  </a:lnTo>
                  <a:lnTo>
                    <a:pt x="233" y="946"/>
                  </a:lnTo>
                  <a:lnTo>
                    <a:pt x="298" y="996"/>
                  </a:lnTo>
                  <a:lnTo>
                    <a:pt x="366" y="1040"/>
                  </a:lnTo>
                  <a:lnTo>
                    <a:pt x="435" y="1081"/>
                  </a:lnTo>
                  <a:lnTo>
                    <a:pt x="507" y="1118"/>
                  </a:lnTo>
                  <a:lnTo>
                    <a:pt x="582" y="1151"/>
                  </a:lnTo>
                  <a:lnTo>
                    <a:pt x="660" y="1181"/>
                  </a:lnTo>
                  <a:lnTo>
                    <a:pt x="738" y="1205"/>
                  </a:lnTo>
                  <a:lnTo>
                    <a:pt x="819" y="1227"/>
                  </a:lnTo>
                  <a:lnTo>
                    <a:pt x="900" y="1242"/>
                  </a:lnTo>
                  <a:lnTo>
                    <a:pt x="985" y="1255"/>
                  </a:lnTo>
                  <a:lnTo>
                    <a:pt x="1070" y="1262"/>
                  </a:lnTo>
                  <a:lnTo>
                    <a:pt x="1155" y="1264"/>
                  </a:lnTo>
                  <a:lnTo>
                    <a:pt x="1259" y="1260"/>
                  </a:lnTo>
                  <a:lnTo>
                    <a:pt x="1362" y="1251"/>
                  </a:lnTo>
                  <a:lnTo>
                    <a:pt x="1462" y="1233"/>
                  </a:lnTo>
                  <a:lnTo>
                    <a:pt x="1560" y="1210"/>
                  </a:lnTo>
                  <a:lnTo>
                    <a:pt x="1656" y="1179"/>
                  </a:lnTo>
                  <a:lnTo>
                    <a:pt x="1750" y="1142"/>
                  </a:lnTo>
                  <a:lnTo>
                    <a:pt x="1839" y="1101"/>
                  </a:lnTo>
                  <a:lnTo>
                    <a:pt x="1924" y="1053"/>
                  </a:lnTo>
                  <a:lnTo>
                    <a:pt x="2007" y="1000"/>
                  </a:lnTo>
                  <a:lnTo>
                    <a:pt x="2088" y="941"/>
                  </a:lnTo>
                  <a:lnTo>
                    <a:pt x="2162" y="878"/>
                  </a:lnTo>
                  <a:lnTo>
                    <a:pt x="2231" y="811"/>
                  </a:lnTo>
                  <a:lnTo>
                    <a:pt x="2299" y="739"/>
                  </a:lnTo>
                  <a:lnTo>
                    <a:pt x="2360" y="663"/>
                  </a:lnTo>
                  <a:lnTo>
                    <a:pt x="2417" y="584"/>
                  </a:lnTo>
                  <a:lnTo>
                    <a:pt x="2469" y="499"/>
                  </a:lnTo>
                  <a:lnTo>
                    <a:pt x="2425" y="475"/>
                  </a:lnTo>
                  <a:lnTo>
                    <a:pt x="2380" y="449"/>
                  </a:lnTo>
                  <a:lnTo>
                    <a:pt x="2336" y="425"/>
                  </a:lnTo>
                  <a:lnTo>
                    <a:pt x="2293" y="397"/>
                  </a:lnTo>
                  <a:lnTo>
                    <a:pt x="2249" y="371"/>
                  </a:lnTo>
                  <a:lnTo>
                    <a:pt x="2208" y="342"/>
                  </a:lnTo>
                  <a:lnTo>
                    <a:pt x="2166" y="314"/>
                  </a:lnTo>
                  <a:lnTo>
                    <a:pt x="2127" y="286"/>
                  </a:lnTo>
                  <a:lnTo>
                    <a:pt x="2090" y="255"/>
                  </a:lnTo>
                  <a:lnTo>
                    <a:pt x="2055" y="227"/>
                  </a:lnTo>
                  <a:lnTo>
                    <a:pt x="2022" y="196"/>
                  </a:lnTo>
                  <a:lnTo>
                    <a:pt x="1992" y="168"/>
                  </a:lnTo>
                  <a:lnTo>
                    <a:pt x="1966" y="137"/>
                  </a:lnTo>
                  <a:lnTo>
                    <a:pt x="1942" y="107"/>
                  </a:lnTo>
                  <a:lnTo>
                    <a:pt x="1922" y="79"/>
                  </a:lnTo>
                  <a:lnTo>
                    <a:pt x="1907" y="48"/>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22" name="Freeform 712"/>
            <p:cNvSpPr>
              <a:spLocks/>
            </p:cNvSpPr>
            <p:nvPr/>
          </p:nvSpPr>
          <p:spPr bwMode="auto">
            <a:xfrm>
              <a:off x="1282" y="4118"/>
              <a:ext cx="191" cy="358"/>
            </a:xfrm>
            <a:custGeom>
              <a:avLst/>
              <a:gdLst>
                <a:gd name="T0" fmla="*/ 0 w 191"/>
                <a:gd name="T1" fmla="*/ 46 h 358"/>
                <a:gd name="T2" fmla="*/ 0 w 191"/>
                <a:gd name="T3" fmla="*/ 205 h 358"/>
                <a:gd name="T4" fmla="*/ 21 w 191"/>
                <a:gd name="T5" fmla="*/ 227 h 358"/>
                <a:gd name="T6" fmla="*/ 45 w 191"/>
                <a:gd name="T7" fmla="*/ 247 h 358"/>
                <a:gd name="T8" fmla="*/ 67 w 191"/>
                <a:gd name="T9" fmla="*/ 266 h 358"/>
                <a:gd name="T10" fmla="*/ 91 w 191"/>
                <a:gd name="T11" fmla="*/ 286 h 358"/>
                <a:gd name="T12" fmla="*/ 115 w 191"/>
                <a:gd name="T13" fmla="*/ 303 h 358"/>
                <a:gd name="T14" fmla="*/ 141 w 191"/>
                <a:gd name="T15" fmla="*/ 323 h 358"/>
                <a:gd name="T16" fmla="*/ 165 w 191"/>
                <a:gd name="T17" fmla="*/ 340 h 358"/>
                <a:gd name="T18" fmla="*/ 191 w 191"/>
                <a:gd name="T19" fmla="*/ 358 h 358"/>
                <a:gd name="T20" fmla="*/ 191 w 191"/>
                <a:gd name="T21" fmla="*/ 0 h 358"/>
                <a:gd name="T22" fmla="*/ 0 w 191"/>
                <a:gd name="T23" fmla="*/ 46 h 3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1"/>
                <a:gd name="T37" fmla="*/ 0 h 358"/>
                <a:gd name="T38" fmla="*/ 191 w 191"/>
                <a:gd name="T39" fmla="*/ 358 h 3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1" h="358">
                  <a:moveTo>
                    <a:pt x="0" y="46"/>
                  </a:moveTo>
                  <a:lnTo>
                    <a:pt x="0" y="205"/>
                  </a:lnTo>
                  <a:lnTo>
                    <a:pt x="21" y="227"/>
                  </a:lnTo>
                  <a:lnTo>
                    <a:pt x="45" y="247"/>
                  </a:lnTo>
                  <a:lnTo>
                    <a:pt x="67" y="266"/>
                  </a:lnTo>
                  <a:lnTo>
                    <a:pt x="91" y="286"/>
                  </a:lnTo>
                  <a:lnTo>
                    <a:pt x="115" y="303"/>
                  </a:lnTo>
                  <a:lnTo>
                    <a:pt x="141" y="323"/>
                  </a:lnTo>
                  <a:lnTo>
                    <a:pt x="165" y="340"/>
                  </a:lnTo>
                  <a:lnTo>
                    <a:pt x="191" y="358"/>
                  </a:lnTo>
                  <a:lnTo>
                    <a:pt x="191" y="0"/>
                  </a:lnTo>
                  <a:lnTo>
                    <a:pt x="0" y="46"/>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23" name="Freeform 713"/>
            <p:cNvSpPr>
              <a:spLocks/>
            </p:cNvSpPr>
            <p:nvPr/>
          </p:nvSpPr>
          <p:spPr bwMode="auto">
            <a:xfrm>
              <a:off x="3283" y="3752"/>
              <a:ext cx="191" cy="632"/>
            </a:xfrm>
            <a:custGeom>
              <a:avLst/>
              <a:gdLst>
                <a:gd name="T0" fmla="*/ 191 w 191"/>
                <a:gd name="T1" fmla="*/ 438 h 632"/>
                <a:gd name="T2" fmla="*/ 191 w 191"/>
                <a:gd name="T3" fmla="*/ 129 h 632"/>
                <a:gd name="T4" fmla="*/ 165 w 191"/>
                <a:gd name="T5" fmla="*/ 114 h 632"/>
                <a:gd name="T6" fmla="*/ 141 w 191"/>
                <a:gd name="T7" fmla="*/ 98 h 632"/>
                <a:gd name="T8" fmla="*/ 117 w 191"/>
                <a:gd name="T9" fmla="*/ 83 h 632"/>
                <a:gd name="T10" fmla="*/ 93 w 191"/>
                <a:gd name="T11" fmla="*/ 68 h 632"/>
                <a:gd name="T12" fmla="*/ 69 w 191"/>
                <a:gd name="T13" fmla="*/ 50 h 632"/>
                <a:gd name="T14" fmla="*/ 45 w 191"/>
                <a:gd name="T15" fmla="*/ 35 h 632"/>
                <a:gd name="T16" fmla="*/ 21 w 191"/>
                <a:gd name="T17" fmla="*/ 18 h 632"/>
                <a:gd name="T18" fmla="*/ 0 w 191"/>
                <a:gd name="T19" fmla="*/ 0 h 632"/>
                <a:gd name="T20" fmla="*/ 0 w 191"/>
                <a:gd name="T21" fmla="*/ 632 h 632"/>
                <a:gd name="T22" fmla="*/ 26 w 191"/>
                <a:gd name="T23" fmla="*/ 610 h 632"/>
                <a:gd name="T24" fmla="*/ 52 w 191"/>
                <a:gd name="T25" fmla="*/ 586 h 632"/>
                <a:gd name="T26" fmla="*/ 76 w 191"/>
                <a:gd name="T27" fmla="*/ 562 h 632"/>
                <a:gd name="T28" fmla="*/ 100 w 191"/>
                <a:gd name="T29" fmla="*/ 538 h 632"/>
                <a:gd name="T30" fmla="*/ 124 w 191"/>
                <a:gd name="T31" fmla="*/ 514 h 632"/>
                <a:gd name="T32" fmla="*/ 148 w 191"/>
                <a:gd name="T33" fmla="*/ 491 h 632"/>
                <a:gd name="T34" fmla="*/ 170 w 191"/>
                <a:gd name="T35" fmla="*/ 464 h 632"/>
                <a:gd name="T36" fmla="*/ 191 w 191"/>
                <a:gd name="T37" fmla="*/ 438 h 6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1"/>
                <a:gd name="T58" fmla="*/ 0 h 632"/>
                <a:gd name="T59" fmla="*/ 191 w 191"/>
                <a:gd name="T60" fmla="*/ 632 h 6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1" h="632">
                  <a:moveTo>
                    <a:pt x="191" y="438"/>
                  </a:moveTo>
                  <a:lnTo>
                    <a:pt x="191" y="129"/>
                  </a:lnTo>
                  <a:lnTo>
                    <a:pt x="165" y="114"/>
                  </a:lnTo>
                  <a:lnTo>
                    <a:pt x="141" y="98"/>
                  </a:lnTo>
                  <a:lnTo>
                    <a:pt x="117" y="83"/>
                  </a:lnTo>
                  <a:lnTo>
                    <a:pt x="93" y="68"/>
                  </a:lnTo>
                  <a:lnTo>
                    <a:pt x="69" y="50"/>
                  </a:lnTo>
                  <a:lnTo>
                    <a:pt x="45" y="35"/>
                  </a:lnTo>
                  <a:lnTo>
                    <a:pt x="21" y="18"/>
                  </a:lnTo>
                  <a:lnTo>
                    <a:pt x="0" y="0"/>
                  </a:lnTo>
                  <a:lnTo>
                    <a:pt x="0" y="632"/>
                  </a:lnTo>
                  <a:lnTo>
                    <a:pt x="26" y="610"/>
                  </a:lnTo>
                  <a:lnTo>
                    <a:pt x="52" y="586"/>
                  </a:lnTo>
                  <a:lnTo>
                    <a:pt x="76" y="562"/>
                  </a:lnTo>
                  <a:lnTo>
                    <a:pt x="100" y="538"/>
                  </a:lnTo>
                  <a:lnTo>
                    <a:pt x="124" y="514"/>
                  </a:lnTo>
                  <a:lnTo>
                    <a:pt x="148" y="491"/>
                  </a:lnTo>
                  <a:lnTo>
                    <a:pt x="170" y="464"/>
                  </a:lnTo>
                  <a:lnTo>
                    <a:pt x="191" y="438"/>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24" name="Freeform 714"/>
            <p:cNvSpPr>
              <a:spLocks/>
            </p:cNvSpPr>
            <p:nvPr/>
          </p:nvSpPr>
          <p:spPr bwMode="auto">
            <a:xfrm>
              <a:off x="2962" y="3471"/>
              <a:ext cx="129" cy="691"/>
            </a:xfrm>
            <a:custGeom>
              <a:avLst/>
              <a:gdLst>
                <a:gd name="T0" fmla="*/ 105 w 129"/>
                <a:gd name="T1" fmla="*/ 48 h 691"/>
                <a:gd name="T2" fmla="*/ 98 w 129"/>
                <a:gd name="T3" fmla="*/ 35 h 691"/>
                <a:gd name="T4" fmla="*/ 94 w 129"/>
                <a:gd name="T5" fmla="*/ 24 h 691"/>
                <a:gd name="T6" fmla="*/ 87 w 129"/>
                <a:gd name="T7" fmla="*/ 11 h 691"/>
                <a:gd name="T8" fmla="*/ 83 w 129"/>
                <a:gd name="T9" fmla="*/ 0 h 691"/>
                <a:gd name="T10" fmla="*/ 76 w 129"/>
                <a:gd name="T11" fmla="*/ 277 h 691"/>
                <a:gd name="T12" fmla="*/ 0 w 129"/>
                <a:gd name="T13" fmla="*/ 294 h 691"/>
                <a:gd name="T14" fmla="*/ 9 w 129"/>
                <a:gd name="T15" fmla="*/ 338 h 691"/>
                <a:gd name="T16" fmla="*/ 18 w 129"/>
                <a:gd name="T17" fmla="*/ 381 h 691"/>
                <a:gd name="T18" fmla="*/ 26 w 129"/>
                <a:gd name="T19" fmla="*/ 425 h 691"/>
                <a:gd name="T20" fmla="*/ 37 w 129"/>
                <a:gd name="T21" fmla="*/ 469 h 691"/>
                <a:gd name="T22" fmla="*/ 46 w 129"/>
                <a:gd name="T23" fmla="*/ 499 h 691"/>
                <a:gd name="T24" fmla="*/ 55 w 129"/>
                <a:gd name="T25" fmla="*/ 527 h 691"/>
                <a:gd name="T26" fmla="*/ 65 w 129"/>
                <a:gd name="T27" fmla="*/ 556 h 691"/>
                <a:gd name="T28" fmla="*/ 76 w 129"/>
                <a:gd name="T29" fmla="*/ 584 h 691"/>
                <a:gd name="T30" fmla="*/ 87 w 129"/>
                <a:gd name="T31" fmla="*/ 612 h 691"/>
                <a:gd name="T32" fmla="*/ 100 w 129"/>
                <a:gd name="T33" fmla="*/ 639 h 691"/>
                <a:gd name="T34" fmla="*/ 113 w 129"/>
                <a:gd name="T35" fmla="*/ 665 h 691"/>
                <a:gd name="T36" fmla="*/ 129 w 129"/>
                <a:gd name="T37" fmla="*/ 691 h 691"/>
                <a:gd name="T38" fmla="*/ 129 w 129"/>
                <a:gd name="T39" fmla="*/ 92 h 691"/>
                <a:gd name="T40" fmla="*/ 122 w 129"/>
                <a:gd name="T41" fmla="*/ 81 h 691"/>
                <a:gd name="T42" fmla="*/ 116 w 129"/>
                <a:gd name="T43" fmla="*/ 70 h 691"/>
                <a:gd name="T44" fmla="*/ 109 w 129"/>
                <a:gd name="T45" fmla="*/ 59 h 691"/>
                <a:gd name="T46" fmla="*/ 105 w 129"/>
                <a:gd name="T47" fmla="*/ 48 h 69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29"/>
                <a:gd name="T73" fmla="*/ 0 h 691"/>
                <a:gd name="T74" fmla="*/ 129 w 129"/>
                <a:gd name="T75" fmla="*/ 691 h 69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29" h="691">
                  <a:moveTo>
                    <a:pt x="105" y="48"/>
                  </a:moveTo>
                  <a:lnTo>
                    <a:pt x="98" y="35"/>
                  </a:lnTo>
                  <a:lnTo>
                    <a:pt x="94" y="24"/>
                  </a:lnTo>
                  <a:lnTo>
                    <a:pt x="87" y="11"/>
                  </a:lnTo>
                  <a:lnTo>
                    <a:pt x="83" y="0"/>
                  </a:lnTo>
                  <a:lnTo>
                    <a:pt x="76" y="277"/>
                  </a:lnTo>
                  <a:lnTo>
                    <a:pt x="0" y="294"/>
                  </a:lnTo>
                  <a:lnTo>
                    <a:pt x="9" y="338"/>
                  </a:lnTo>
                  <a:lnTo>
                    <a:pt x="18" y="381"/>
                  </a:lnTo>
                  <a:lnTo>
                    <a:pt x="26" y="425"/>
                  </a:lnTo>
                  <a:lnTo>
                    <a:pt x="37" y="469"/>
                  </a:lnTo>
                  <a:lnTo>
                    <a:pt x="46" y="499"/>
                  </a:lnTo>
                  <a:lnTo>
                    <a:pt x="55" y="527"/>
                  </a:lnTo>
                  <a:lnTo>
                    <a:pt x="65" y="556"/>
                  </a:lnTo>
                  <a:lnTo>
                    <a:pt x="76" y="584"/>
                  </a:lnTo>
                  <a:lnTo>
                    <a:pt x="87" y="612"/>
                  </a:lnTo>
                  <a:lnTo>
                    <a:pt x="100" y="639"/>
                  </a:lnTo>
                  <a:lnTo>
                    <a:pt x="113" y="665"/>
                  </a:lnTo>
                  <a:lnTo>
                    <a:pt x="129" y="691"/>
                  </a:lnTo>
                  <a:lnTo>
                    <a:pt x="129" y="92"/>
                  </a:lnTo>
                  <a:lnTo>
                    <a:pt x="122" y="81"/>
                  </a:lnTo>
                  <a:lnTo>
                    <a:pt x="116" y="70"/>
                  </a:lnTo>
                  <a:lnTo>
                    <a:pt x="109" y="59"/>
                  </a:lnTo>
                  <a:lnTo>
                    <a:pt x="105" y="48"/>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25" name="Freeform 715"/>
            <p:cNvSpPr>
              <a:spLocks/>
            </p:cNvSpPr>
            <p:nvPr/>
          </p:nvSpPr>
          <p:spPr bwMode="auto">
            <a:xfrm>
              <a:off x="2901" y="4131"/>
              <a:ext cx="190" cy="486"/>
            </a:xfrm>
            <a:custGeom>
              <a:avLst/>
              <a:gdLst>
                <a:gd name="T0" fmla="*/ 190 w 190"/>
                <a:gd name="T1" fmla="*/ 388 h 486"/>
                <a:gd name="T2" fmla="*/ 190 w 190"/>
                <a:gd name="T3" fmla="*/ 131 h 486"/>
                <a:gd name="T4" fmla="*/ 166 w 190"/>
                <a:gd name="T5" fmla="*/ 116 h 486"/>
                <a:gd name="T6" fmla="*/ 142 w 190"/>
                <a:gd name="T7" fmla="*/ 98 h 486"/>
                <a:gd name="T8" fmla="*/ 118 w 190"/>
                <a:gd name="T9" fmla="*/ 83 h 486"/>
                <a:gd name="T10" fmla="*/ 94 w 190"/>
                <a:gd name="T11" fmla="*/ 66 h 486"/>
                <a:gd name="T12" fmla="*/ 70 w 190"/>
                <a:gd name="T13" fmla="*/ 48 h 486"/>
                <a:gd name="T14" fmla="*/ 46 w 190"/>
                <a:gd name="T15" fmla="*/ 33 h 486"/>
                <a:gd name="T16" fmla="*/ 22 w 190"/>
                <a:gd name="T17" fmla="*/ 16 h 486"/>
                <a:gd name="T18" fmla="*/ 0 w 190"/>
                <a:gd name="T19" fmla="*/ 0 h 486"/>
                <a:gd name="T20" fmla="*/ 0 w 190"/>
                <a:gd name="T21" fmla="*/ 486 h 486"/>
                <a:gd name="T22" fmla="*/ 24 w 190"/>
                <a:gd name="T23" fmla="*/ 475 h 486"/>
                <a:gd name="T24" fmla="*/ 48 w 190"/>
                <a:gd name="T25" fmla="*/ 465 h 486"/>
                <a:gd name="T26" fmla="*/ 72 w 190"/>
                <a:gd name="T27" fmla="*/ 454 h 486"/>
                <a:gd name="T28" fmla="*/ 96 w 190"/>
                <a:gd name="T29" fmla="*/ 441 h 486"/>
                <a:gd name="T30" fmla="*/ 120 w 190"/>
                <a:gd name="T31" fmla="*/ 427 h 486"/>
                <a:gd name="T32" fmla="*/ 144 w 190"/>
                <a:gd name="T33" fmla="*/ 414 h 486"/>
                <a:gd name="T34" fmla="*/ 166 w 190"/>
                <a:gd name="T35" fmla="*/ 401 h 486"/>
                <a:gd name="T36" fmla="*/ 190 w 190"/>
                <a:gd name="T37" fmla="*/ 388 h 4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0"/>
                <a:gd name="T58" fmla="*/ 0 h 486"/>
                <a:gd name="T59" fmla="*/ 190 w 190"/>
                <a:gd name="T60" fmla="*/ 486 h 48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0" h="486">
                  <a:moveTo>
                    <a:pt x="190" y="388"/>
                  </a:moveTo>
                  <a:lnTo>
                    <a:pt x="190" y="131"/>
                  </a:lnTo>
                  <a:lnTo>
                    <a:pt x="166" y="116"/>
                  </a:lnTo>
                  <a:lnTo>
                    <a:pt x="142" y="98"/>
                  </a:lnTo>
                  <a:lnTo>
                    <a:pt x="118" y="83"/>
                  </a:lnTo>
                  <a:lnTo>
                    <a:pt x="94" y="66"/>
                  </a:lnTo>
                  <a:lnTo>
                    <a:pt x="70" y="48"/>
                  </a:lnTo>
                  <a:lnTo>
                    <a:pt x="46" y="33"/>
                  </a:lnTo>
                  <a:lnTo>
                    <a:pt x="22" y="16"/>
                  </a:lnTo>
                  <a:lnTo>
                    <a:pt x="0" y="0"/>
                  </a:lnTo>
                  <a:lnTo>
                    <a:pt x="0" y="486"/>
                  </a:lnTo>
                  <a:lnTo>
                    <a:pt x="24" y="475"/>
                  </a:lnTo>
                  <a:lnTo>
                    <a:pt x="48" y="465"/>
                  </a:lnTo>
                  <a:lnTo>
                    <a:pt x="72" y="454"/>
                  </a:lnTo>
                  <a:lnTo>
                    <a:pt x="96" y="441"/>
                  </a:lnTo>
                  <a:lnTo>
                    <a:pt x="120" y="427"/>
                  </a:lnTo>
                  <a:lnTo>
                    <a:pt x="144" y="414"/>
                  </a:lnTo>
                  <a:lnTo>
                    <a:pt x="166" y="401"/>
                  </a:lnTo>
                  <a:lnTo>
                    <a:pt x="190" y="388"/>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26" name="Freeform 716"/>
            <p:cNvSpPr>
              <a:spLocks/>
            </p:cNvSpPr>
            <p:nvPr/>
          </p:nvSpPr>
          <p:spPr bwMode="auto">
            <a:xfrm>
              <a:off x="2498" y="3848"/>
              <a:ext cx="192" cy="876"/>
            </a:xfrm>
            <a:custGeom>
              <a:avLst/>
              <a:gdLst>
                <a:gd name="T0" fmla="*/ 192 w 192"/>
                <a:gd name="T1" fmla="*/ 841 h 876"/>
                <a:gd name="T2" fmla="*/ 192 w 192"/>
                <a:gd name="T3" fmla="*/ 423 h 876"/>
                <a:gd name="T4" fmla="*/ 179 w 192"/>
                <a:gd name="T5" fmla="*/ 373 h 876"/>
                <a:gd name="T6" fmla="*/ 165 w 192"/>
                <a:gd name="T7" fmla="*/ 320 h 876"/>
                <a:gd name="T8" fmla="*/ 157 w 192"/>
                <a:gd name="T9" fmla="*/ 268 h 876"/>
                <a:gd name="T10" fmla="*/ 146 w 192"/>
                <a:gd name="T11" fmla="*/ 214 h 876"/>
                <a:gd name="T12" fmla="*/ 137 w 192"/>
                <a:gd name="T13" fmla="*/ 161 h 876"/>
                <a:gd name="T14" fmla="*/ 128 w 192"/>
                <a:gd name="T15" fmla="*/ 107 h 876"/>
                <a:gd name="T16" fmla="*/ 120 w 192"/>
                <a:gd name="T17" fmla="*/ 55 h 876"/>
                <a:gd name="T18" fmla="*/ 113 w 192"/>
                <a:gd name="T19" fmla="*/ 0 h 876"/>
                <a:gd name="T20" fmla="*/ 0 w 192"/>
                <a:gd name="T21" fmla="*/ 28 h 876"/>
                <a:gd name="T22" fmla="*/ 0 w 192"/>
                <a:gd name="T23" fmla="*/ 876 h 876"/>
                <a:gd name="T24" fmla="*/ 24 w 192"/>
                <a:gd name="T25" fmla="*/ 874 h 876"/>
                <a:gd name="T26" fmla="*/ 48 w 192"/>
                <a:gd name="T27" fmla="*/ 870 h 876"/>
                <a:gd name="T28" fmla="*/ 74 w 192"/>
                <a:gd name="T29" fmla="*/ 865 h 876"/>
                <a:gd name="T30" fmla="*/ 98 w 192"/>
                <a:gd name="T31" fmla="*/ 861 h 876"/>
                <a:gd name="T32" fmla="*/ 122 w 192"/>
                <a:gd name="T33" fmla="*/ 856 h 876"/>
                <a:gd name="T34" fmla="*/ 146 w 192"/>
                <a:gd name="T35" fmla="*/ 852 h 876"/>
                <a:gd name="T36" fmla="*/ 168 w 192"/>
                <a:gd name="T37" fmla="*/ 848 h 876"/>
                <a:gd name="T38" fmla="*/ 192 w 192"/>
                <a:gd name="T39" fmla="*/ 841 h 8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92"/>
                <a:gd name="T61" fmla="*/ 0 h 876"/>
                <a:gd name="T62" fmla="*/ 192 w 192"/>
                <a:gd name="T63" fmla="*/ 876 h 87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92" h="876">
                  <a:moveTo>
                    <a:pt x="192" y="841"/>
                  </a:moveTo>
                  <a:lnTo>
                    <a:pt x="192" y="423"/>
                  </a:lnTo>
                  <a:lnTo>
                    <a:pt x="179" y="373"/>
                  </a:lnTo>
                  <a:lnTo>
                    <a:pt x="165" y="320"/>
                  </a:lnTo>
                  <a:lnTo>
                    <a:pt x="157" y="268"/>
                  </a:lnTo>
                  <a:lnTo>
                    <a:pt x="146" y="214"/>
                  </a:lnTo>
                  <a:lnTo>
                    <a:pt x="137" y="161"/>
                  </a:lnTo>
                  <a:lnTo>
                    <a:pt x="128" y="107"/>
                  </a:lnTo>
                  <a:lnTo>
                    <a:pt x="120" y="55"/>
                  </a:lnTo>
                  <a:lnTo>
                    <a:pt x="113" y="0"/>
                  </a:lnTo>
                  <a:lnTo>
                    <a:pt x="0" y="28"/>
                  </a:lnTo>
                  <a:lnTo>
                    <a:pt x="0" y="876"/>
                  </a:lnTo>
                  <a:lnTo>
                    <a:pt x="24" y="874"/>
                  </a:lnTo>
                  <a:lnTo>
                    <a:pt x="48" y="870"/>
                  </a:lnTo>
                  <a:lnTo>
                    <a:pt x="74" y="865"/>
                  </a:lnTo>
                  <a:lnTo>
                    <a:pt x="98" y="861"/>
                  </a:lnTo>
                  <a:lnTo>
                    <a:pt x="122" y="856"/>
                  </a:lnTo>
                  <a:lnTo>
                    <a:pt x="146" y="852"/>
                  </a:lnTo>
                  <a:lnTo>
                    <a:pt x="168" y="848"/>
                  </a:lnTo>
                  <a:lnTo>
                    <a:pt x="192" y="841"/>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27" name="Freeform 717"/>
            <p:cNvSpPr>
              <a:spLocks/>
            </p:cNvSpPr>
            <p:nvPr/>
          </p:nvSpPr>
          <p:spPr bwMode="auto">
            <a:xfrm>
              <a:off x="2099" y="3924"/>
              <a:ext cx="190" cy="811"/>
            </a:xfrm>
            <a:custGeom>
              <a:avLst/>
              <a:gdLst>
                <a:gd name="T0" fmla="*/ 0 w 190"/>
                <a:gd name="T1" fmla="*/ 46 h 811"/>
                <a:gd name="T2" fmla="*/ 0 w 190"/>
                <a:gd name="T3" fmla="*/ 796 h 811"/>
                <a:gd name="T4" fmla="*/ 24 w 190"/>
                <a:gd name="T5" fmla="*/ 798 h 811"/>
                <a:gd name="T6" fmla="*/ 46 w 190"/>
                <a:gd name="T7" fmla="*/ 802 h 811"/>
                <a:gd name="T8" fmla="*/ 70 w 190"/>
                <a:gd name="T9" fmla="*/ 804 h 811"/>
                <a:gd name="T10" fmla="*/ 94 w 190"/>
                <a:gd name="T11" fmla="*/ 807 h 811"/>
                <a:gd name="T12" fmla="*/ 118 w 190"/>
                <a:gd name="T13" fmla="*/ 809 h 811"/>
                <a:gd name="T14" fmla="*/ 142 w 190"/>
                <a:gd name="T15" fmla="*/ 809 h 811"/>
                <a:gd name="T16" fmla="*/ 166 w 190"/>
                <a:gd name="T17" fmla="*/ 811 h 811"/>
                <a:gd name="T18" fmla="*/ 190 w 190"/>
                <a:gd name="T19" fmla="*/ 811 h 811"/>
                <a:gd name="T20" fmla="*/ 190 w 190"/>
                <a:gd name="T21" fmla="*/ 0 h 811"/>
                <a:gd name="T22" fmla="*/ 0 w 190"/>
                <a:gd name="T23" fmla="*/ 46 h 8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0"/>
                <a:gd name="T37" fmla="*/ 0 h 811"/>
                <a:gd name="T38" fmla="*/ 190 w 190"/>
                <a:gd name="T39" fmla="*/ 811 h 8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0" h="811">
                  <a:moveTo>
                    <a:pt x="0" y="46"/>
                  </a:moveTo>
                  <a:lnTo>
                    <a:pt x="0" y="796"/>
                  </a:lnTo>
                  <a:lnTo>
                    <a:pt x="24" y="798"/>
                  </a:lnTo>
                  <a:lnTo>
                    <a:pt x="46" y="802"/>
                  </a:lnTo>
                  <a:lnTo>
                    <a:pt x="70" y="804"/>
                  </a:lnTo>
                  <a:lnTo>
                    <a:pt x="94" y="807"/>
                  </a:lnTo>
                  <a:lnTo>
                    <a:pt x="118" y="809"/>
                  </a:lnTo>
                  <a:lnTo>
                    <a:pt x="142" y="809"/>
                  </a:lnTo>
                  <a:lnTo>
                    <a:pt x="166" y="811"/>
                  </a:lnTo>
                  <a:lnTo>
                    <a:pt x="190" y="811"/>
                  </a:lnTo>
                  <a:lnTo>
                    <a:pt x="190" y="0"/>
                  </a:lnTo>
                  <a:lnTo>
                    <a:pt x="0" y="46"/>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28" name="Freeform 718"/>
            <p:cNvSpPr>
              <a:spLocks/>
            </p:cNvSpPr>
            <p:nvPr/>
          </p:nvSpPr>
          <p:spPr bwMode="auto">
            <a:xfrm>
              <a:off x="1691" y="4022"/>
              <a:ext cx="192" cy="650"/>
            </a:xfrm>
            <a:custGeom>
              <a:avLst/>
              <a:gdLst>
                <a:gd name="T0" fmla="*/ 0 w 192"/>
                <a:gd name="T1" fmla="*/ 44 h 650"/>
                <a:gd name="T2" fmla="*/ 0 w 192"/>
                <a:gd name="T3" fmla="*/ 578 h 650"/>
                <a:gd name="T4" fmla="*/ 24 w 192"/>
                <a:gd name="T5" fmla="*/ 589 h 650"/>
                <a:gd name="T6" fmla="*/ 48 w 192"/>
                <a:gd name="T7" fmla="*/ 598 h 650"/>
                <a:gd name="T8" fmla="*/ 72 w 192"/>
                <a:gd name="T9" fmla="*/ 608 h 650"/>
                <a:gd name="T10" fmla="*/ 96 w 192"/>
                <a:gd name="T11" fmla="*/ 617 h 650"/>
                <a:gd name="T12" fmla="*/ 120 w 192"/>
                <a:gd name="T13" fmla="*/ 626 h 650"/>
                <a:gd name="T14" fmla="*/ 144 w 192"/>
                <a:gd name="T15" fmla="*/ 635 h 650"/>
                <a:gd name="T16" fmla="*/ 168 w 192"/>
                <a:gd name="T17" fmla="*/ 643 h 650"/>
                <a:gd name="T18" fmla="*/ 192 w 192"/>
                <a:gd name="T19" fmla="*/ 650 h 650"/>
                <a:gd name="T20" fmla="*/ 192 w 192"/>
                <a:gd name="T21" fmla="*/ 0 h 650"/>
                <a:gd name="T22" fmla="*/ 0 w 192"/>
                <a:gd name="T23" fmla="*/ 44 h 6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650"/>
                <a:gd name="T38" fmla="*/ 192 w 192"/>
                <a:gd name="T39" fmla="*/ 650 h 6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650">
                  <a:moveTo>
                    <a:pt x="0" y="44"/>
                  </a:moveTo>
                  <a:lnTo>
                    <a:pt x="0" y="578"/>
                  </a:lnTo>
                  <a:lnTo>
                    <a:pt x="24" y="589"/>
                  </a:lnTo>
                  <a:lnTo>
                    <a:pt x="48" y="598"/>
                  </a:lnTo>
                  <a:lnTo>
                    <a:pt x="72" y="608"/>
                  </a:lnTo>
                  <a:lnTo>
                    <a:pt x="96" y="617"/>
                  </a:lnTo>
                  <a:lnTo>
                    <a:pt x="120" y="626"/>
                  </a:lnTo>
                  <a:lnTo>
                    <a:pt x="144" y="635"/>
                  </a:lnTo>
                  <a:lnTo>
                    <a:pt x="168" y="643"/>
                  </a:lnTo>
                  <a:lnTo>
                    <a:pt x="192" y="650"/>
                  </a:lnTo>
                  <a:lnTo>
                    <a:pt x="192" y="0"/>
                  </a:lnTo>
                  <a:lnTo>
                    <a:pt x="0" y="44"/>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29" name="Freeform 719"/>
            <p:cNvSpPr>
              <a:spLocks/>
            </p:cNvSpPr>
            <p:nvPr/>
          </p:nvSpPr>
          <p:spPr bwMode="auto">
            <a:xfrm>
              <a:off x="3062" y="1904"/>
              <a:ext cx="765" cy="1722"/>
            </a:xfrm>
            <a:custGeom>
              <a:avLst/>
              <a:gdLst>
                <a:gd name="T0" fmla="*/ 35 w 765"/>
                <a:gd name="T1" fmla="*/ 944 h 1722"/>
                <a:gd name="T2" fmla="*/ 59 w 765"/>
                <a:gd name="T3" fmla="*/ 987 h 1722"/>
                <a:gd name="T4" fmla="*/ 81 w 765"/>
                <a:gd name="T5" fmla="*/ 1033 h 1722"/>
                <a:gd name="T6" fmla="*/ 103 w 765"/>
                <a:gd name="T7" fmla="*/ 1077 h 1722"/>
                <a:gd name="T8" fmla="*/ 122 w 765"/>
                <a:gd name="T9" fmla="*/ 1123 h 1722"/>
                <a:gd name="T10" fmla="*/ 144 w 765"/>
                <a:gd name="T11" fmla="*/ 1166 h 1722"/>
                <a:gd name="T12" fmla="*/ 166 w 765"/>
                <a:gd name="T13" fmla="*/ 1210 h 1722"/>
                <a:gd name="T14" fmla="*/ 188 w 765"/>
                <a:gd name="T15" fmla="*/ 1253 h 1722"/>
                <a:gd name="T16" fmla="*/ 210 w 765"/>
                <a:gd name="T17" fmla="*/ 1295 h 1722"/>
                <a:gd name="T18" fmla="*/ 234 w 765"/>
                <a:gd name="T19" fmla="*/ 1336 h 1722"/>
                <a:gd name="T20" fmla="*/ 258 w 765"/>
                <a:gd name="T21" fmla="*/ 1378 h 1722"/>
                <a:gd name="T22" fmla="*/ 286 w 765"/>
                <a:gd name="T23" fmla="*/ 1417 h 1722"/>
                <a:gd name="T24" fmla="*/ 314 w 765"/>
                <a:gd name="T25" fmla="*/ 1454 h 1722"/>
                <a:gd name="T26" fmla="*/ 345 w 765"/>
                <a:gd name="T27" fmla="*/ 1489 h 1722"/>
                <a:gd name="T28" fmla="*/ 380 w 765"/>
                <a:gd name="T29" fmla="*/ 1524 h 1722"/>
                <a:gd name="T30" fmla="*/ 417 w 765"/>
                <a:gd name="T31" fmla="*/ 1554 h 1722"/>
                <a:gd name="T32" fmla="*/ 456 w 765"/>
                <a:gd name="T33" fmla="*/ 1585 h 1722"/>
                <a:gd name="T34" fmla="*/ 486 w 765"/>
                <a:gd name="T35" fmla="*/ 1604 h 1722"/>
                <a:gd name="T36" fmla="*/ 517 w 765"/>
                <a:gd name="T37" fmla="*/ 1624 h 1722"/>
                <a:gd name="T38" fmla="*/ 550 w 765"/>
                <a:gd name="T39" fmla="*/ 1641 h 1722"/>
                <a:gd name="T40" fmla="*/ 580 w 765"/>
                <a:gd name="T41" fmla="*/ 1659 h 1722"/>
                <a:gd name="T42" fmla="*/ 613 w 765"/>
                <a:gd name="T43" fmla="*/ 1676 h 1722"/>
                <a:gd name="T44" fmla="*/ 646 w 765"/>
                <a:gd name="T45" fmla="*/ 1691 h 1722"/>
                <a:gd name="T46" fmla="*/ 676 w 765"/>
                <a:gd name="T47" fmla="*/ 1707 h 1722"/>
                <a:gd name="T48" fmla="*/ 709 w 765"/>
                <a:gd name="T49" fmla="*/ 1722 h 1722"/>
                <a:gd name="T50" fmla="*/ 733 w 765"/>
                <a:gd name="T51" fmla="*/ 1622 h 1722"/>
                <a:gd name="T52" fmla="*/ 750 w 765"/>
                <a:gd name="T53" fmla="*/ 1519 h 1722"/>
                <a:gd name="T54" fmla="*/ 761 w 765"/>
                <a:gd name="T55" fmla="*/ 1417 h 1722"/>
                <a:gd name="T56" fmla="*/ 765 w 765"/>
                <a:gd name="T57" fmla="*/ 1310 h 1722"/>
                <a:gd name="T58" fmla="*/ 761 w 765"/>
                <a:gd name="T59" fmla="*/ 1205 h 1722"/>
                <a:gd name="T60" fmla="*/ 752 w 765"/>
                <a:gd name="T61" fmla="*/ 1105 h 1722"/>
                <a:gd name="T62" fmla="*/ 735 w 765"/>
                <a:gd name="T63" fmla="*/ 1005 h 1722"/>
                <a:gd name="T64" fmla="*/ 711 w 765"/>
                <a:gd name="T65" fmla="*/ 907 h 1722"/>
                <a:gd name="T66" fmla="*/ 683 w 765"/>
                <a:gd name="T67" fmla="*/ 813 h 1722"/>
                <a:gd name="T68" fmla="*/ 648 w 765"/>
                <a:gd name="T69" fmla="*/ 719 h 1722"/>
                <a:gd name="T70" fmla="*/ 606 w 765"/>
                <a:gd name="T71" fmla="*/ 630 h 1722"/>
                <a:gd name="T72" fmla="*/ 561 w 765"/>
                <a:gd name="T73" fmla="*/ 545 h 1722"/>
                <a:gd name="T74" fmla="*/ 508 w 765"/>
                <a:gd name="T75" fmla="*/ 462 h 1722"/>
                <a:gd name="T76" fmla="*/ 454 w 765"/>
                <a:gd name="T77" fmla="*/ 384 h 1722"/>
                <a:gd name="T78" fmla="*/ 391 w 765"/>
                <a:gd name="T79" fmla="*/ 308 h 1722"/>
                <a:gd name="T80" fmla="*/ 325 w 765"/>
                <a:gd name="T81" fmla="*/ 238 h 1722"/>
                <a:gd name="T82" fmla="*/ 255 w 765"/>
                <a:gd name="T83" fmla="*/ 170 h 1722"/>
                <a:gd name="T84" fmla="*/ 181 w 765"/>
                <a:gd name="T85" fmla="*/ 109 h 1722"/>
                <a:gd name="T86" fmla="*/ 103 w 765"/>
                <a:gd name="T87" fmla="*/ 53 h 1722"/>
                <a:gd name="T88" fmla="*/ 22 w 765"/>
                <a:gd name="T89" fmla="*/ 0 h 1722"/>
                <a:gd name="T90" fmla="*/ 0 w 765"/>
                <a:gd name="T91" fmla="*/ 894 h 1722"/>
                <a:gd name="T92" fmla="*/ 9 w 765"/>
                <a:gd name="T93" fmla="*/ 905 h 1722"/>
                <a:gd name="T94" fmla="*/ 18 w 765"/>
                <a:gd name="T95" fmla="*/ 918 h 1722"/>
                <a:gd name="T96" fmla="*/ 27 w 765"/>
                <a:gd name="T97" fmla="*/ 931 h 1722"/>
                <a:gd name="T98" fmla="*/ 35 w 765"/>
                <a:gd name="T99" fmla="*/ 944 h 172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65"/>
                <a:gd name="T151" fmla="*/ 0 h 1722"/>
                <a:gd name="T152" fmla="*/ 765 w 765"/>
                <a:gd name="T153" fmla="*/ 1722 h 172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65" h="1722">
                  <a:moveTo>
                    <a:pt x="35" y="944"/>
                  </a:moveTo>
                  <a:lnTo>
                    <a:pt x="59" y="987"/>
                  </a:lnTo>
                  <a:lnTo>
                    <a:pt x="81" y="1033"/>
                  </a:lnTo>
                  <a:lnTo>
                    <a:pt x="103" y="1077"/>
                  </a:lnTo>
                  <a:lnTo>
                    <a:pt x="122" y="1123"/>
                  </a:lnTo>
                  <a:lnTo>
                    <a:pt x="144" y="1166"/>
                  </a:lnTo>
                  <a:lnTo>
                    <a:pt x="166" y="1210"/>
                  </a:lnTo>
                  <a:lnTo>
                    <a:pt x="188" y="1253"/>
                  </a:lnTo>
                  <a:lnTo>
                    <a:pt x="210" y="1295"/>
                  </a:lnTo>
                  <a:lnTo>
                    <a:pt x="234" y="1336"/>
                  </a:lnTo>
                  <a:lnTo>
                    <a:pt x="258" y="1378"/>
                  </a:lnTo>
                  <a:lnTo>
                    <a:pt x="286" y="1417"/>
                  </a:lnTo>
                  <a:lnTo>
                    <a:pt x="314" y="1454"/>
                  </a:lnTo>
                  <a:lnTo>
                    <a:pt x="345" y="1489"/>
                  </a:lnTo>
                  <a:lnTo>
                    <a:pt x="380" y="1524"/>
                  </a:lnTo>
                  <a:lnTo>
                    <a:pt x="417" y="1554"/>
                  </a:lnTo>
                  <a:lnTo>
                    <a:pt x="456" y="1585"/>
                  </a:lnTo>
                  <a:lnTo>
                    <a:pt x="486" y="1604"/>
                  </a:lnTo>
                  <a:lnTo>
                    <a:pt x="517" y="1624"/>
                  </a:lnTo>
                  <a:lnTo>
                    <a:pt x="550" y="1641"/>
                  </a:lnTo>
                  <a:lnTo>
                    <a:pt x="580" y="1659"/>
                  </a:lnTo>
                  <a:lnTo>
                    <a:pt x="613" y="1676"/>
                  </a:lnTo>
                  <a:lnTo>
                    <a:pt x="646" y="1691"/>
                  </a:lnTo>
                  <a:lnTo>
                    <a:pt x="676" y="1707"/>
                  </a:lnTo>
                  <a:lnTo>
                    <a:pt x="709" y="1722"/>
                  </a:lnTo>
                  <a:lnTo>
                    <a:pt x="733" y="1622"/>
                  </a:lnTo>
                  <a:lnTo>
                    <a:pt x="750" y="1519"/>
                  </a:lnTo>
                  <a:lnTo>
                    <a:pt x="761" y="1417"/>
                  </a:lnTo>
                  <a:lnTo>
                    <a:pt x="765" y="1310"/>
                  </a:lnTo>
                  <a:lnTo>
                    <a:pt x="761" y="1205"/>
                  </a:lnTo>
                  <a:lnTo>
                    <a:pt x="752" y="1105"/>
                  </a:lnTo>
                  <a:lnTo>
                    <a:pt x="735" y="1005"/>
                  </a:lnTo>
                  <a:lnTo>
                    <a:pt x="711" y="907"/>
                  </a:lnTo>
                  <a:lnTo>
                    <a:pt x="683" y="813"/>
                  </a:lnTo>
                  <a:lnTo>
                    <a:pt x="648" y="719"/>
                  </a:lnTo>
                  <a:lnTo>
                    <a:pt x="606" y="630"/>
                  </a:lnTo>
                  <a:lnTo>
                    <a:pt x="561" y="545"/>
                  </a:lnTo>
                  <a:lnTo>
                    <a:pt x="508" y="462"/>
                  </a:lnTo>
                  <a:lnTo>
                    <a:pt x="454" y="384"/>
                  </a:lnTo>
                  <a:lnTo>
                    <a:pt x="391" y="308"/>
                  </a:lnTo>
                  <a:lnTo>
                    <a:pt x="325" y="238"/>
                  </a:lnTo>
                  <a:lnTo>
                    <a:pt x="255" y="170"/>
                  </a:lnTo>
                  <a:lnTo>
                    <a:pt x="181" y="109"/>
                  </a:lnTo>
                  <a:lnTo>
                    <a:pt x="103" y="53"/>
                  </a:lnTo>
                  <a:lnTo>
                    <a:pt x="22" y="0"/>
                  </a:lnTo>
                  <a:lnTo>
                    <a:pt x="0" y="894"/>
                  </a:lnTo>
                  <a:lnTo>
                    <a:pt x="9" y="905"/>
                  </a:lnTo>
                  <a:lnTo>
                    <a:pt x="18" y="918"/>
                  </a:lnTo>
                  <a:lnTo>
                    <a:pt x="27" y="931"/>
                  </a:lnTo>
                  <a:lnTo>
                    <a:pt x="35" y="944"/>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0" name="Freeform 720"/>
            <p:cNvSpPr>
              <a:spLocks/>
            </p:cNvSpPr>
            <p:nvPr/>
          </p:nvSpPr>
          <p:spPr bwMode="auto">
            <a:xfrm>
              <a:off x="3080" y="2033"/>
              <a:ext cx="259" cy="63"/>
            </a:xfrm>
            <a:custGeom>
              <a:avLst/>
              <a:gdLst>
                <a:gd name="T0" fmla="*/ 189 w 259"/>
                <a:gd name="T1" fmla="*/ 0 h 63"/>
                <a:gd name="T2" fmla="*/ 2 w 259"/>
                <a:gd name="T3" fmla="*/ 0 h 63"/>
                <a:gd name="T4" fmla="*/ 0 w 259"/>
                <a:gd name="T5" fmla="*/ 63 h 63"/>
                <a:gd name="T6" fmla="*/ 259 w 259"/>
                <a:gd name="T7" fmla="*/ 63 h 63"/>
                <a:gd name="T8" fmla="*/ 250 w 259"/>
                <a:gd name="T9" fmla="*/ 54 h 63"/>
                <a:gd name="T10" fmla="*/ 242 w 259"/>
                <a:gd name="T11" fmla="*/ 48 h 63"/>
                <a:gd name="T12" fmla="*/ 233 w 259"/>
                <a:gd name="T13" fmla="*/ 39 h 63"/>
                <a:gd name="T14" fmla="*/ 224 w 259"/>
                <a:gd name="T15" fmla="*/ 30 h 63"/>
                <a:gd name="T16" fmla="*/ 216 w 259"/>
                <a:gd name="T17" fmla="*/ 22 h 63"/>
                <a:gd name="T18" fmla="*/ 207 w 259"/>
                <a:gd name="T19" fmla="*/ 15 h 63"/>
                <a:gd name="T20" fmla="*/ 198 w 259"/>
                <a:gd name="T21" fmla="*/ 6 h 63"/>
                <a:gd name="T22" fmla="*/ 189 w 259"/>
                <a:gd name="T23" fmla="*/ 0 h 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9"/>
                <a:gd name="T37" fmla="*/ 0 h 63"/>
                <a:gd name="T38" fmla="*/ 259 w 259"/>
                <a:gd name="T39" fmla="*/ 63 h 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9" h="63">
                  <a:moveTo>
                    <a:pt x="189" y="0"/>
                  </a:moveTo>
                  <a:lnTo>
                    <a:pt x="2" y="0"/>
                  </a:lnTo>
                  <a:lnTo>
                    <a:pt x="0" y="63"/>
                  </a:lnTo>
                  <a:lnTo>
                    <a:pt x="259" y="63"/>
                  </a:lnTo>
                  <a:lnTo>
                    <a:pt x="250" y="54"/>
                  </a:lnTo>
                  <a:lnTo>
                    <a:pt x="242" y="48"/>
                  </a:lnTo>
                  <a:lnTo>
                    <a:pt x="233" y="39"/>
                  </a:lnTo>
                  <a:lnTo>
                    <a:pt x="224" y="30"/>
                  </a:lnTo>
                  <a:lnTo>
                    <a:pt x="216" y="22"/>
                  </a:lnTo>
                  <a:lnTo>
                    <a:pt x="207" y="15"/>
                  </a:lnTo>
                  <a:lnTo>
                    <a:pt x="198" y="6"/>
                  </a:lnTo>
                  <a:lnTo>
                    <a:pt x="189"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1" name="Freeform 721"/>
            <p:cNvSpPr>
              <a:spLocks/>
            </p:cNvSpPr>
            <p:nvPr/>
          </p:nvSpPr>
          <p:spPr bwMode="auto">
            <a:xfrm>
              <a:off x="3485" y="3465"/>
              <a:ext cx="323" cy="61"/>
            </a:xfrm>
            <a:custGeom>
              <a:avLst/>
              <a:gdLst>
                <a:gd name="T0" fmla="*/ 323 w 323"/>
                <a:gd name="T1" fmla="*/ 0 h 61"/>
                <a:gd name="T2" fmla="*/ 0 w 323"/>
                <a:gd name="T3" fmla="*/ 0 h 61"/>
                <a:gd name="T4" fmla="*/ 9 w 323"/>
                <a:gd name="T5" fmla="*/ 6 h 61"/>
                <a:gd name="T6" fmla="*/ 18 w 323"/>
                <a:gd name="T7" fmla="*/ 10 h 61"/>
                <a:gd name="T8" fmla="*/ 24 w 323"/>
                <a:gd name="T9" fmla="*/ 17 h 61"/>
                <a:gd name="T10" fmla="*/ 33 w 323"/>
                <a:gd name="T11" fmla="*/ 24 h 61"/>
                <a:gd name="T12" fmla="*/ 48 w 323"/>
                <a:gd name="T13" fmla="*/ 32 h 61"/>
                <a:gd name="T14" fmla="*/ 61 w 323"/>
                <a:gd name="T15" fmla="*/ 43 h 61"/>
                <a:gd name="T16" fmla="*/ 74 w 323"/>
                <a:gd name="T17" fmla="*/ 52 h 61"/>
                <a:gd name="T18" fmla="*/ 90 w 323"/>
                <a:gd name="T19" fmla="*/ 61 h 61"/>
                <a:gd name="T20" fmla="*/ 312 w 323"/>
                <a:gd name="T21" fmla="*/ 61 h 61"/>
                <a:gd name="T22" fmla="*/ 314 w 323"/>
                <a:gd name="T23" fmla="*/ 45 h 61"/>
                <a:gd name="T24" fmla="*/ 318 w 323"/>
                <a:gd name="T25" fmla="*/ 30 h 61"/>
                <a:gd name="T26" fmla="*/ 321 w 323"/>
                <a:gd name="T27" fmla="*/ 15 h 61"/>
                <a:gd name="T28" fmla="*/ 323 w 323"/>
                <a:gd name="T29" fmla="*/ 0 h 6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3"/>
                <a:gd name="T46" fmla="*/ 0 h 61"/>
                <a:gd name="T47" fmla="*/ 323 w 323"/>
                <a:gd name="T48" fmla="*/ 61 h 6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3" h="61">
                  <a:moveTo>
                    <a:pt x="323" y="0"/>
                  </a:moveTo>
                  <a:lnTo>
                    <a:pt x="0" y="0"/>
                  </a:lnTo>
                  <a:lnTo>
                    <a:pt x="9" y="6"/>
                  </a:lnTo>
                  <a:lnTo>
                    <a:pt x="18" y="10"/>
                  </a:lnTo>
                  <a:lnTo>
                    <a:pt x="24" y="17"/>
                  </a:lnTo>
                  <a:lnTo>
                    <a:pt x="33" y="24"/>
                  </a:lnTo>
                  <a:lnTo>
                    <a:pt x="48" y="32"/>
                  </a:lnTo>
                  <a:lnTo>
                    <a:pt x="61" y="43"/>
                  </a:lnTo>
                  <a:lnTo>
                    <a:pt x="74" y="52"/>
                  </a:lnTo>
                  <a:lnTo>
                    <a:pt x="90" y="61"/>
                  </a:lnTo>
                  <a:lnTo>
                    <a:pt x="312" y="61"/>
                  </a:lnTo>
                  <a:lnTo>
                    <a:pt x="314" y="45"/>
                  </a:lnTo>
                  <a:lnTo>
                    <a:pt x="318" y="30"/>
                  </a:lnTo>
                  <a:lnTo>
                    <a:pt x="321" y="15"/>
                  </a:lnTo>
                  <a:lnTo>
                    <a:pt x="323"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2" name="Freeform 722"/>
            <p:cNvSpPr>
              <a:spLocks/>
            </p:cNvSpPr>
            <p:nvPr/>
          </p:nvSpPr>
          <p:spPr bwMode="auto">
            <a:xfrm>
              <a:off x="3328" y="3290"/>
              <a:ext cx="497" cy="63"/>
            </a:xfrm>
            <a:custGeom>
              <a:avLst/>
              <a:gdLst>
                <a:gd name="T0" fmla="*/ 497 w 497"/>
                <a:gd name="T1" fmla="*/ 0 h 63"/>
                <a:gd name="T2" fmla="*/ 0 w 497"/>
                <a:gd name="T3" fmla="*/ 0 h 63"/>
                <a:gd name="T4" fmla="*/ 11 w 497"/>
                <a:gd name="T5" fmla="*/ 16 h 63"/>
                <a:gd name="T6" fmla="*/ 22 w 497"/>
                <a:gd name="T7" fmla="*/ 33 h 63"/>
                <a:gd name="T8" fmla="*/ 33 w 497"/>
                <a:gd name="T9" fmla="*/ 48 h 63"/>
                <a:gd name="T10" fmla="*/ 44 w 497"/>
                <a:gd name="T11" fmla="*/ 63 h 63"/>
                <a:gd name="T12" fmla="*/ 493 w 497"/>
                <a:gd name="T13" fmla="*/ 63 h 63"/>
                <a:gd name="T14" fmla="*/ 495 w 497"/>
                <a:gd name="T15" fmla="*/ 48 h 63"/>
                <a:gd name="T16" fmla="*/ 495 w 497"/>
                <a:gd name="T17" fmla="*/ 31 h 63"/>
                <a:gd name="T18" fmla="*/ 497 w 497"/>
                <a:gd name="T19" fmla="*/ 16 h 63"/>
                <a:gd name="T20" fmla="*/ 497 w 497"/>
                <a:gd name="T21" fmla="*/ 0 h 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7"/>
                <a:gd name="T34" fmla="*/ 0 h 63"/>
                <a:gd name="T35" fmla="*/ 497 w 497"/>
                <a:gd name="T36" fmla="*/ 63 h 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7" h="63">
                  <a:moveTo>
                    <a:pt x="497" y="0"/>
                  </a:moveTo>
                  <a:lnTo>
                    <a:pt x="0" y="0"/>
                  </a:lnTo>
                  <a:lnTo>
                    <a:pt x="11" y="16"/>
                  </a:lnTo>
                  <a:lnTo>
                    <a:pt x="22" y="33"/>
                  </a:lnTo>
                  <a:lnTo>
                    <a:pt x="33" y="48"/>
                  </a:lnTo>
                  <a:lnTo>
                    <a:pt x="44" y="63"/>
                  </a:lnTo>
                  <a:lnTo>
                    <a:pt x="493" y="63"/>
                  </a:lnTo>
                  <a:lnTo>
                    <a:pt x="495" y="48"/>
                  </a:lnTo>
                  <a:lnTo>
                    <a:pt x="495" y="31"/>
                  </a:lnTo>
                  <a:lnTo>
                    <a:pt x="497" y="16"/>
                  </a:lnTo>
                  <a:lnTo>
                    <a:pt x="497"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3" name="Freeform 723"/>
            <p:cNvSpPr>
              <a:spLocks/>
            </p:cNvSpPr>
            <p:nvPr/>
          </p:nvSpPr>
          <p:spPr bwMode="auto">
            <a:xfrm>
              <a:off x="3224" y="3105"/>
              <a:ext cx="603" cy="63"/>
            </a:xfrm>
            <a:custGeom>
              <a:avLst/>
              <a:gdLst>
                <a:gd name="T0" fmla="*/ 601 w 603"/>
                <a:gd name="T1" fmla="*/ 0 h 63"/>
                <a:gd name="T2" fmla="*/ 0 w 603"/>
                <a:gd name="T3" fmla="*/ 0 h 63"/>
                <a:gd name="T4" fmla="*/ 8 w 603"/>
                <a:gd name="T5" fmla="*/ 15 h 63"/>
                <a:gd name="T6" fmla="*/ 15 w 603"/>
                <a:gd name="T7" fmla="*/ 31 h 63"/>
                <a:gd name="T8" fmla="*/ 21 w 603"/>
                <a:gd name="T9" fmla="*/ 48 h 63"/>
                <a:gd name="T10" fmla="*/ 30 w 603"/>
                <a:gd name="T11" fmla="*/ 63 h 63"/>
                <a:gd name="T12" fmla="*/ 603 w 603"/>
                <a:gd name="T13" fmla="*/ 63 h 63"/>
                <a:gd name="T14" fmla="*/ 603 w 603"/>
                <a:gd name="T15" fmla="*/ 48 h 63"/>
                <a:gd name="T16" fmla="*/ 603 w 603"/>
                <a:gd name="T17" fmla="*/ 31 h 63"/>
                <a:gd name="T18" fmla="*/ 601 w 603"/>
                <a:gd name="T19" fmla="*/ 15 h 63"/>
                <a:gd name="T20" fmla="*/ 601 w 603"/>
                <a:gd name="T21" fmla="*/ 0 h 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3"/>
                <a:gd name="T34" fmla="*/ 0 h 63"/>
                <a:gd name="T35" fmla="*/ 603 w 603"/>
                <a:gd name="T36" fmla="*/ 63 h 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3" h="63">
                  <a:moveTo>
                    <a:pt x="601" y="0"/>
                  </a:moveTo>
                  <a:lnTo>
                    <a:pt x="0" y="0"/>
                  </a:lnTo>
                  <a:lnTo>
                    <a:pt x="8" y="15"/>
                  </a:lnTo>
                  <a:lnTo>
                    <a:pt x="15" y="31"/>
                  </a:lnTo>
                  <a:lnTo>
                    <a:pt x="21" y="48"/>
                  </a:lnTo>
                  <a:lnTo>
                    <a:pt x="30" y="63"/>
                  </a:lnTo>
                  <a:lnTo>
                    <a:pt x="603" y="63"/>
                  </a:lnTo>
                  <a:lnTo>
                    <a:pt x="603" y="48"/>
                  </a:lnTo>
                  <a:lnTo>
                    <a:pt x="603" y="31"/>
                  </a:lnTo>
                  <a:lnTo>
                    <a:pt x="601" y="15"/>
                  </a:lnTo>
                  <a:lnTo>
                    <a:pt x="601"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4" name="Freeform 724"/>
            <p:cNvSpPr>
              <a:spLocks/>
            </p:cNvSpPr>
            <p:nvPr/>
          </p:nvSpPr>
          <p:spPr bwMode="auto">
            <a:xfrm>
              <a:off x="3136" y="2926"/>
              <a:ext cx="676" cy="61"/>
            </a:xfrm>
            <a:custGeom>
              <a:avLst/>
              <a:gdLst>
                <a:gd name="T0" fmla="*/ 665 w 676"/>
                <a:gd name="T1" fmla="*/ 0 h 61"/>
                <a:gd name="T2" fmla="*/ 0 w 676"/>
                <a:gd name="T3" fmla="*/ 0 h 61"/>
                <a:gd name="T4" fmla="*/ 9 w 676"/>
                <a:gd name="T5" fmla="*/ 16 h 61"/>
                <a:gd name="T6" fmla="*/ 16 w 676"/>
                <a:gd name="T7" fmla="*/ 31 h 61"/>
                <a:gd name="T8" fmla="*/ 22 w 676"/>
                <a:gd name="T9" fmla="*/ 46 h 61"/>
                <a:gd name="T10" fmla="*/ 31 w 676"/>
                <a:gd name="T11" fmla="*/ 61 h 61"/>
                <a:gd name="T12" fmla="*/ 676 w 676"/>
                <a:gd name="T13" fmla="*/ 61 h 61"/>
                <a:gd name="T14" fmla="*/ 674 w 676"/>
                <a:gd name="T15" fmla="*/ 46 h 61"/>
                <a:gd name="T16" fmla="*/ 672 w 676"/>
                <a:gd name="T17" fmla="*/ 31 h 61"/>
                <a:gd name="T18" fmla="*/ 667 w 676"/>
                <a:gd name="T19" fmla="*/ 16 h 61"/>
                <a:gd name="T20" fmla="*/ 665 w 676"/>
                <a:gd name="T21" fmla="*/ 0 h 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76"/>
                <a:gd name="T34" fmla="*/ 0 h 61"/>
                <a:gd name="T35" fmla="*/ 676 w 676"/>
                <a:gd name="T36" fmla="*/ 61 h 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76" h="61">
                  <a:moveTo>
                    <a:pt x="665" y="0"/>
                  </a:moveTo>
                  <a:lnTo>
                    <a:pt x="0" y="0"/>
                  </a:lnTo>
                  <a:lnTo>
                    <a:pt x="9" y="16"/>
                  </a:lnTo>
                  <a:lnTo>
                    <a:pt x="16" y="31"/>
                  </a:lnTo>
                  <a:lnTo>
                    <a:pt x="22" y="46"/>
                  </a:lnTo>
                  <a:lnTo>
                    <a:pt x="31" y="61"/>
                  </a:lnTo>
                  <a:lnTo>
                    <a:pt x="676" y="61"/>
                  </a:lnTo>
                  <a:lnTo>
                    <a:pt x="674" y="46"/>
                  </a:lnTo>
                  <a:lnTo>
                    <a:pt x="672" y="31"/>
                  </a:lnTo>
                  <a:lnTo>
                    <a:pt x="667" y="16"/>
                  </a:lnTo>
                  <a:lnTo>
                    <a:pt x="665"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5" name="Freeform 725"/>
            <p:cNvSpPr>
              <a:spLocks/>
            </p:cNvSpPr>
            <p:nvPr/>
          </p:nvSpPr>
          <p:spPr bwMode="auto">
            <a:xfrm>
              <a:off x="3062" y="2743"/>
              <a:ext cx="711" cy="61"/>
            </a:xfrm>
            <a:custGeom>
              <a:avLst/>
              <a:gdLst>
                <a:gd name="T0" fmla="*/ 691 w 711"/>
                <a:gd name="T1" fmla="*/ 0 h 61"/>
                <a:gd name="T2" fmla="*/ 0 w 711"/>
                <a:gd name="T3" fmla="*/ 0 h 61"/>
                <a:gd name="T4" fmla="*/ 0 w 711"/>
                <a:gd name="T5" fmla="*/ 55 h 61"/>
                <a:gd name="T6" fmla="*/ 3 w 711"/>
                <a:gd name="T7" fmla="*/ 57 h 61"/>
                <a:gd name="T8" fmla="*/ 5 w 711"/>
                <a:gd name="T9" fmla="*/ 57 h 61"/>
                <a:gd name="T10" fmla="*/ 5 w 711"/>
                <a:gd name="T11" fmla="*/ 59 h 61"/>
                <a:gd name="T12" fmla="*/ 7 w 711"/>
                <a:gd name="T13" fmla="*/ 61 h 61"/>
                <a:gd name="T14" fmla="*/ 711 w 711"/>
                <a:gd name="T15" fmla="*/ 61 h 61"/>
                <a:gd name="T16" fmla="*/ 707 w 711"/>
                <a:gd name="T17" fmla="*/ 46 h 61"/>
                <a:gd name="T18" fmla="*/ 702 w 711"/>
                <a:gd name="T19" fmla="*/ 31 h 61"/>
                <a:gd name="T20" fmla="*/ 696 w 711"/>
                <a:gd name="T21" fmla="*/ 16 h 61"/>
                <a:gd name="T22" fmla="*/ 691 w 711"/>
                <a:gd name="T23" fmla="*/ 0 h 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11"/>
                <a:gd name="T37" fmla="*/ 0 h 61"/>
                <a:gd name="T38" fmla="*/ 711 w 711"/>
                <a:gd name="T39" fmla="*/ 61 h 6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11" h="61">
                  <a:moveTo>
                    <a:pt x="691" y="0"/>
                  </a:moveTo>
                  <a:lnTo>
                    <a:pt x="0" y="0"/>
                  </a:lnTo>
                  <a:lnTo>
                    <a:pt x="0" y="55"/>
                  </a:lnTo>
                  <a:lnTo>
                    <a:pt x="3" y="57"/>
                  </a:lnTo>
                  <a:lnTo>
                    <a:pt x="5" y="57"/>
                  </a:lnTo>
                  <a:lnTo>
                    <a:pt x="5" y="59"/>
                  </a:lnTo>
                  <a:lnTo>
                    <a:pt x="7" y="61"/>
                  </a:lnTo>
                  <a:lnTo>
                    <a:pt x="711" y="61"/>
                  </a:lnTo>
                  <a:lnTo>
                    <a:pt x="707" y="46"/>
                  </a:lnTo>
                  <a:lnTo>
                    <a:pt x="702" y="31"/>
                  </a:lnTo>
                  <a:lnTo>
                    <a:pt x="696" y="16"/>
                  </a:lnTo>
                  <a:lnTo>
                    <a:pt x="691"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6" name="Freeform 726"/>
            <p:cNvSpPr>
              <a:spLocks/>
            </p:cNvSpPr>
            <p:nvPr/>
          </p:nvSpPr>
          <p:spPr bwMode="auto">
            <a:xfrm>
              <a:off x="3067" y="2567"/>
              <a:ext cx="645" cy="63"/>
            </a:xfrm>
            <a:custGeom>
              <a:avLst/>
              <a:gdLst>
                <a:gd name="T0" fmla="*/ 619 w 645"/>
                <a:gd name="T1" fmla="*/ 0 h 63"/>
                <a:gd name="T2" fmla="*/ 0 w 645"/>
                <a:gd name="T3" fmla="*/ 0 h 63"/>
                <a:gd name="T4" fmla="*/ 0 w 645"/>
                <a:gd name="T5" fmla="*/ 63 h 63"/>
                <a:gd name="T6" fmla="*/ 645 w 645"/>
                <a:gd name="T7" fmla="*/ 63 h 63"/>
                <a:gd name="T8" fmla="*/ 638 w 645"/>
                <a:gd name="T9" fmla="*/ 48 h 63"/>
                <a:gd name="T10" fmla="*/ 632 w 645"/>
                <a:gd name="T11" fmla="*/ 30 h 63"/>
                <a:gd name="T12" fmla="*/ 625 w 645"/>
                <a:gd name="T13" fmla="*/ 15 h 63"/>
                <a:gd name="T14" fmla="*/ 619 w 645"/>
                <a:gd name="T15" fmla="*/ 0 h 63"/>
                <a:gd name="T16" fmla="*/ 0 60000 65536"/>
                <a:gd name="T17" fmla="*/ 0 60000 65536"/>
                <a:gd name="T18" fmla="*/ 0 60000 65536"/>
                <a:gd name="T19" fmla="*/ 0 60000 65536"/>
                <a:gd name="T20" fmla="*/ 0 60000 65536"/>
                <a:gd name="T21" fmla="*/ 0 60000 65536"/>
                <a:gd name="T22" fmla="*/ 0 60000 65536"/>
                <a:gd name="T23" fmla="*/ 0 60000 65536"/>
                <a:gd name="T24" fmla="*/ 0 w 645"/>
                <a:gd name="T25" fmla="*/ 0 h 63"/>
                <a:gd name="T26" fmla="*/ 645 w 645"/>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45" h="63">
                  <a:moveTo>
                    <a:pt x="619" y="0"/>
                  </a:moveTo>
                  <a:lnTo>
                    <a:pt x="0" y="0"/>
                  </a:lnTo>
                  <a:lnTo>
                    <a:pt x="0" y="63"/>
                  </a:lnTo>
                  <a:lnTo>
                    <a:pt x="645" y="63"/>
                  </a:lnTo>
                  <a:lnTo>
                    <a:pt x="638" y="48"/>
                  </a:lnTo>
                  <a:lnTo>
                    <a:pt x="632" y="30"/>
                  </a:lnTo>
                  <a:lnTo>
                    <a:pt x="625" y="15"/>
                  </a:lnTo>
                  <a:lnTo>
                    <a:pt x="619"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7" name="Freeform 727"/>
            <p:cNvSpPr>
              <a:spLocks/>
            </p:cNvSpPr>
            <p:nvPr/>
          </p:nvSpPr>
          <p:spPr bwMode="auto">
            <a:xfrm>
              <a:off x="3071" y="2386"/>
              <a:ext cx="552" cy="61"/>
            </a:xfrm>
            <a:custGeom>
              <a:avLst/>
              <a:gdLst>
                <a:gd name="T0" fmla="*/ 512 w 552"/>
                <a:gd name="T1" fmla="*/ 0 h 61"/>
                <a:gd name="T2" fmla="*/ 0 w 552"/>
                <a:gd name="T3" fmla="*/ 0 h 61"/>
                <a:gd name="T4" fmla="*/ 0 w 552"/>
                <a:gd name="T5" fmla="*/ 61 h 61"/>
                <a:gd name="T6" fmla="*/ 552 w 552"/>
                <a:gd name="T7" fmla="*/ 61 h 61"/>
                <a:gd name="T8" fmla="*/ 543 w 552"/>
                <a:gd name="T9" fmla="*/ 46 h 61"/>
                <a:gd name="T10" fmla="*/ 532 w 552"/>
                <a:gd name="T11" fmla="*/ 30 h 61"/>
                <a:gd name="T12" fmla="*/ 523 w 552"/>
                <a:gd name="T13" fmla="*/ 15 h 61"/>
                <a:gd name="T14" fmla="*/ 512 w 552"/>
                <a:gd name="T15" fmla="*/ 0 h 61"/>
                <a:gd name="T16" fmla="*/ 0 60000 65536"/>
                <a:gd name="T17" fmla="*/ 0 60000 65536"/>
                <a:gd name="T18" fmla="*/ 0 60000 65536"/>
                <a:gd name="T19" fmla="*/ 0 60000 65536"/>
                <a:gd name="T20" fmla="*/ 0 60000 65536"/>
                <a:gd name="T21" fmla="*/ 0 60000 65536"/>
                <a:gd name="T22" fmla="*/ 0 60000 65536"/>
                <a:gd name="T23" fmla="*/ 0 60000 65536"/>
                <a:gd name="T24" fmla="*/ 0 w 552"/>
                <a:gd name="T25" fmla="*/ 0 h 61"/>
                <a:gd name="T26" fmla="*/ 552 w 552"/>
                <a:gd name="T27" fmla="*/ 61 h 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2" h="61">
                  <a:moveTo>
                    <a:pt x="512" y="0"/>
                  </a:moveTo>
                  <a:lnTo>
                    <a:pt x="0" y="0"/>
                  </a:lnTo>
                  <a:lnTo>
                    <a:pt x="0" y="61"/>
                  </a:lnTo>
                  <a:lnTo>
                    <a:pt x="552" y="61"/>
                  </a:lnTo>
                  <a:lnTo>
                    <a:pt x="543" y="46"/>
                  </a:lnTo>
                  <a:lnTo>
                    <a:pt x="532" y="30"/>
                  </a:lnTo>
                  <a:lnTo>
                    <a:pt x="523" y="15"/>
                  </a:lnTo>
                  <a:lnTo>
                    <a:pt x="512"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8" name="Freeform 728"/>
            <p:cNvSpPr>
              <a:spLocks/>
            </p:cNvSpPr>
            <p:nvPr/>
          </p:nvSpPr>
          <p:spPr bwMode="auto">
            <a:xfrm>
              <a:off x="3075" y="2209"/>
              <a:ext cx="428" cy="61"/>
            </a:xfrm>
            <a:custGeom>
              <a:avLst/>
              <a:gdLst>
                <a:gd name="T0" fmla="*/ 375 w 428"/>
                <a:gd name="T1" fmla="*/ 0 h 61"/>
                <a:gd name="T2" fmla="*/ 3 w 428"/>
                <a:gd name="T3" fmla="*/ 0 h 61"/>
                <a:gd name="T4" fmla="*/ 0 w 428"/>
                <a:gd name="T5" fmla="*/ 61 h 61"/>
                <a:gd name="T6" fmla="*/ 428 w 428"/>
                <a:gd name="T7" fmla="*/ 61 h 61"/>
                <a:gd name="T8" fmla="*/ 415 w 428"/>
                <a:gd name="T9" fmla="*/ 46 h 61"/>
                <a:gd name="T10" fmla="*/ 401 w 428"/>
                <a:gd name="T11" fmla="*/ 31 h 61"/>
                <a:gd name="T12" fmla="*/ 388 w 428"/>
                <a:gd name="T13" fmla="*/ 16 h 61"/>
                <a:gd name="T14" fmla="*/ 375 w 428"/>
                <a:gd name="T15" fmla="*/ 0 h 61"/>
                <a:gd name="T16" fmla="*/ 0 60000 65536"/>
                <a:gd name="T17" fmla="*/ 0 60000 65536"/>
                <a:gd name="T18" fmla="*/ 0 60000 65536"/>
                <a:gd name="T19" fmla="*/ 0 60000 65536"/>
                <a:gd name="T20" fmla="*/ 0 60000 65536"/>
                <a:gd name="T21" fmla="*/ 0 60000 65536"/>
                <a:gd name="T22" fmla="*/ 0 60000 65536"/>
                <a:gd name="T23" fmla="*/ 0 60000 65536"/>
                <a:gd name="T24" fmla="*/ 0 w 428"/>
                <a:gd name="T25" fmla="*/ 0 h 61"/>
                <a:gd name="T26" fmla="*/ 428 w 428"/>
                <a:gd name="T27" fmla="*/ 61 h 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8" h="61">
                  <a:moveTo>
                    <a:pt x="375" y="0"/>
                  </a:moveTo>
                  <a:lnTo>
                    <a:pt x="3" y="0"/>
                  </a:lnTo>
                  <a:lnTo>
                    <a:pt x="0" y="61"/>
                  </a:lnTo>
                  <a:lnTo>
                    <a:pt x="428" y="61"/>
                  </a:lnTo>
                  <a:lnTo>
                    <a:pt x="415" y="46"/>
                  </a:lnTo>
                  <a:lnTo>
                    <a:pt x="401" y="31"/>
                  </a:lnTo>
                  <a:lnTo>
                    <a:pt x="388" y="16"/>
                  </a:lnTo>
                  <a:lnTo>
                    <a:pt x="375"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9" name="Freeform 729"/>
            <p:cNvSpPr>
              <a:spLocks/>
            </p:cNvSpPr>
            <p:nvPr/>
          </p:nvSpPr>
          <p:spPr bwMode="auto">
            <a:xfrm>
              <a:off x="608" y="3031"/>
              <a:ext cx="2" cy="4"/>
            </a:xfrm>
            <a:custGeom>
              <a:avLst/>
              <a:gdLst>
                <a:gd name="T0" fmla="*/ 2 w 2"/>
                <a:gd name="T1" fmla="*/ 2 h 4"/>
                <a:gd name="T2" fmla="*/ 2 w 2"/>
                <a:gd name="T3" fmla="*/ 2 h 4"/>
                <a:gd name="T4" fmla="*/ 2 w 2"/>
                <a:gd name="T5" fmla="*/ 2 h 4"/>
                <a:gd name="T6" fmla="*/ 2 w 2"/>
                <a:gd name="T7" fmla="*/ 2 h 4"/>
                <a:gd name="T8" fmla="*/ 0 w 2"/>
                <a:gd name="T9" fmla="*/ 0 h 4"/>
                <a:gd name="T10" fmla="*/ 0 w 2"/>
                <a:gd name="T11" fmla="*/ 2 h 4"/>
                <a:gd name="T12" fmla="*/ 0 w 2"/>
                <a:gd name="T13" fmla="*/ 2 h 4"/>
                <a:gd name="T14" fmla="*/ 0 w 2"/>
                <a:gd name="T15" fmla="*/ 2 h 4"/>
                <a:gd name="T16" fmla="*/ 0 w 2"/>
                <a:gd name="T17" fmla="*/ 4 h 4"/>
                <a:gd name="T18" fmla="*/ 2 w 2"/>
                <a:gd name="T19" fmla="*/ 4 h 4"/>
                <a:gd name="T20" fmla="*/ 2 w 2"/>
                <a:gd name="T21" fmla="*/ 4 h 4"/>
                <a:gd name="T22" fmla="*/ 2 w 2"/>
                <a:gd name="T23" fmla="*/ 4 h 4"/>
                <a:gd name="T24" fmla="*/ 2 w 2"/>
                <a:gd name="T25" fmla="*/ 2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
                <a:gd name="T40" fmla="*/ 0 h 4"/>
                <a:gd name="T41" fmla="*/ 2 w 2"/>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 h="4">
                  <a:moveTo>
                    <a:pt x="2" y="2"/>
                  </a:moveTo>
                  <a:lnTo>
                    <a:pt x="2" y="2"/>
                  </a:lnTo>
                  <a:lnTo>
                    <a:pt x="0" y="0"/>
                  </a:lnTo>
                  <a:lnTo>
                    <a:pt x="0" y="2"/>
                  </a:lnTo>
                  <a:lnTo>
                    <a:pt x="0" y="4"/>
                  </a:lnTo>
                  <a:lnTo>
                    <a:pt x="2" y="4"/>
                  </a:lnTo>
                  <a:lnTo>
                    <a:pt x="2" y="2"/>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0" name="Freeform 730"/>
            <p:cNvSpPr>
              <a:spLocks/>
            </p:cNvSpPr>
            <p:nvPr/>
          </p:nvSpPr>
          <p:spPr bwMode="auto">
            <a:xfrm>
              <a:off x="1517" y="1384"/>
              <a:ext cx="17" cy="91"/>
            </a:xfrm>
            <a:custGeom>
              <a:avLst/>
              <a:gdLst>
                <a:gd name="T0" fmla="*/ 2 w 17"/>
                <a:gd name="T1" fmla="*/ 91 h 91"/>
                <a:gd name="T2" fmla="*/ 7 w 17"/>
                <a:gd name="T3" fmla="*/ 91 h 91"/>
                <a:gd name="T4" fmla="*/ 9 w 17"/>
                <a:gd name="T5" fmla="*/ 91 h 91"/>
                <a:gd name="T6" fmla="*/ 13 w 17"/>
                <a:gd name="T7" fmla="*/ 91 h 91"/>
                <a:gd name="T8" fmla="*/ 17 w 17"/>
                <a:gd name="T9" fmla="*/ 91 h 91"/>
                <a:gd name="T10" fmla="*/ 15 w 17"/>
                <a:gd name="T11" fmla="*/ 78 h 91"/>
                <a:gd name="T12" fmla="*/ 13 w 17"/>
                <a:gd name="T13" fmla="*/ 65 h 91"/>
                <a:gd name="T14" fmla="*/ 13 w 17"/>
                <a:gd name="T15" fmla="*/ 54 h 91"/>
                <a:gd name="T16" fmla="*/ 13 w 17"/>
                <a:gd name="T17" fmla="*/ 41 h 91"/>
                <a:gd name="T18" fmla="*/ 13 w 17"/>
                <a:gd name="T19" fmla="*/ 30 h 91"/>
                <a:gd name="T20" fmla="*/ 13 w 17"/>
                <a:gd name="T21" fmla="*/ 21 h 91"/>
                <a:gd name="T22" fmla="*/ 13 w 17"/>
                <a:gd name="T23" fmla="*/ 10 h 91"/>
                <a:gd name="T24" fmla="*/ 15 w 17"/>
                <a:gd name="T25" fmla="*/ 2 h 91"/>
                <a:gd name="T26" fmla="*/ 0 w 17"/>
                <a:gd name="T27" fmla="*/ 0 h 91"/>
                <a:gd name="T28" fmla="*/ 2 w 17"/>
                <a:gd name="T29" fmla="*/ 24 h 91"/>
                <a:gd name="T30" fmla="*/ 2 w 17"/>
                <a:gd name="T31" fmla="*/ 47 h 91"/>
                <a:gd name="T32" fmla="*/ 2 w 17"/>
                <a:gd name="T33" fmla="*/ 69 h 91"/>
                <a:gd name="T34" fmla="*/ 2 w 17"/>
                <a:gd name="T35" fmla="*/ 91 h 9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
                <a:gd name="T55" fmla="*/ 0 h 91"/>
                <a:gd name="T56" fmla="*/ 17 w 17"/>
                <a:gd name="T57" fmla="*/ 91 h 9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 h="91">
                  <a:moveTo>
                    <a:pt x="2" y="91"/>
                  </a:moveTo>
                  <a:lnTo>
                    <a:pt x="7" y="91"/>
                  </a:lnTo>
                  <a:lnTo>
                    <a:pt x="9" y="91"/>
                  </a:lnTo>
                  <a:lnTo>
                    <a:pt x="13" y="91"/>
                  </a:lnTo>
                  <a:lnTo>
                    <a:pt x="17" y="91"/>
                  </a:lnTo>
                  <a:lnTo>
                    <a:pt x="15" y="78"/>
                  </a:lnTo>
                  <a:lnTo>
                    <a:pt x="13" y="65"/>
                  </a:lnTo>
                  <a:lnTo>
                    <a:pt x="13" y="54"/>
                  </a:lnTo>
                  <a:lnTo>
                    <a:pt x="13" y="41"/>
                  </a:lnTo>
                  <a:lnTo>
                    <a:pt x="13" y="30"/>
                  </a:lnTo>
                  <a:lnTo>
                    <a:pt x="13" y="21"/>
                  </a:lnTo>
                  <a:lnTo>
                    <a:pt x="13" y="10"/>
                  </a:lnTo>
                  <a:lnTo>
                    <a:pt x="15" y="2"/>
                  </a:lnTo>
                  <a:lnTo>
                    <a:pt x="0" y="0"/>
                  </a:lnTo>
                  <a:lnTo>
                    <a:pt x="2" y="24"/>
                  </a:lnTo>
                  <a:lnTo>
                    <a:pt x="2" y="47"/>
                  </a:lnTo>
                  <a:lnTo>
                    <a:pt x="2" y="69"/>
                  </a:lnTo>
                  <a:lnTo>
                    <a:pt x="2" y="91"/>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1" name="Freeform 731"/>
            <p:cNvSpPr>
              <a:spLocks/>
            </p:cNvSpPr>
            <p:nvPr/>
          </p:nvSpPr>
          <p:spPr bwMode="auto">
            <a:xfrm>
              <a:off x="368" y="2528"/>
              <a:ext cx="35" cy="19"/>
            </a:xfrm>
            <a:custGeom>
              <a:avLst/>
              <a:gdLst>
                <a:gd name="T0" fmla="*/ 33 w 35"/>
                <a:gd name="T1" fmla="*/ 0 h 19"/>
                <a:gd name="T2" fmla="*/ 24 w 35"/>
                <a:gd name="T3" fmla="*/ 0 h 19"/>
                <a:gd name="T4" fmla="*/ 18 w 35"/>
                <a:gd name="T5" fmla="*/ 0 h 19"/>
                <a:gd name="T6" fmla="*/ 9 w 35"/>
                <a:gd name="T7" fmla="*/ 0 h 19"/>
                <a:gd name="T8" fmla="*/ 0 w 35"/>
                <a:gd name="T9" fmla="*/ 0 h 19"/>
                <a:gd name="T10" fmla="*/ 5 w 35"/>
                <a:gd name="T11" fmla="*/ 19 h 19"/>
                <a:gd name="T12" fmla="*/ 13 w 35"/>
                <a:gd name="T13" fmla="*/ 17 h 19"/>
                <a:gd name="T14" fmla="*/ 20 w 35"/>
                <a:gd name="T15" fmla="*/ 15 h 19"/>
                <a:gd name="T16" fmla="*/ 27 w 35"/>
                <a:gd name="T17" fmla="*/ 15 h 19"/>
                <a:gd name="T18" fmla="*/ 35 w 35"/>
                <a:gd name="T19" fmla="*/ 13 h 19"/>
                <a:gd name="T20" fmla="*/ 35 w 35"/>
                <a:gd name="T21" fmla="*/ 8 h 19"/>
                <a:gd name="T22" fmla="*/ 35 w 35"/>
                <a:gd name="T23" fmla="*/ 6 h 19"/>
                <a:gd name="T24" fmla="*/ 35 w 35"/>
                <a:gd name="T25" fmla="*/ 2 h 19"/>
                <a:gd name="T26" fmla="*/ 33 w 35"/>
                <a:gd name="T27" fmla="*/ 0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
                <a:gd name="T43" fmla="*/ 0 h 19"/>
                <a:gd name="T44" fmla="*/ 35 w 35"/>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 h="19">
                  <a:moveTo>
                    <a:pt x="33" y="0"/>
                  </a:moveTo>
                  <a:lnTo>
                    <a:pt x="24" y="0"/>
                  </a:lnTo>
                  <a:lnTo>
                    <a:pt x="18" y="0"/>
                  </a:lnTo>
                  <a:lnTo>
                    <a:pt x="9" y="0"/>
                  </a:lnTo>
                  <a:lnTo>
                    <a:pt x="0" y="0"/>
                  </a:lnTo>
                  <a:lnTo>
                    <a:pt x="5" y="19"/>
                  </a:lnTo>
                  <a:lnTo>
                    <a:pt x="13" y="17"/>
                  </a:lnTo>
                  <a:lnTo>
                    <a:pt x="20" y="15"/>
                  </a:lnTo>
                  <a:lnTo>
                    <a:pt x="27" y="15"/>
                  </a:lnTo>
                  <a:lnTo>
                    <a:pt x="35" y="13"/>
                  </a:lnTo>
                  <a:lnTo>
                    <a:pt x="35" y="8"/>
                  </a:lnTo>
                  <a:lnTo>
                    <a:pt x="35" y="6"/>
                  </a:lnTo>
                  <a:lnTo>
                    <a:pt x="35" y="2"/>
                  </a:lnTo>
                  <a:lnTo>
                    <a:pt x="33" y="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 name="Freeform 732"/>
            <p:cNvSpPr>
              <a:spLocks/>
            </p:cNvSpPr>
            <p:nvPr/>
          </p:nvSpPr>
          <p:spPr bwMode="auto">
            <a:xfrm>
              <a:off x="281" y="2039"/>
              <a:ext cx="63" cy="55"/>
            </a:xfrm>
            <a:custGeom>
              <a:avLst/>
              <a:gdLst>
                <a:gd name="T0" fmla="*/ 0 w 63"/>
                <a:gd name="T1" fmla="*/ 0 h 55"/>
                <a:gd name="T2" fmla="*/ 9 w 63"/>
                <a:gd name="T3" fmla="*/ 55 h 55"/>
                <a:gd name="T4" fmla="*/ 22 w 63"/>
                <a:gd name="T5" fmla="*/ 53 h 55"/>
                <a:gd name="T6" fmla="*/ 35 w 63"/>
                <a:gd name="T7" fmla="*/ 48 h 55"/>
                <a:gd name="T8" fmla="*/ 48 w 63"/>
                <a:gd name="T9" fmla="*/ 46 h 55"/>
                <a:gd name="T10" fmla="*/ 63 w 63"/>
                <a:gd name="T11" fmla="*/ 44 h 55"/>
                <a:gd name="T12" fmla="*/ 46 w 63"/>
                <a:gd name="T13" fmla="*/ 33 h 55"/>
                <a:gd name="T14" fmla="*/ 31 w 63"/>
                <a:gd name="T15" fmla="*/ 22 h 55"/>
                <a:gd name="T16" fmla="*/ 15 w 63"/>
                <a:gd name="T17" fmla="*/ 11 h 55"/>
                <a:gd name="T18" fmla="*/ 0 w 63"/>
                <a:gd name="T19" fmla="*/ 0 h 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
                <a:gd name="T31" fmla="*/ 0 h 55"/>
                <a:gd name="T32" fmla="*/ 63 w 63"/>
                <a:gd name="T33" fmla="*/ 55 h 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 h="55">
                  <a:moveTo>
                    <a:pt x="0" y="0"/>
                  </a:moveTo>
                  <a:lnTo>
                    <a:pt x="9" y="55"/>
                  </a:lnTo>
                  <a:lnTo>
                    <a:pt x="22" y="53"/>
                  </a:lnTo>
                  <a:lnTo>
                    <a:pt x="35" y="48"/>
                  </a:lnTo>
                  <a:lnTo>
                    <a:pt x="48" y="46"/>
                  </a:lnTo>
                  <a:lnTo>
                    <a:pt x="63" y="44"/>
                  </a:lnTo>
                  <a:lnTo>
                    <a:pt x="46" y="33"/>
                  </a:lnTo>
                  <a:lnTo>
                    <a:pt x="31" y="22"/>
                  </a:lnTo>
                  <a:lnTo>
                    <a:pt x="15" y="11"/>
                  </a:lnTo>
                  <a:lnTo>
                    <a:pt x="0" y="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3" name="Freeform 733"/>
            <p:cNvSpPr>
              <a:spLocks/>
            </p:cNvSpPr>
            <p:nvPr/>
          </p:nvSpPr>
          <p:spPr bwMode="auto">
            <a:xfrm>
              <a:off x="1953" y="1434"/>
              <a:ext cx="196" cy="200"/>
            </a:xfrm>
            <a:custGeom>
              <a:avLst/>
              <a:gdLst>
                <a:gd name="T0" fmla="*/ 105 w 196"/>
                <a:gd name="T1" fmla="*/ 45 h 200"/>
                <a:gd name="T2" fmla="*/ 102 w 196"/>
                <a:gd name="T3" fmla="*/ 59 h 200"/>
                <a:gd name="T4" fmla="*/ 96 w 196"/>
                <a:gd name="T5" fmla="*/ 91 h 200"/>
                <a:gd name="T6" fmla="*/ 81 w 196"/>
                <a:gd name="T7" fmla="*/ 133 h 200"/>
                <a:gd name="T8" fmla="*/ 52 w 196"/>
                <a:gd name="T9" fmla="*/ 176 h 200"/>
                <a:gd name="T10" fmla="*/ 63 w 196"/>
                <a:gd name="T11" fmla="*/ 183 h 200"/>
                <a:gd name="T12" fmla="*/ 74 w 196"/>
                <a:gd name="T13" fmla="*/ 189 h 200"/>
                <a:gd name="T14" fmla="*/ 83 w 196"/>
                <a:gd name="T15" fmla="*/ 196 h 200"/>
                <a:gd name="T16" fmla="*/ 94 w 196"/>
                <a:gd name="T17" fmla="*/ 200 h 200"/>
                <a:gd name="T18" fmla="*/ 98 w 196"/>
                <a:gd name="T19" fmla="*/ 181 h 200"/>
                <a:gd name="T20" fmla="*/ 105 w 196"/>
                <a:gd name="T21" fmla="*/ 159 h 200"/>
                <a:gd name="T22" fmla="*/ 113 w 196"/>
                <a:gd name="T23" fmla="*/ 139 h 200"/>
                <a:gd name="T24" fmla="*/ 122 w 196"/>
                <a:gd name="T25" fmla="*/ 120 h 200"/>
                <a:gd name="T26" fmla="*/ 133 w 196"/>
                <a:gd name="T27" fmla="*/ 100 h 200"/>
                <a:gd name="T28" fmla="*/ 144 w 196"/>
                <a:gd name="T29" fmla="*/ 82 h 200"/>
                <a:gd name="T30" fmla="*/ 157 w 196"/>
                <a:gd name="T31" fmla="*/ 65 h 200"/>
                <a:gd name="T32" fmla="*/ 170 w 196"/>
                <a:gd name="T33" fmla="*/ 48 h 200"/>
                <a:gd name="T34" fmla="*/ 176 w 196"/>
                <a:gd name="T35" fmla="*/ 39 h 200"/>
                <a:gd name="T36" fmla="*/ 183 w 196"/>
                <a:gd name="T37" fmla="*/ 32 h 200"/>
                <a:gd name="T38" fmla="*/ 190 w 196"/>
                <a:gd name="T39" fmla="*/ 26 h 200"/>
                <a:gd name="T40" fmla="*/ 196 w 196"/>
                <a:gd name="T41" fmla="*/ 19 h 200"/>
                <a:gd name="T42" fmla="*/ 22 w 196"/>
                <a:gd name="T43" fmla="*/ 0 h 200"/>
                <a:gd name="T44" fmla="*/ 20 w 196"/>
                <a:gd name="T45" fmla="*/ 26 h 200"/>
                <a:gd name="T46" fmla="*/ 15 w 196"/>
                <a:gd name="T47" fmla="*/ 52 h 200"/>
                <a:gd name="T48" fmla="*/ 9 w 196"/>
                <a:gd name="T49" fmla="*/ 78 h 200"/>
                <a:gd name="T50" fmla="*/ 0 w 196"/>
                <a:gd name="T51" fmla="*/ 102 h 200"/>
                <a:gd name="T52" fmla="*/ 11 w 196"/>
                <a:gd name="T53" fmla="*/ 93 h 200"/>
                <a:gd name="T54" fmla="*/ 22 w 196"/>
                <a:gd name="T55" fmla="*/ 85 h 200"/>
                <a:gd name="T56" fmla="*/ 33 w 196"/>
                <a:gd name="T57" fmla="*/ 78 h 200"/>
                <a:gd name="T58" fmla="*/ 46 w 196"/>
                <a:gd name="T59" fmla="*/ 69 h 200"/>
                <a:gd name="T60" fmla="*/ 59 w 196"/>
                <a:gd name="T61" fmla="*/ 63 h 200"/>
                <a:gd name="T62" fmla="*/ 74 w 196"/>
                <a:gd name="T63" fmla="*/ 56 h 200"/>
                <a:gd name="T64" fmla="*/ 89 w 196"/>
                <a:gd name="T65" fmla="*/ 50 h 200"/>
                <a:gd name="T66" fmla="*/ 105 w 196"/>
                <a:gd name="T67" fmla="*/ 45 h 2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6"/>
                <a:gd name="T103" fmla="*/ 0 h 200"/>
                <a:gd name="T104" fmla="*/ 196 w 196"/>
                <a:gd name="T105" fmla="*/ 200 h 20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6" h="200">
                  <a:moveTo>
                    <a:pt x="105" y="45"/>
                  </a:moveTo>
                  <a:lnTo>
                    <a:pt x="102" y="59"/>
                  </a:lnTo>
                  <a:lnTo>
                    <a:pt x="96" y="91"/>
                  </a:lnTo>
                  <a:lnTo>
                    <a:pt x="81" y="133"/>
                  </a:lnTo>
                  <a:lnTo>
                    <a:pt x="52" y="176"/>
                  </a:lnTo>
                  <a:lnTo>
                    <a:pt x="63" y="183"/>
                  </a:lnTo>
                  <a:lnTo>
                    <a:pt x="74" y="189"/>
                  </a:lnTo>
                  <a:lnTo>
                    <a:pt x="83" y="196"/>
                  </a:lnTo>
                  <a:lnTo>
                    <a:pt x="94" y="200"/>
                  </a:lnTo>
                  <a:lnTo>
                    <a:pt x="98" y="181"/>
                  </a:lnTo>
                  <a:lnTo>
                    <a:pt x="105" y="159"/>
                  </a:lnTo>
                  <a:lnTo>
                    <a:pt x="113" y="139"/>
                  </a:lnTo>
                  <a:lnTo>
                    <a:pt x="122" y="120"/>
                  </a:lnTo>
                  <a:lnTo>
                    <a:pt x="133" y="100"/>
                  </a:lnTo>
                  <a:lnTo>
                    <a:pt x="144" y="82"/>
                  </a:lnTo>
                  <a:lnTo>
                    <a:pt x="157" y="65"/>
                  </a:lnTo>
                  <a:lnTo>
                    <a:pt x="170" y="48"/>
                  </a:lnTo>
                  <a:lnTo>
                    <a:pt x="176" y="39"/>
                  </a:lnTo>
                  <a:lnTo>
                    <a:pt x="183" y="32"/>
                  </a:lnTo>
                  <a:lnTo>
                    <a:pt x="190" y="26"/>
                  </a:lnTo>
                  <a:lnTo>
                    <a:pt x="196" y="19"/>
                  </a:lnTo>
                  <a:lnTo>
                    <a:pt x="22" y="0"/>
                  </a:lnTo>
                  <a:lnTo>
                    <a:pt x="20" y="26"/>
                  </a:lnTo>
                  <a:lnTo>
                    <a:pt x="15" y="52"/>
                  </a:lnTo>
                  <a:lnTo>
                    <a:pt x="9" y="78"/>
                  </a:lnTo>
                  <a:lnTo>
                    <a:pt x="0" y="102"/>
                  </a:lnTo>
                  <a:lnTo>
                    <a:pt x="11" y="93"/>
                  </a:lnTo>
                  <a:lnTo>
                    <a:pt x="22" y="85"/>
                  </a:lnTo>
                  <a:lnTo>
                    <a:pt x="33" y="78"/>
                  </a:lnTo>
                  <a:lnTo>
                    <a:pt x="46" y="69"/>
                  </a:lnTo>
                  <a:lnTo>
                    <a:pt x="59" y="63"/>
                  </a:lnTo>
                  <a:lnTo>
                    <a:pt x="74" y="56"/>
                  </a:lnTo>
                  <a:lnTo>
                    <a:pt x="89" y="50"/>
                  </a:lnTo>
                  <a:lnTo>
                    <a:pt x="105" y="45"/>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4" name="Freeform 734"/>
            <p:cNvSpPr>
              <a:spLocks/>
            </p:cNvSpPr>
            <p:nvPr/>
          </p:nvSpPr>
          <p:spPr bwMode="auto">
            <a:xfrm>
              <a:off x="2528" y="2741"/>
              <a:ext cx="13" cy="9"/>
            </a:xfrm>
            <a:custGeom>
              <a:avLst/>
              <a:gdLst>
                <a:gd name="T0" fmla="*/ 7 w 13"/>
                <a:gd name="T1" fmla="*/ 9 h 9"/>
                <a:gd name="T2" fmla="*/ 9 w 13"/>
                <a:gd name="T3" fmla="*/ 7 h 9"/>
                <a:gd name="T4" fmla="*/ 11 w 13"/>
                <a:gd name="T5" fmla="*/ 4 h 9"/>
                <a:gd name="T6" fmla="*/ 11 w 13"/>
                <a:gd name="T7" fmla="*/ 2 h 9"/>
                <a:gd name="T8" fmla="*/ 13 w 13"/>
                <a:gd name="T9" fmla="*/ 0 h 9"/>
                <a:gd name="T10" fmla="*/ 11 w 13"/>
                <a:gd name="T11" fmla="*/ 0 h 9"/>
                <a:gd name="T12" fmla="*/ 7 w 13"/>
                <a:gd name="T13" fmla="*/ 0 h 9"/>
                <a:gd name="T14" fmla="*/ 5 w 13"/>
                <a:gd name="T15" fmla="*/ 0 h 9"/>
                <a:gd name="T16" fmla="*/ 0 w 13"/>
                <a:gd name="T17" fmla="*/ 0 h 9"/>
                <a:gd name="T18" fmla="*/ 3 w 13"/>
                <a:gd name="T19" fmla="*/ 2 h 9"/>
                <a:gd name="T20" fmla="*/ 5 w 13"/>
                <a:gd name="T21" fmla="*/ 4 h 9"/>
                <a:gd name="T22" fmla="*/ 5 w 13"/>
                <a:gd name="T23" fmla="*/ 7 h 9"/>
                <a:gd name="T24" fmla="*/ 7 w 13"/>
                <a:gd name="T25" fmla="*/ 9 h 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9"/>
                <a:gd name="T41" fmla="*/ 13 w 13"/>
                <a:gd name="T42" fmla="*/ 9 h 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9">
                  <a:moveTo>
                    <a:pt x="7" y="9"/>
                  </a:moveTo>
                  <a:lnTo>
                    <a:pt x="9" y="7"/>
                  </a:lnTo>
                  <a:lnTo>
                    <a:pt x="11" y="4"/>
                  </a:lnTo>
                  <a:lnTo>
                    <a:pt x="11" y="2"/>
                  </a:lnTo>
                  <a:lnTo>
                    <a:pt x="13" y="0"/>
                  </a:lnTo>
                  <a:lnTo>
                    <a:pt x="11" y="0"/>
                  </a:lnTo>
                  <a:lnTo>
                    <a:pt x="7" y="0"/>
                  </a:lnTo>
                  <a:lnTo>
                    <a:pt x="5" y="0"/>
                  </a:lnTo>
                  <a:lnTo>
                    <a:pt x="0" y="0"/>
                  </a:lnTo>
                  <a:lnTo>
                    <a:pt x="3" y="2"/>
                  </a:lnTo>
                  <a:lnTo>
                    <a:pt x="5" y="4"/>
                  </a:lnTo>
                  <a:lnTo>
                    <a:pt x="5" y="7"/>
                  </a:lnTo>
                  <a:lnTo>
                    <a:pt x="7" y="9"/>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5" name="Freeform 735"/>
            <p:cNvSpPr>
              <a:spLocks/>
            </p:cNvSpPr>
            <p:nvPr/>
          </p:nvSpPr>
          <p:spPr bwMode="auto">
            <a:xfrm>
              <a:off x="2507" y="2294"/>
              <a:ext cx="21" cy="5"/>
            </a:xfrm>
            <a:custGeom>
              <a:avLst/>
              <a:gdLst>
                <a:gd name="T0" fmla="*/ 0 w 21"/>
                <a:gd name="T1" fmla="*/ 0 h 5"/>
                <a:gd name="T2" fmla="*/ 0 w 21"/>
                <a:gd name="T3" fmla="*/ 0 h 5"/>
                <a:gd name="T4" fmla="*/ 0 w 21"/>
                <a:gd name="T5" fmla="*/ 3 h 5"/>
                <a:gd name="T6" fmla="*/ 0 w 21"/>
                <a:gd name="T7" fmla="*/ 3 h 5"/>
                <a:gd name="T8" fmla="*/ 0 w 21"/>
                <a:gd name="T9" fmla="*/ 5 h 5"/>
                <a:gd name="T10" fmla="*/ 4 w 21"/>
                <a:gd name="T11" fmla="*/ 3 h 5"/>
                <a:gd name="T12" fmla="*/ 10 w 21"/>
                <a:gd name="T13" fmla="*/ 3 h 5"/>
                <a:gd name="T14" fmla="*/ 17 w 21"/>
                <a:gd name="T15" fmla="*/ 3 h 5"/>
                <a:gd name="T16" fmla="*/ 21 w 21"/>
                <a:gd name="T17" fmla="*/ 3 h 5"/>
                <a:gd name="T18" fmla="*/ 17 w 21"/>
                <a:gd name="T19" fmla="*/ 3 h 5"/>
                <a:gd name="T20" fmla="*/ 10 w 21"/>
                <a:gd name="T21" fmla="*/ 0 h 5"/>
                <a:gd name="T22" fmla="*/ 4 w 21"/>
                <a:gd name="T23" fmla="*/ 0 h 5"/>
                <a:gd name="T24" fmla="*/ 0 w 21"/>
                <a:gd name="T25" fmla="*/ 0 h 5"/>
                <a:gd name="T26" fmla="*/ 0 w 21"/>
                <a:gd name="T27" fmla="*/ 0 h 5"/>
                <a:gd name="T28" fmla="*/ 0 w 21"/>
                <a:gd name="T29" fmla="*/ 0 h 5"/>
                <a:gd name="T30" fmla="*/ 0 w 21"/>
                <a:gd name="T31" fmla="*/ 0 h 5"/>
                <a:gd name="T32" fmla="*/ 0 w 21"/>
                <a:gd name="T33" fmla="*/ 0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5"/>
                <a:gd name="T53" fmla="*/ 21 w 21"/>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5">
                  <a:moveTo>
                    <a:pt x="0" y="0"/>
                  </a:moveTo>
                  <a:lnTo>
                    <a:pt x="0" y="0"/>
                  </a:lnTo>
                  <a:lnTo>
                    <a:pt x="0" y="3"/>
                  </a:lnTo>
                  <a:lnTo>
                    <a:pt x="0" y="5"/>
                  </a:lnTo>
                  <a:lnTo>
                    <a:pt x="4" y="3"/>
                  </a:lnTo>
                  <a:lnTo>
                    <a:pt x="10" y="3"/>
                  </a:lnTo>
                  <a:lnTo>
                    <a:pt x="17" y="3"/>
                  </a:lnTo>
                  <a:lnTo>
                    <a:pt x="21" y="3"/>
                  </a:lnTo>
                  <a:lnTo>
                    <a:pt x="17" y="3"/>
                  </a:lnTo>
                  <a:lnTo>
                    <a:pt x="10" y="0"/>
                  </a:lnTo>
                  <a:lnTo>
                    <a:pt x="4" y="0"/>
                  </a:lnTo>
                  <a:lnTo>
                    <a:pt x="0" y="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6" name="Freeform 736"/>
            <p:cNvSpPr>
              <a:spLocks/>
            </p:cNvSpPr>
            <p:nvPr/>
          </p:nvSpPr>
          <p:spPr bwMode="auto">
            <a:xfrm>
              <a:off x="471" y="3064"/>
              <a:ext cx="54" cy="111"/>
            </a:xfrm>
            <a:custGeom>
              <a:avLst/>
              <a:gdLst>
                <a:gd name="T0" fmla="*/ 54 w 54"/>
                <a:gd name="T1" fmla="*/ 0 h 111"/>
                <a:gd name="T2" fmla="*/ 39 w 54"/>
                <a:gd name="T3" fmla="*/ 4 h 111"/>
                <a:gd name="T4" fmla="*/ 26 w 54"/>
                <a:gd name="T5" fmla="*/ 11 h 111"/>
                <a:gd name="T6" fmla="*/ 13 w 54"/>
                <a:gd name="T7" fmla="*/ 17 h 111"/>
                <a:gd name="T8" fmla="*/ 0 w 54"/>
                <a:gd name="T9" fmla="*/ 26 h 111"/>
                <a:gd name="T10" fmla="*/ 15 w 54"/>
                <a:gd name="T11" fmla="*/ 111 h 111"/>
                <a:gd name="T12" fmla="*/ 17 w 54"/>
                <a:gd name="T13" fmla="*/ 89 h 111"/>
                <a:gd name="T14" fmla="*/ 26 w 54"/>
                <a:gd name="T15" fmla="*/ 61 h 111"/>
                <a:gd name="T16" fmla="*/ 37 w 54"/>
                <a:gd name="T17" fmla="*/ 30 h 111"/>
                <a:gd name="T18" fmla="*/ 54 w 54"/>
                <a:gd name="T19" fmla="*/ 0 h 1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111"/>
                <a:gd name="T32" fmla="*/ 54 w 54"/>
                <a:gd name="T33" fmla="*/ 111 h 1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111">
                  <a:moveTo>
                    <a:pt x="54" y="0"/>
                  </a:moveTo>
                  <a:lnTo>
                    <a:pt x="39" y="4"/>
                  </a:lnTo>
                  <a:lnTo>
                    <a:pt x="26" y="11"/>
                  </a:lnTo>
                  <a:lnTo>
                    <a:pt x="13" y="17"/>
                  </a:lnTo>
                  <a:lnTo>
                    <a:pt x="0" y="26"/>
                  </a:lnTo>
                  <a:lnTo>
                    <a:pt x="15" y="111"/>
                  </a:lnTo>
                  <a:lnTo>
                    <a:pt x="17" y="89"/>
                  </a:lnTo>
                  <a:lnTo>
                    <a:pt x="26" y="61"/>
                  </a:lnTo>
                  <a:lnTo>
                    <a:pt x="37" y="30"/>
                  </a:lnTo>
                  <a:lnTo>
                    <a:pt x="54" y="0"/>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7" name="Freeform 737"/>
            <p:cNvSpPr>
              <a:spLocks/>
            </p:cNvSpPr>
            <p:nvPr/>
          </p:nvSpPr>
          <p:spPr bwMode="auto">
            <a:xfrm>
              <a:off x="2472" y="2735"/>
              <a:ext cx="63" cy="28"/>
            </a:xfrm>
            <a:custGeom>
              <a:avLst/>
              <a:gdLst>
                <a:gd name="T0" fmla="*/ 2 w 63"/>
                <a:gd name="T1" fmla="*/ 0 h 28"/>
                <a:gd name="T2" fmla="*/ 0 w 63"/>
                <a:gd name="T3" fmla="*/ 0 h 28"/>
                <a:gd name="T4" fmla="*/ 0 w 63"/>
                <a:gd name="T5" fmla="*/ 0 h 28"/>
                <a:gd name="T6" fmla="*/ 0 w 63"/>
                <a:gd name="T7" fmla="*/ 2 h 28"/>
                <a:gd name="T8" fmla="*/ 0 w 63"/>
                <a:gd name="T9" fmla="*/ 2 h 28"/>
                <a:gd name="T10" fmla="*/ 15 w 63"/>
                <a:gd name="T11" fmla="*/ 8 h 28"/>
                <a:gd name="T12" fmla="*/ 28 w 63"/>
                <a:gd name="T13" fmla="*/ 15 h 28"/>
                <a:gd name="T14" fmla="*/ 41 w 63"/>
                <a:gd name="T15" fmla="*/ 21 h 28"/>
                <a:gd name="T16" fmla="*/ 54 w 63"/>
                <a:gd name="T17" fmla="*/ 28 h 28"/>
                <a:gd name="T18" fmla="*/ 56 w 63"/>
                <a:gd name="T19" fmla="*/ 24 h 28"/>
                <a:gd name="T20" fmla="*/ 59 w 63"/>
                <a:gd name="T21" fmla="*/ 21 h 28"/>
                <a:gd name="T22" fmla="*/ 61 w 63"/>
                <a:gd name="T23" fmla="*/ 17 h 28"/>
                <a:gd name="T24" fmla="*/ 63 w 63"/>
                <a:gd name="T25" fmla="*/ 15 h 28"/>
                <a:gd name="T26" fmla="*/ 61 w 63"/>
                <a:gd name="T27" fmla="*/ 13 h 28"/>
                <a:gd name="T28" fmla="*/ 61 w 63"/>
                <a:gd name="T29" fmla="*/ 10 h 28"/>
                <a:gd name="T30" fmla="*/ 59 w 63"/>
                <a:gd name="T31" fmla="*/ 8 h 28"/>
                <a:gd name="T32" fmla="*/ 56 w 63"/>
                <a:gd name="T33" fmla="*/ 6 h 28"/>
                <a:gd name="T34" fmla="*/ 41 w 63"/>
                <a:gd name="T35" fmla="*/ 6 h 28"/>
                <a:gd name="T36" fmla="*/ 28 w 63"/>
                <a:gd name="T37" fmla="*/ 4 h 28"/>
                <a:gd name="T38" fmla="*/ 15 w 63"/>
                <a:gd name="T39" fmla="*/ 2 h 28"/>
                <a:gd name="T40" fmla="*/ 2 w 63"/>
                <a:gd name="T41" fmla="*/ 0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3"/>
                <a:gd name="T64" fmla="*/ 0 h 28"/>
                <a:gd name="T65" fmla="*/ 63 w 63"/>
                <a:gd name="T66" fmla="*/ 28 h 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3" h="28">
                  <a:moveTo>
                    <a:pt x="2" y="0"/>
                  </a:moveTo>
                  <a:lnTo>
                    <a:pt x="0" y="0"/>
                  </a:lnTo>
                  <a:lnTo>
                    <a:pt x="0" y="2"/>
                  </a:lnTo>
                  <a:lnTo>
                    <a:pt x="15" y="8"/>
                  </a:lnTo>
                  <a:lnTo>
                    <a:pt x="28" y="15"/>
                  </a:lnTo>
                  <a:lnTo>
                    <a:pt x="41" y="21"/>
                  </a:lnTo>
                  <a:lnTo>
                    <a:pt x="54" y="28"/>
                  </a:lnTo>
                  <a:lnTo>
                    <a:pt x="56" y="24"/>
                  </a:lnTo>
                  <a:lnTo>
                    <a:pt x="59" y="21"/>
                  </a:lnTo>
                  <a:lnTo>
                    <a:pt x="61" y="17"/>
                  </a:lnTo>
                  <a:lnTo>
                    <a:pt x="63" y="15"/>
                  </a:lnTo>
                  <a:lnTo>
                    <a:pt x="61" y="13"/>
                  </a:lnTo>
                  <a:lnTo>
                    <a:pt x="61" y="10"/>
                  </a:lnTo>
                  <a:lnTo>
                    <a:pt x="59" y="8"/>
                  </a:lnTo>
                  <a:lnTo>
                    <a:pt x="56" y="6"/>
                  </a:lnTo>
                  <a:lnTo>
                    <a:pt x="41" y="6"/>
                  </a:lnTo>
                  <a:lnTo>
                    <a:pt x="28" y="4"/>
                  </a:lnTo>
                  <a:lnTo>
                    <a:pt x="15" y="2"/>
                  </a:lnTo>
                  <a:lnTo>
                    <a:pt x="2" y="0"/>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8" name="Freeform 738"/>
            <p:cNvSpPr>
              <a:spLocks/>
            </p:cNvSpPr>
            <p:nvPr/>
          </p:nvSpPr>
          <p:spPr bwMode="auto">
            <a:xfrm>
              <a:off x="2526" y="2750"/>
              <a:ext cx="26" cy="30"/>
            </a:xfrm>
            <a:custGeom>
              <a:avLst/>
              <a:gdLst>
                <a:gd name="T0" fmla="*/ 26 w 26"/>
                <a:gd name="T1" fmla="*/ 30 h 30"/>
                <a:gd name="T2" fmla="*/ 22 w 26"/>
                <a:gd name="T3" fmla="*/ 22 h 30"/>
                <a:gd name="T4" fmla="*/ 18 w 26"/>
                <a:gd name="T5" fmla="*/ 15 h 30"/>
                <a:gd name="T6" fmla="*/ 13 w 26"/>
                <a:gd name="T7" fmla="*/ 6 h 30"/>
                <a:gd name="T8" fmla="*/ 9 w 26"/>
                <a:gd name="T9" fmla="*/ 0 h 30"/>
                <a:gd name="T10" fmla="*/ 7 w 26"/>
                <a:gd name="T11" fmla="*/ 2 h 30"/>
                <a:gd name="T12" fmla="*/ 5 w 26"/>
                <a:gd name="T13" fmla="*/ 6 h 30"/>
                <a:gd name="T14" fmla="*/ 2 w 26"/>
                <a:gd name="T15" fmla="*/ 9 h 30"/>
                <a:gd name="T16" fmla="*/ 0 w 26"/>
                <a:gd name="T17" fmla="*/ 13 h 30"/>
                <a:gd name="T18" fmla="*/ 7 w 26"/>
                <a:gd name="T19" fmla="*/ 17 h 30"/>
                <a:gd name="T20" fmla="*/ 13 w 26"/>
                <a:gd name="T21" fmla="*/ 22 h 30"/>
                <a:gd name="T22" fmla="*/ 20 w 26"/>
                <a:gd name="T23" fmla="*/ 26 h 30"/>
                <a:gd name="T24" fmla="*/ 26 w 26"/>
                <a:gd name="T25" fmla="*/ 30 h 3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30"/>
                <a:gd name="T41" fmla="*/ 26 w 26"/>
                <a:gd name="T42" fmla="*/ 30 h 3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30">
                  <a:moveTo>
                    <a:pt x="26" y="30"/>
                  </a:moveTo>
                  <a:lnTo>
                    <a:pt x="22" y="22"/>
                  </a:lnTo>
                  <a:lnTo>
                    <a:pt x="18" y="15"/>
                  </a:lnTo>
                  <a:lnTo>
                    <a:pt x="13" y="6"/>
                  </a:lnTo>
                  <a:lnTo>
                    <a:pt x="9" y="0"/>
                  </a:lnTo>
                  <a:lnTo>
                    <a:pt x="7" y="2"/>
                  </a:lnTo>
                  <a:lnTo>
                    <a:pt x="5" y="6"/>
                  </a:lnTo>
                  <a:lnTo>
                    <a:pt x="2" y="9"/>
                  </a:lnTo>
                  <a:lnTo>
                    <a:pt x="0" y="13"/>
                  </a:lnTo>
                  <a:lnTo>
                    <a:pt x="7" y="17"/>
                  </a:lnTo>
                  <a:lnTo>
                    <a:pt x="13" y="22"/>
                  </a:lnTo>
                  <a:lnTo>
                    <a:pt x="20" y="26"/>
                  </a:lnTo>
                  <a:lnTo>
                    <a:pt x="26" y="30"/>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9" name="Freeform 739"/>
            <p:cNvSpPr>
              <a:spLocks/>
            </p:cNvSpPr>
            <p:nvPr/>
          </p:nvSpPr>
          <p:spPr bwMode="auto">
            <a:xfrm>
              <a:off x="2493" y="2763"/>
              <a:ext cx="77" cy="65"/>
            </a:xfrm>
            <a:custGeom>
              <a:avLst/>
              <a:gdLst>
                <a:gd name="T0" fmla="*/ 0 w 77"/>
                <a:gd name="T1" fmla="*/ 46 h 65"/>
                <a:gd name="T2" fmla="*/ 16 w 77"/>
                <a:gd name="T3" fmla="*/ 50 h 65"/>
                <a:gd name="T4" fmla="*/ 29 w 77"/>
                <a:gd name="T5" fmla="*/ 54 h 65"/>
                <a:gd name="T6" fmla="*/ 42 w 77"/>
                <a:gd name="T7" fmla="*/ 59 h 65"/>
                <a:gd name="T8" fmla="*/ 53 w 77"/>
                <a:gd name="T9" fmla="*/ 61 h 65"/>
                <a:gd name="T10" fmla="*/ 64 w 77"/>
                <a:gd name="T11" fmla="*/ 63 h 65"/>
                <a:gd name="T12" fmla="*/ 70 w 77"/>
                <a:gd name="T13" fmla="*/ 65 h 65"/>
                <a:gd name="T14" fmla="*/ 75 w 77"/>
                <a:gd name="T15" fmla="*/ 65 h 65"/>
                <a:gd name="T16" fmla="*/ 77 w 77"/>
                <a:gd name="T17" fmla="*/ 65 h 65"/>
                <a:gd name="T18" fmla="*/ 72 w 77"/>
                <a:gd name="T19" fmla="*/ 52 h 65"/>
                <a:gd name="T20" fmla="*/ 68 w 77"/>
                <a:gd name="T21" fmla="*/ 41 h 65"/>
                <a:gd name="T22" fmla="*/ 64 w 77"/>
                <a:gd name="T23" fmla="*/ 28 h 65"/>
                <a:gd name="T24" fmla="*/ 59 w 77"/>
                <a:gd name="T25" fmla="*/ 17 h 65"/>
                <a:gd name="T26" fmla="*/ 53 w 77"/>
                <a:gd name="T27" fmla="*/ 13 h 65"/>
                <a:gd name="T28" fmla="*/ 46 w 77"/>
                <a:gd name="T29" fmla="*/ 9 h 65"/>
                <a:gd name="T30" fmla="*/ 40 w 77"/>
                <a:gd name="T31" fmla="*/ 4 h 65"/>
                <a:gd name="T32" fmla="*/ 33 w 77"/>
                <a:gd name="T33" fmla="*/ 0 h 65"/>
                <a:gd name="T34" fmla="*/ 24 w 77"/>
                <a:gd name="T35" fmla="*/ 11 h 65"/>
                <a:gd name="T36" fmla="*/ 18 w 77"/>
                <a:gd name="T37" fmla="*/ 22 h 65"/>
                <a:gd name="T38" fmla="*/ 9 w 77"/>
                <a:gd name="T39" fmla="*/ 33 h 65"/>
                <a:gd name="T40" fmla="*/ 0 w 77"/>
                <a:gd name="T41" fmla="*/ 46 h 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65"/>
                <a:gd name="T65" fmla="*/ 77 w 77"/>
                <a:gd name="T66" fmla="*/ 65 h 6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65">
                  <a:moveTo>
                    <a:pt x="0" y="46"/>
                  </a:moveTo>
                  <a:lnTo>
                    <a:pt x="16" y="50"/>
                  </a:lnTo>
                  <a:lnTo>
                    <a:pt x="29" y="54"/>
                  </a:lnTo>
                  <a:lnTo>
                    <a:pt x="42" y="59"/>
                  </a:lnTo>
                  <a:lnTo>
                    <a:pt x="53" y="61"/>
                  </a:lnTo>
                  <a:lnTo>
                    <a:pt x="64" y="63"/>
                  </a:lnTo>
                  <a:lnTo>
                    <a:pt x="70" y="65"/>
                  </a:lnTo>
                  <a:lnTo>
                    <a:pt x="75" y="65"/>
                  </a:lnTo>
                  <a:lnTo>
                    <a:pt x="77" y="65"/>
                  </a:lnTo>
                  <a:lnTo>
                    <a:pt x="72" y="52"/>
                  </a:lnTo>
                  <a:lnTo>
                    <a:pt x="68" y="41"/>
                  </a:lnTo>
                  <a:lnTo>
                    <a:pt x="64" y="28"/>
                  </a:lnTo>
                  <a:lnTo>
                    <a:pt x="59" y="17"/>
                  </a:lnTo>
                  <a:lnTo>
                    <a:pt x="53" y="13"/>
                  </a:lnTo>
                  <a:lnTo>
                    <a:pt x="46" y="9"/>
                  </a:lnTo>
                  <a:lnTo>
                    <a:pt x="40" y="4"/>
                  </a:lnTo>
                  <a:lnTo>
                    <a:pt x="33" y="0"/>
                  </a:lnTo>
                  <a:lnTo>
                    <a:pt x="24" y="11"/>
                  </a:lnTo>
                  <a:lnTo>
                    <a:pt x="18" y="22"/>
                  </a:lnTo>
                  <a:lnTo>
                    <a:pt x="9" y="33"/>
                  </a:lnTo>
                  <a:lnTo>
                    <a:pt x="0" y="46"/>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0" name="Freeform 740"/>
            <p:cNvSpPr>
              <a:spLocks/>
            </p:cNvSpPr>
            <p:nvPr/>
          </p:nvSpPr>
          <p:spPr bwMode="auto">
            <a:xfrm>
              <a:off x="859" y="2704"/>
              <a:ext cx="32" cy="41"/>
            </a:xfrm>
            <a:custGeom>
              <a:avLst/>
              <a:gdLst>
                <a:gd name="T0" fmla="*/ 0 w 32"/>
                <a:gd name="T1" fmla="*/ 31 h 41"/>
                <a:gd name="T2" fmla="*/ 4 w 32"/>
                <a:gd name="T3" fmla="*/ 33 h 41"/>
                <a:gd name="T4" fmla="*/ 8 w 32"/>
                <a:gd name="T5" fmla="*/ 35 h 41"/>
                <a:gd name="T6" fmla="*/ 13 w 32"/>
                <a:gd name="T7" fmla="*/ 39 h 41"/>
                <a:gd name="T8" fmla="*/ 17 w 32"/>
                <a:gd name="T9" fmla="*/ 41 h 41"/>
                <a:gd name="T10" fmla="*/ 22 w 32"/>
                <a:gd name="T11" fmla="*/ 31 h 41"/>
                <a:gd name="T12" fmla="*/ 26 w 32"/>
                <a:gd name="T13" fmla="*/ 20 h 41"/>
                <a:gd name="T14" fmla="*/ 28 w 32"/>
                <a:gd name="T15" fmla="*/ 11 h 41"/>
                <a:gd name="T16" fmla="*/ 32 w 32"/>
                <a:gd name="T17" fmla="*/ 0 h 41"/>
                <a:gd name="T18" fmla="*/ 17 w 32"/>
                <a:gd name="T19" fmla="*/ 13 h 41"/>
                <a:gd name="T20" fmla="*/ 8 w 32"/>
                <a:gd name="T21" fmla="*/ 22 h 41"/>
                <a:gd name="T22" fmla="*/ 2 w 32"/>
                <a:gd name="T23" fmla="*/ 28 h 41"/>
                <a:gd name="T24" fmla="*/ 0 w 32"/>
                <a:gd name="T25" fmla="*/ 31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
                <a:gd name="T40" fmla="*/ 0 h 41"/>
                <a:gd name="T41" fmla="*/ 32 w 32"/>
                <a:gd name="T42" fmla="*/ 41 h 4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 h="41">
                  <a:moveTo>
                    <a:pt x="0" y="31"/>
                  </a:moveTo>
                  <a:lnTo>
                    <a:pt x="4" y="33"/>
                  </a:lnTo>
                  <a:lnTo>
                    <a:pt x="8" y="35"/>
                  </a:lnTo>
                  <a:lnTo>
                    <a:pt x="13" y="39"/>
                  </a:lnTo>
                  <a:lnTo>
                    <a:pt x="17" y="41"/>
                  </a:lnTo>
                  <a:lnTo>
                    <a:pt x="22" y="31"/>
                  </a:lnTo>
                  <a:lnTo>
                    <a:pt x="26" y="20"/>
                  </a:lnTo>
                  <a:lnTo>
                    <a:pt x="28" y="11"/>
                  </a:lnTo>
                  <a:lnTo>
                    <a:pt x="32" y="0"/>
                  </a:lnTo>
                  <a:lnTo>
                    <a:pt x="17" y="13"/>
                  </a:lnTo>
                  <a:lnTo>
                    <a:pt x="8" y="22"/>
                  </a:lnTo>
                  <a:lnTo>
                    <a:pt x="2" y="28"/>
                  </a:lnTo>
                  <a:lnTo>
                    <a:pt x="0" y="31"/>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1" name="Freeform 741"/>
            <p:cNvSpPr>
              <a:spLocks/>
            </p:cNvSpPr>
            <p:nvPr/>
          </p:nvSpPr>
          <p:spPr bwMode="auto">
            <a:xfrm>
              <a:off x="486" y="3175"/>
              <a:ext cx="7" cy="28"/>
            </a:xfrm>
            <a:custGeom>
              <a:avLst/>
              <a:gdLst>
                <a:gd name="T0" fmla="*/ 0 w 7"/>
                <a:gd name="T1" fmla="*/ 28 h 28"/>
                <a:gd name="T2" fmla="*/ 2 w 7"/>
                <a:gd name="T3" fmla="*/ 28 h 28"/>
                <a:gd name="T4" fmla="*/ 4 w 7"/>
                <a:gd name="T5" fmla="*/ 28 h 28"/>
                <a:gd name="T6" fmla="*/ 4 w 7"/>
                <a:gd name="T7" fmla="*/ 28 h 28"/>
                <a:gd name="T8" fmla="*/ 7 w 7"/>
                <a:gd name="T9" fmla="*/ 28 h 28"/>
                <a:gd name="T10" fmla="*/ 0 w 7"/>
                <a:gd name="T11" fmla="*/ 0 h 28"/>
                <a:gd name="T12" fmla="*/ 0 w 7"/>
                <a:gd name="T13" fmla="*/ 11 h 28"/>
                <a:gd name="T14" fmla="*/ 0 w 7"/>
                <a:gd name="T15" fmla="*/ 19 h 28"/>
                <a:gd name="T16" fmla="*/ 0 w 7"/>
                <a:gd name="T17" fmla="*/ 26 h 28"/>
                <a:gd name="T18" fmla="*/ 0 w 7"/>
                <a:gd name="T19" fmla="*/ 28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28"/>
                <a:gd name="T32" fmla="*/ 7 w 7"/>
                <a:gd name="T33" fmla="*/ 28 h 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28">
                  <a:moveTo>
                    <a:pt x="0" y="28"/>
                  </a:moveTo>
                  <a:lnTo>
                    <a:pt x="2" y="28"/>
                  </a:lnTo>
                  <a:lnTo>
                    <a:pt x="4" y="28"/>
                  </a:lnTo>
                  <a:lnTo>
                    <a:pt x="7" y="28"/>
                  </a:lnTo>
                  <a:lnTo>
                    <a:pt x="0" y="0"/>
                  </a:lnTo>
                  <a:lnTo>
                    <a:pt x="0" y="11"/>
                  </a:lnTo>
                  <a:lnTo>
                    <a:pt x="0" y="19"/>
                  </a:lnTo>
                  <a:lnTo>
                    <a:pt x="0" y="26"/>
                  </a:lnTo>
                  <a:lnTo>
                    <a:pt x="0" y="28"/>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2" name="Freeform 742"/>
            <p:cNvSpPr>
              <a:spLocks/>
            </p:cNvSpPr>
            <p:nvPr/>
          </p:nvSpPr>
          <p:spPr bwMode="auto">
            <a:xfrm>
              <a:off x="528" y="2976"/>
              <a:ext cx="83" cy="66"/>
            </a:xfrm>
            <a:custGeom>
              <a:avLst/>
              <a:gdLst>
                <a:gd name="T0" fmla="*/ 0 w 83"/>
                <a:gd name="T1" fmla="*/ 66 h 66"/>
                <a:gd name="T2" fmla="*/ 11 w 83"/>
                <a:gd name="T3" fmla="*/ 61 h 66"/>
                <a:gd name="T4" fmla="*/ 20 w 83"/>
                <a:gd name="T5" fmla="*/ 57 h 66"/>
                <a:gd name="T6" fmla="*/ 31 w 83"/>
                <a:gd name="T7" fmla="*/ 53 h 66"/>
                <a:gd name="T8" fmla="*/ 42 w 83"/>
                <a:gd name="T9" fmla="*/ 48 h 66"/>
                <a:gd name="T10" fmla="*/ 50 w 83"/>
                <a:gd name="T11" fmla="*/ 46 h 66"/>
                <a:gd name="T12" fmla="*/ 61 w 83"/>
                <a:gd name="T13" fmla="*/ 42 h 66"/>
                <a:gd name="T14" fmla="*/ 72 w 83"/>
                <a:gd name="T15" fmla="*/ 39 h 66"/>
                <a:gd name="T16" fmla="*/ 83 w 83"/>
                <a:gd name="T17" fmla="*/ 37 h 66"/>
                <a:gd name="T18" fmla="*/ 83 w 83"/>
                <a:gd name="T19" fmla="*/ 35 h 66"/>
                <a:gd name="T20" fmla="*/ 83 w 83"/>
                <a:gd name="T21" fmla="*/ 35 h 66"/>
                <a:gd name="T22" fmla="*/ 83 w 83"/>
                <a:gd name="T23" fmla="*/ 35 h 66"/>
                <a:gd name="T24" fmla="*/ 83 w 83"/>
                <a:gd name="T25" fmla="*/ 33 h 66"/>
                <a:gd name="T26" fmla="*/ 77 w 83"/>
                <a:gd name="T27" fmla="*/ 24 h 66"/>
                <a:gd name="T28" fmla="*/ 70 w 83"/>
                <a:gd name="T29" fmla="*/ 16 h 66"/>
                <a:gd name="T30" fmla="*/ 63 w 83"/>
                <a:gd name="T31" fmla="*/ 9 h 66"/>
                <a:gd name="T32" fmla="*/ 59 w 83"/>
                <a:gd name="T33" fmla="*/ 0 h 66"/>
                <a:gd name="T34" fmla="*/ 42 w 83"/>
                <a:gd name="T35" fmla="*/ 16 h 66"/>
                <a:gd name="T36" fmla="*/ 24 w 83"/>
                <a:gd name="T37" fmla="*/ 33 h 66"/>
                <a:gd name="T38" fmla="*/ 11 w 83"/>
                <a:gd name="T39" fmla="*/ 48 h 66"/>
                <a:gd name="T40" fmla="*/ 0 w 83"/>
                <a:gd name="T41" fmla="*/ 66 h 6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3"/>
                <a:gd name="T64" fmla="*/ 0 h 66"/>
                <a:gd name="T65" fmla="*/ 83 w 83"/>
                <a:gd name="T66" fmla="*/ 66 h 6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3" h="66">
                  <a:moveTo>
                    <a:pt x="0" y="66"/>
                  </a:moveTo>
                  <a:lnTo>
                    <a:pt x="11" y="61"/>
                  </a:lnTo>
                  <a:lnTo>
                    <a:pt x="20" y="57"/>
                  </a:lnTo>
                  <a:lnTo>
                    <a:pt x="31" y="53"/>
                  </a:lnTo>
                  <a:lnTo>
                    <a:pt x="42" y="48"/>
                  </a:lnTo>
                  <a:lnTo>
                    <a:pt x="50" y="46"/>
                  </a:lnTo>
                  <a:lnTo>
                    <a:pt x="61" y="42"/>
                  </a:lnTo>
                  <a:lnTo>
                    <a:pt x="72" y="39"/>
                  </a:lnTo>
                  <a:lnTo>
                    <a:pt x="83" y="37"/>
                  </a:lnTo>
                  <a:lnTo>
                    <a:pt x="83" y="35"/>
                  </a:lnTo>
                  <a:lnTo>
                    <a:pt x="83" y="33"/>
                  </a:lnTo>
                  <a:lnTo>
                    <a:pt x="77" y="24"/>
                  </a:lnTo>
                  <a:lnTo>
                    <a:pt x="70" y="16"/>
                  </a:lnTo>
                  <a:lnTo>
                    <a:pt x="63" y="9"/>
                  </a:lnTo>
                  <a:lnTo>
                    <a:pt x="59" y="0"/>
                  </a:lnTo>
                  <a:lnTo>
                    <a:pt x="42" y="16"/>
                  </a:lnTo>
                  <a:lnTo>
                    <a:pt x="24" y="33"/>
                  </a:lnTo>
                  <a:lnTo>
                    <a:pt x="11" y="48"/>
                  </a:lnTo>
                  <a:lnTo>
                    <a:pt x="0" y="66"/>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 name="Freeform 743"/>
            <p:cNvSpPr>
              <a:spLocks/>
            </p:cNvSpPr>
            <p:nvPr/>
          </p:nvSpPr>
          <p:spPr bwMode="auto">
            <a:xfrm>
              <a:off x="2363" y="3175"/>
              <a:ext cx="599" cy="673"/>
            </a:xfrm>
            <a:custGeom>
              <a:avLst/>
              <a:gdLst>
                <a:gd name="T0" fmla="*/ 335 w 599"/>
                <a:gd name="T1" fmla="*/ 0 h 673"/>
                <a:gd name="T2" fmla="*/ 333 w 599"/>
                <a:gd name="T3" fmla="*/ 26 h 673"/>
                <a:gd name="T4" fmla="*/ 331 w 599"/>
                <a:gd name="T5" fmla="*/ 48 h 673"/>
                <a:gd name="T6" fmla="*/ 329 w 599"/>
                <a:gd name="T7" fmla="*/ 61 h 673"/>
                <a:gd name="T8" fmla="*/ 329 w 599"/>
                <a:gd name="T9" fmla="*/ 65 h 673"/>
                <a:gd name="T10" fmla="*/ 320 w 599"/>
                <a:gd name="T11" fmla="*/ 65 h 673"/>
                <a:gd name="T12" fmla="*/ 298 w 599"/>
                <a:gd name="T13" fmla="*/ 67 h 673"/>
                <a:gd name="T14" fmla="*/ 263 w 599"/>
                <a:gd name="T15" fmla="*/ 67 h 673"/>
                <a:gd name="T16" fmla="*/ 220 w 599"/>
                <a:gd name="T17" fmla="*/ 67 h 673"/>
                <a:gd name="T18" fmla="*/ 168 w 599"/>
                <a:gd name="T19" fmla="*/ 63 h 673"/>
                <a:gd name="T20" fmla="*/ 113 w 599"/>
                <a:gd name="T21" fmla="*/ 52 h 673"/>
                <a:gd name="T22" fmla="*/ 56 w 599"/>
                <a:gd name="T23" fmla="*/ 37 h 673"/>
                <a:gd name="T24" fmla="*/ 0 w 599"/>
                <a:gd name="T25" fmla="*/ 13 h 673"/>
                <a:gd name="T26" fmla="*/ 11 w 599"/>
                <a:gd name="T27" fmla="*/ 43 h 673"/>
                <a:gd name="T28" fmla="*/ 22 w 599"/>
                <a:gd name="T29" fmla="*/ 76 h 673"/>
                <a:gd name="T30" fmla="*/ 26 w 599"/>
                <a:gd name="T31" fmla="*/ 109 h 673"/>
                <a:gd name="T32" fmla="*/ 28 w 599"/>
                <a:gd name="T33" fmla="*/ 144 h 673"/>
                <a:gd name="T34" fmla="*/ 28 w 599"/>
                <a:gd name="T35" fmla="*/ 154 h 673"/>
                <a:gd name="T36" fmla="*/ 28 w 599"/>
                <a:gd name="T37" fmla="*/ 165 h 673"/>
                <a:gd name="T38" fmla="*/ 28 w 599"/>
                <a:gd name="T39" fmla="*/ 176 h 673"/>
                <a:gd name="T40" fmla="*/ 26 w 599"/>
                <a:gd name="T41" fmla="*/ 187 h 673"/>
                <a:gd name="T42" fmla="*/ 59 w 599"/>
                <a:gd name="T43" fmla="*/ 202 h 673"/>
                <a:gd name="T44" fmla="*/ 89 w 599"/>
                <a:gd name="T45" fmla="*/ 220 h 673"/>
                <a:gd name="T46" fmla="*/ 117 w 599"/>
                <a:gd name="T47" fmla="*/ 237 h 673"/>
                <a:gd name="T48" fmla="*/ 144 w 599"/>
                <a:gd name="T49" fmla="*/ 257 h 673"/>
                <a:gd name="T50" fmla="*/ 165 w 599"/>
                <a:gd name="T51" fmla="*/ 281 h 673"/>
                <a:gd name="T52" fmla="*/ 185 w 599"/>
                <a:gd name="T53" fmla="*/ 307 h 673"/>
                <a:gd name="T54" fmla="*/ 198 w 599"/>
                <a:gd name="T55" fmla="*/ 338 h 673"/>
                <a:gd name="T56" fmla="*/ 205 w 599"/>
                <a:gd name="T57" fmla="*/ 375 h 673"/>
                <a:gd name="T58" fmla="*/ 218 w 599"/>
                <a:gd name="T59" fmla="*/ 449 h 673"/>
                <a:gd name="T60" fmla="*/ 229 w 599"/>
                <a:gd name="T61" fmla="*/ 523 h 673"/>
                <a:gd name="T62" fmla="*/ 237 w 599"/>
                <a:gd name="T63" fmla="*/ 599 h 673"/>
                <a:gd name="T64" fmla="*/ 248 w 599"/>
                <a:gd name="T65" fmla="*/ 673 h 673"/>
                <a:gd name="T66" fmla="*/ 599 w 599"/>
                <a:gd name="T67" fmla="*/ 590 h 673"/>
                <a:gd name="T68" fmla="*/ 590 w 599"/>
                <a:gd name="T69" fmla="*/ 542 h 673"/>
                <a:gd name="T70" fmla="*/ 584 w 599"/>
                <a:gd name="T71" fmla="*/ 497 h 673"/>
                <a:gd name="T72" fmla="*/ 575 w 599"/>
                <a:gd name="T73" fmla="*/ 451 h 673"/>
                <a:gd name="T74" fmla="*/ 566 w 599"/>
                <a:gd name="T75" fmla="*/ 407 h 673"/>
                <a:gd name="T76" fmla="*/ 556 w 599"/>
                <a:gd name="T77" fmla="*/ 361 h 673"/>
                <a:gd name="T78" fmla="*/ 545 w 599"/>
                <a:gd name="T79" fmla="*/ 318 h 673"/>
                <a:gd name="T80" fmla="*/ 534 w 599"/>
                <a:gd name="T81" fmla="*/ 277 h 673"/>
                <a:gd name="T82" fmla="*/ 518 w 599"/>
                <a:gd name="T83" fmla="*/ 233 h 673"/>
                <a:gd name="T84" fmla="*/ 503 w 599"/>
                <a:gd name="T85" fmla="*/ 196 h 673"/>
                <a:gd name="T86" fmla="*/ 484 w 599"/>
                <a:gd name="T87" fmla="*/ 161 h 673"/>
                <a:gd name="T88" fmla="*/ 462 w 599"/>
                <a:gd name="T89" fmla="*/ 131 h 673"/>
                <a:gd name="T90" fmla="*/ 440 w 599"/>
                <a:gd name="T91" fmla="*/ 102 h 673"/>
                <a:gd name="T92" fmla="*/ 416 w 599"/>
                <a:gd name="T93" fmla="*/ 76 h 673"/>
                <a:gd name="T94" fmla="*/ 390 w 599"/>
                <a:gd name="T95" fmla="*/ 50 h 673"/>
                <a:gd name="T96" fmla="*/ 364 w 599"/>
                <a:gd name="T97" fmla="*/ 26 h 673"/>
                <a:gd name="T98" fmla="*/ 335 w 599"/>
                <a:gd name="T99" fmla="*/ 0 h 67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99"/>
                <a:gd name="T151" fmla="*/ 0 h 673"/>
                <a:gd name="T152" fmla="*/ 599 w 599"/>
                <a:gd name="T153" fmla="*/ 673 h 67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99" h="673">
                  <a:moveTo>
                    <a:pt x="335" y="0"/>
                  </a:moveTo>
                  <a:lnTo>
                    <a:pt x="333" y="26"/>
                  </a:lnTo>
                  <a:lnTo>
                    <a:pt x="331" y="48"/>
                  </a:lnTo>
                  <a:lnTo>
                    <a:pt x="329" y="61"/>
                  </a:lnTo>
                  <a:lnTo>
                    <a:pt x="329" y="65"/>
                  </a:lnTo>
                  <a:lnTo>
                    <a:pt x="320" y="65"/>
                  </a:lnTo>
                  <a:lnTo>
                    <a:pt x="298" y="67"/>
                  </a:lnTo>
                  <a:lnTo>
                    <a:pt x="263" y="67"/>
                  </a:lnTo>
                  <a:lnTo>
                    <a:pt x="220" y="67"/>
                  </a:lnTo>
                  <a:lnTo>
                    <a:pt x="168" y="63"/>
                  </a:lnTo>
                  <a:lnTo>
                    <a:pt x="113" y="52"/>
                  </a:lnTo>
                  <a:lnTo>
                    <a:pt x="56" y="37"/>
                  </a:lnTo>
                  <a:lnTo>
                    <a:pt x="0" y="13"/>
                  </a:lnTo>
                  <a:lnTo>
                    <a:pt x="11" y="43"/>
                  </a:lnTo>
                  <a:lnTo>
                    <a:pt x="22" y="76"/>
                  </a:lnTo>
                  <a:lnTo>
                    <a:pt x="26" y="109"/>
                  </a:lnTo>
                  <a:lnTo>
                    <a:pt x="28" y="144"/>
                  </a:lnTo>
                  <a:lnTo>
                    <a:pt x="28" y="154"/>
                  </a:lnTo>
                  <a:lnTo>
                    <a:pt x="28" y="165"/>
                  </a:lnTo>
                  <a:lnTo>
                    <a:pt x="28" y="176"/>
                  </a:lnTo>
                  <a:lnTo>
                    <a:pt x="26" y="187"/>
                  </a:lnTo>
                  <a:lnTo>
                    <a:pt x="59" y="202"/>
                  </a:lnTo>
                  <a:lnTo>
                    <a:pt x="89" y="220"/>
                  </a:lnTo>
                  <a:lnTo>
                    <a:pt x="117" y="237"/>
                  </a:lnTo>
                  <a:lnTo>
                    <a:pt x="144" y="257"/>
                  </a:lnTo>
                  <a:lnTo>
                    <a:pt x="165" y="281"/>
                  </a:lnTo>
                  <a:lnTo>
                    <a:pt x="185" y="307"/>
                  </a:lnTo>
                  <a:lnTo>
                    <a:pt x="198" y="338"/>
                  </a:lnTo>
                  <a:lnTo>
                    <a:pt x="205" y="375"/>
                  </a:lnTo>
                  <a:lnTo>
                    <a:pt x="218" y="449"/>
                  </a:lnTo>
                  <a:lnTo>
                    <a:pt x="229" y="523"/>
                  </a:lnTo>
                  <a:lnTo>
                    <a:pt x="237" y="599"/>
                  </a:lnTo>
                  <a:lnTo>
                    <a:pt x="248" y="673"/>
                  </a:lnTo>
                  <a:lnTo>
                    <a:pt x="599" y="590"/>
                  </a:lnTo>
                  <a:lnTo>
                    <a:pt x="590" y="542"/>
                  </a:lnTo>
                  <a:lnTo>
                    <a:pt x="584" y="497"/>
                  </a:lnTo>
                  <a:lnTo>
                    <a:pt x="575" y="451"/>
                  </a:lnTo>
                  <a:lnTo>
                    <a:pt x="566" y="407"/>
                  </a:lnTo>
                  <a:lnTo>
                    <a:pt x="556" y="361"/>
                  </a:lnTo>
                  <a:lnTo>
                    <a:pt x="545" y="318"/>
                  </a:lnTo>
                  <a:lnTo>
                    <a:pt x="534" y="277"/>
                  </a:lnTo>
                  <a:lnTo>
                    <a:pt x="518" y="233"/>
                  </a:lnTo>
                  <a:lnTo>
                    <a:pt x="503" y="196"/>
                  </a:lnTo>
                  <a:lnTo>
                    <a:pt x="484" y="161"/>
                  </a:lnTo>
                  <a:lnTo>
                    <a:pt x="462" y="131"/>
                  </a:lnTo>
                  <a:lnTo>
                    <a:pt x="440" y="102"/>
                  </a:lnTo>
                  <a:lnTo>
                    <a:pt x="416" y="76"/>
                  </a:lnTo>
                  <a:lnTo>
                    <a:pt x="390" y="50"/>
                  </a:lnTo>
                  <a:lnTo>
                    <a:pt x="364" y="26"/>
                  </a:lnTo>
                  <a:lnTo>
                    <a:pt x="335"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 name="Freeform 744"/>
            <p:cNvSpPr>
              <a:spLocks/>
            </p:cNvSpPr>
            <p:nvPr/>
          </p:nvSpPr>
          <p:spPr bwMode="auto">
            <a:xfrm>
              <a:off x="1532" y="1052"/>
              <a:ext cx="443" cy="382"/>
            </a:xfrm>
            <a:custGeom>
              <a:avLst/>
              <a:gdLst>
                <a:gd name="T0" fmla="*/ 231 w 443"/>
                <a:gd name="T1" fmla="*/ 321 h 382"/>
                <a:gd name="T2" fmla="*/ 233 w 443"/>
                <a:gd name="T3" fmla="*/ 323 h 382"/>
                <a:gd name="T4" fmla="*/ 238 w 443"/>
                <a:gd name="T5" fmla="*/ 332 h 382"/>
                <a:gd name="T6" fmla="*/ 242 w 443"/>
                <a:gd name="T7" fmla="*/ 345 h 382"/>
                <a:gd name="T8" fmla="*/ 251 w 443"/>
                <a:gd name="T9" fmla="*/ 360 h 382"/>
                <a:gd name="T10" fmla="*/ 443 w 443"/>
                <a:gd name="T11" fmla="*/ 382 h 382"/>
                <a:gd name="T12" fmla="*/ 443 w 443"/>
                <a:gd name="T13" fmla="*/ 379 h 382"/>
                <a:gd name="T14" fmla="*/ 443 w 443"/>
                <a:gd name="T15" fmla="*/ 377 h 382"/>
                <a:gd name="T16" fmla="*/ 443 w 443"/>
                <a:gd name="T17" fmla="*/ 375 h 382"/>
                <a:gd name="T18" fmla="*/ 443 w 443"/>
                <a:gd name="T19" fmla="*/ 373 h 382"/>
                <a:gd name="T20" fmla="*/ 434 w 443"/>
                <a:gd name="T21" fmla="*/ 297 h 382"/>
                <a:gd name="T22" fmla="*/ 408 w 443"/>
                <a:gd name="T23" fmla="*/ 227 h 382"/>
                <a:gd name="T24" fmla="*/ 373 w 443"/>
                <a:gd name="T25" fmla="*/ 164 h 382"/>
                <a:gd name="T26" fmla="*/ 332 w 443"/>
                <a:gd name="T27" fmla="*/ 109 h 382"/>
                <a:gd name="T28" fmla="*/ 290 w 443"/>
                <a:gd name="T29" fmla="*/ 64 h 382"/>
                <a:gd name="T30" fmla="*/ 255 w 443"/>
                <a:gd name="T31" fmla="*/ 29 h 382"/>
                <a:gd name="T32" fmla="*/ 229 w 443"/>
                <a:gd name="T33" fmla="*/ 7 h 382"/>
                <a:gd name="T34" fmla="*/ 220 w 443"/>
                <a:gd name="T35" fmla="*/ 0 h 382"/>
                <a:gd name="T36" fmla="*/ 212 w 443"/>
                <a:gd name="T37" fmla="*/ 7 h 382"/>
                <a:gd name="T38" fmla="*/ 190 w 443"/>
                <a:gd name="T39" fmla="*/ 26 h 382"/>
                <a:gd name="T40" fmla="*/ 157 w 443"/>
                <a:gd name="T41" fmla="*/ 57 h 382"/>
                <a:gd name="T42" fmla="*/ 120 w 443"/>
                <a:gd name="T43" fmla="*/ 96 h 382"/>
                <a:gd name="T44" fmla="*/ 81 w 443"/>
                <a:gd name="T45" fmla="*/ 146 h 382"/>
                <a:gd name="T46" fmla="*/ 44 w 443"/>
                <a:gd name="T47" fmla="*/ 203 h 382"/>
                <a:gd name="T48" fmla="*/ 16 w 443"/>
                <a:gd name="T49" fmla="*/ 266 h 382"/>
                <a:gd name="T50" fmla="*/ 0 w 443"/>
                <a:gd name="T51" fmla="*/ 334 h 382"/>
                <a:gd name="T52" fmla="*/ 199 w 443"/>
                <a:gd name="T53" fmla="*/ 356 h 382"/>
                <a:gd name="T54" fmla="*/ 205 w 443"/>
                <a:gd name="T55" fmla="*/ 347 h 382"/>
                <a:gd name="T56" fmla="*/ 214 w 443"/>
                <a:gd name="T57" fmla="*/ 338 h 382"/>
                <a:gd name="T58" fmla="*/ 223 w 443"/>
                <a:gd name="T59" fmla="*/ 329 h 382"/>
                <a:gd name="T60" fmla="*/ 231 w 443"/>
                <a:gd name="T61" fmla="*/ 321 h 38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43"/>
                <a:gd name="T94" fmla="*/ 0 h 382"/>
                <a:gd name="T95" fmla="*/ 443 w 443"/>
                <a:gd name="T96" fmla="*/ 382 h 38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43" h="382">
                  <a:moveTo>
                    <a:pt x="231" y="321"/>
                  </a:moveTo>
                  <a:lnTo>
                    <a:pt x="233" y="323"/>
                  </a:lnTo>
                  <a:lnTo>
                    <a:pt x="238" y="332"/>
                  </a:lnTo>
                  <a:lnTo>
                    <a:pt x="242" y="345"/>
                  </a:lnTo>
                  <a:lnTo>
                    <a:pt x="251" y="360"/>
                  </a:lnTo>
                  <a:lnTo>
                    <a:pt x="443" y="382"/>
                  </a:lnTo>
                  <a:lnTo>
                    <a:pt x="443" y="379"/>
                  </a:lnTo>
                  <a:lnTo>
                    <a:pt x="443" y="377"/>
                  </a:lnTo>
                  <a:lnTo>
                    <a:pt x="443" y="375"/>
                  </a:lnTo>
                  <a:lnTo>
                    <a:pt x="443" y="373"/>
                  </a:lnTo>
                  <a:lnTo>
                    <a:pt x="434" y="297"/>
                  </a:lnTo>
                  <a:lnTo>
                    <a:pt x="408" y="227"/>
                  </a:lnTo>
                  <a:lnTo>
                    <a:pt x="373" y="164"/>
                  </a:lnTo>
                  <a:lnTo>
                    <a:pt x="332" y="109"/>
                  </a:lnTo>
                  <a:lnTo>
                    <a:pt x="290" y="64"/>
                  </a:lnTo>
                  <a:lnTo>
                    <a:pt x="255" y="29"/>
                  </a:lnTo>
                  <a:lnTo>
                    <a:pt x="229" y="7"/>
                  </a:lnTo>
                  <a:lnTo>
                    <a:pt x="220" y="0"/>
                  </a:lnTo>
                  <a:lnTo>
                    <a:pt x="212" y="7"/>
                  </a:lnTo>
                  <a:lnTo>
                    <a:pt x="190" y="26"/>
                  </a:lnTo>
                  <a:lnTo>
                    <a:pt x="157" y="57"/>
                  </a:lnTo>
                  <a:lnTo>
                    <a:pt x="120" y="96"/>
                  </a:lnTo>
                  <a:lnTo>
                    <a:pt x="81" y="146"/>
                  </a:lnTo>
                  <a:lnTo>
                    <a:pt x="44" y="203"/>
                  </a:lnTo>
                  <a:lnTo>
                    <a:pt x="16" y="266"/>
                  </a:lnTo>
                  <a:lnTo>
                    <a:pt x="0" y="334"/>
                  </a:lnTo>
                  <a:lnTo>
                    <a:pt x="199" y="356"/>
                  </a:lnTo>
                  <a:lnTo>
                    <a:pt x="205" y="347"/>
                  </a:lnTo>
                  <a:lnTo>
                    <a:pt x="214" y="338"/>
                  </a:lnTo>
                  <a:lnTo>
                    <a:pt x="223" y="329"/>
                  </a:lnTo>
                  <a:lnTo>
                    <a:pt x="231" y="321"/>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 name="Freeform 745"/>
            <p:cNvSpPr>
              <a:spLocks/>
            </p:cNvSpPr>
            <p:nvPr/>
          </p:nvSpPr>
          <p:spPr bwMode="auto">
            <a:xfrm>
              <a:off x="316" y="3090"/>
              <a:ext cx="235" cy="464"/>
            </a:xfrm>
            <a:custGeom>
              <a:avLst/>
              <a:gdLst>
                <a:gd name="T0" fmla="*/ 170 w 235"/>
                <a:gd name="T1" fmla="*/ 113 h 464"/>
                <a:gd name="T2" fmla="*/ 170 w 235"/>
                <a:gd name="T3" fmla="*/ 111 h 464"/>
                <a:gd name="T4" fmla="*/ 170 w 235"/>
                <a:gd name="T5" fmla="*/ 104 h 464"/>
                <a:gd name="T6" fmla="*/ 170 w 235"/>
                <a:gd name="T7" fmla="*/ 96 h 464"/>
                <a:gd name="T8" fmla="*/ 170 w 235"/>
                <a:gd name="T9" fmla="*/ 85 h 464"/>
                <a:gd name="T10" fmla="*/ 155 w 235"/>
                <a:gd name="T11" fmla="*/ 0 h 464"/>
                <a:gd name="T12" fmla="*/ 144 w 235"/>
                <a:gd name="T13" fmla="*/ 8 h 464"/>
                <a:gd name="T14" fmla="*/ 133 w 235"/>
                <a:gd name="T15" fmla="*/ 17 h 464"/>
                <a:gd name="T16" fmla="*/ 120 w 235"/>
                <a:gd name="T17" fmla="*/ 28 h 464"/>
                <a:gd name="T18" fmla="*/ 109 w 235"/>
                <a:gd name="T19" fmla="*/ 39 h 464"/>
                <a:gd name="T20" fmla="*/ 63 w 235"/>
                <a:gd name="T21" fmla="*/ 100 h 464"/>
                <a:gd name="T22" fmla="*/ 33 w 235"/>
                <a:gd name="T23" fmla="*/ 168 h 464"/>
                <a:gd name="T24" fmla="*/ 13 w 235"/>
                <a:gd name="T25" fmla="*/ 237 h 464"/>
                <a:gd name="T26" fmla="*/ 4 w 235"/>
                <a:gd name="T27" fmla="*/ 305 h 464"/>
                <a:gd name="T28" fmla="*/ 0 w 235"/>
                <a:gd name="T29" fmla="*/ 366 h 464"/>
                <a:gd name="T30" fmla="*/ 2 w 235"/>
                <a:gd name="T31" fmla="*/ 416 h 464"/>
                <a:gd name="T32" fmla="*/ 4 w 235"/>
                <a:gd name="T33" fmla="*/ 449 h 464"/>
                <a:gd name="T34" fmla="*/ 7 w 235"/>
                <a:gd name="T35" fmla="*/ 462 h 464"/>
                <a:gd name="T36" fmla="*/ 11 w 235"/>
                <a:gd name="T37" fmla="*/ 462 h 464"/>
                <a:gd name="T38" fmla="*/ 26 w 235"/>
                <a:gd name="T39" fmla="*/ 464 h 464"/>
                <a:gd name="T40" fmla="*/ 48 w 235"/>
                <a:gd name="T41" fmla="*/ 464 h 464"/>
                <a:gd name="T42" fmla="*/ 76 w 235"/>
                <a:gd name="T43" fmla="*/ 464 h 464"/>
                <a:gd name="T44" fmla="*/ 111 w 235"/>
                <a:gd name="T45" fmla="*/ 464 h 464"/>
                <a:gd name="T46" fmla="*/ 150 w 235"/>
                <a:gd name="T47" fmla="*/ 462 h 464"/>
                <a:gd name="T48" fmla="*/ 192 w 235"/>
                <a:gd name="T49" fmla="*/ 457 h 464"/>
                <a:gd name="T50" fmla="*/ 235 w 235"/>
                <a:gd name="T51" fmla="*/ 449 h 464"/>
                <a:gd name="T52" fmla="*/ 177 w 235"/>
                <a:gd name="T53" fmla="*/ 113 h 464"/>
                <a:gd name="T54" fmla="*/ 174 w 235"/>
                <a:gd name="T55" fmla="*/ 113 h 464"/>
                <a:gd name="T56" fmla="*/ 174 w 235"/>
                <a:gd name="T57" fmla="*/ 113 h 464"/>
                <a:gd name="T58" fmla="*/ 172 w 235"/>
                <a:gd name="T59" fmla="*/ 113 h 464"/>
                <a:gd name="T60" fmla="*/ 170 w 235"/>
                <a:gd name="T61" fmla="*/ 113 h 46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35"/>
                <a:gd name="T94" fmla="*/ 0 h 464"/>
                <a:gd name="T95" fmla="*/ 235 w 235"/>
                <a:gd name="T96" fmla="*/ 464 h 46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35" h="464">
                  <a:moveTo>
                    <a:pt x="170" y="113"/>
                  </a:moveTo>
                  <a:lnTo>
                    <a:pt x="170" y="111"/>
                  </a:lnTo>
                  <a:lnTo>
                    <a:pt x="170" y="104"/>
                  </a:lnTo>
                  <a:lnTo>
                    <a:pt x="170" y="96"/>
                  </a:lnTo>
                  <a:lnTo>
                    <a:pt x="170" y="85"/>
                  </a:lnTo>
                  <a:lnTo>
                    <a:pt x="155" y="0"/>
                  </a:lnTo>
                  <a:lnTo>
                    <a:pt x="144" y="8"/>
                  </a:lnTo>
                  <a:lnTo>
                    <a:pt x="133" y="17"/>
                  </a:lnTo>
                  <a:lnTo>
                    <a:pt x="120" y="28"/>
                  </a:lnTo>
                  <a:lnTo>
                    <a:pt x="109" y="39"/>
                  </a:lnTo>
                  <a:lnTo>
                    <a:pt x="63" y="100"/>
                  </a:lnTo>
                  <a:lnTo>
                    <a:pt x="33" y="168"/>
                  </a:lnTo>
                  <a:lnTo>
                    <a:pt x="13" y="237"/>
                  </a:lnTo>
                  <a:lnTo>
                    <a:pt x="4" y="305"/>
                  </a:lnTo>
                  <a:lnTo>
                    <a:pt x="0" y="366"/>
                  </a:lnTo>
                  <a:lnTo>
                    <a:pt x="2" y="416"/>
                  </a:lnTo>
                  <a:lnTo>
                    <a:pt x="4" y="449"/>
                  </a:lnTo>
                  <a:lnTo>
                    <a:pt x="7" y="462"/>
                  </a:lnTo>
                  <a:lnTo>
                    <a:pt x="11" y="462"/>
                  </a:lnTo>
                  <a:lnTo>
                    <a:pt x="26" y="464"/>
                  </a:lnTo>
                  <a:lnTo>
                    <a:pt x="48" y="464"/>
                  </a:lnTo>
                  <a:lnTo>
                    <a:pt x="76" y="464"/>
                  </a:lnTo>
                  <a:lnTo>
                    <a:pt x="111" y="464"/>
                  </a:lnTo>
                  <a:lnTo>
                    <a:pt x="150" y="462"/>
                  </a:lnTo>
                  <a:lnTo>
                    <a:pt x="192" y="457"/>
                  </a:lnTo>
                  <a:lnTo>
                    <a:pt x="235" y="449"/>
                  </a:lnTo>
                  <a:lnTo>
                    <a:pt x="177" y="113"/>
                  </a:lnTo>
                  <a:lnTo>
                    <a:pt x="174" y="113"/>
                  </a:lnTo>
                  <a:lnTo>
                    <a:pt x="172" y="113"/>
                  </a:lnTo>
                  <a:lnTo>
                    <a:pt x="170" y="113"/>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 name="Freeform 746"/>
            <p:cNvSpPr>
              <a:spLocks/>
            </p:cNvSpPr>
            <p:nvPr/>
          </p:nvSpPr>
          <p:spPr bwMode="auto">
            <a:xfrm>
              <a:off x="111" y="1713"/>
              <a:ext cx="170" cy="326"/>
            </a:xfrm>
            <a:custGeom>
              <a:avLst/>
              <a:gdLst>
                <a:gd name="T0" fmla="*/ 0 w 170"/>
                <a:gd name="T1" fmla="*/ 56 h 326"/>
                <a:gd name="T2" fmla="*/ 2 w 170"/>
                <a:gd name="T3" fmla="*/ 63 h 326"/>
                <a:gd name="T4" fmla="*/ 11 w 170"/>
                <a:gd name="T5" fmla="*/ 85 h 326"/>
                <a:gd name="T6" fmla="*/ 22 w 170"/>
                <a:gd name="T7" fmla="*/ 115 h 326"/>
                <a:gd name="T8" fmla="*/ 42 w 170"/>
                <a:gd name="T9" fmla="*/ 152 h 326"/>
                <a:gd name="T10" fmla="*/ 66 w 170"/>
                <a:gd name="T11" fmla="*/ 196 h 326"/>
                <a:gd name="T12" fmla="*/ 94 w 170"/>
                <a:gd name="T13" fmla="*/ 239 h 326"/>
                <a:gd name="T14" fmla="*/ 129 w 170"/>
                <a:gd name="T15" fmla="*/ 285 h 326"/>
                <a:gd name="T16" fmla="*/ 170 w 170"/>
                <a:gd name="T17" fmla="*/ 326 h 326"/>
                <a:gd name="T18" fmla="*/ 111 w 170"/>
                <a:gd name="T19" fmla="*/ 0 h 326"/>
                <a:gd name="T20" fmla="*/ 87 w 170"/>
                <a:gd name="T21" fmla="*/ 10 h 326"/>
                <a:gd name="T22" fmla="*/ 66 w 170"/>
                <a:gd name="T23" fmla="*/ 21 h 326"/>
                <a:gd name="T24" fmla="*/ 46 w 170"/>
                <a:gd name="T25" fmla="*/ 30 h 326"/>
                <a:gd name="T26" fmla="*/ 31 w 170"/>
                <a:gd name="T27" fmla="*/ 39 h 326"/>
                <a:gd name="T28" fmla="*/ 18 w 170"/>
                <a:gd name="T29" fmla="*/ 45 h 326"/>
                <a:gd name="T30" fmla="*/ 9 w 170"/>
                <a:gd name="T31" fmla="*/ 52 h 326"/>
                <a:gd name="T32" fmla="*/ 2 w 170"/>
                <a:gd name="T33" fmla="*/ 54 h 326"/>
                <a:gd name="T34" fmla="*/ 0 w 170"/>
                <a:gd name="T35" fmla="*/ 56 h 32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0"/>
                <a:gd name="T55" fmla="*/ 0 h 326"/>
                <a:gd name="T56" fmla="*/ 170 w 170"/>
                <a:gd name="T57" fmla="*/ 326 h 32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0" h="326">
                  <a:moveTo>
                    <a:pt x="0" y="56"/>
                  </a:moveTo>
                  <a:lnTo>
                    <a:pt x="2" y="63"/>
                  </a:lnTo>
                  <a:lnTo>
                    <a:pt x="11" y="85"/>
                  </a:lnTo>
                  <a:lnTo>
                    <a:pt x="22" y="115"/>
                  </a:lnTo>
                  <a:lnTo>
                    <a:pt x="42" y="152"/>
                  </a:lnTo>
                  <a:lnTo>
                    <a:pt x="66" y="196"/>
                  </a:lnTo>
                  <a:lnTo>
                    <a:pt x="94" y="239"/>
                  </a:lnTo>
                  <a:lnTo>
                    <a:pt x="129" y="285"/>
                  </a:lnTo>
                  <a:lnTo>
                    <a:pt x="170" y="326"/>
                  </a:lnTo>
                  <a:lnTo>
                    <a:pt x="111" y="0"/>
                  </a:lnTo>
                  <a:lnTo>
                    <a:pt x="87" y="10"/>
                  </a:lnTo>
                  <a:lnTo>
                    <a:pt x="66" y="21"/>
                  </a:lnTo>
                  <a:lnTo>
                    <a:pt x="46" y="30"/>
                  </a:lnTo>
                  <a:lnTo>
                    <a:pt x="31" y="39"/>
                  </a:lnTo>
                  <a:lnTo>
                    <a:pt x="18" y="45"/>
                  </a:lnTo>
                  <a:lnTo>
                    <a:pt x="9" y="52"/>
                  </a:lnTo>
                  <a:lnTo>
                    <a:pt x="2" y="54"/>
                  </a:lnTo>
                  <a:lnTo>
                    <a:pt x="0" y="56"/>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7" name="Freeform 747"/>
            <p:cNvSpPr>
              <a:spLocks/>
            </p:cNvSpPr>
            <p:nvPr/>
          </p:nvSpPr>
          <p:spPr bwMode="auto">
            <a:xfrm>
              <a:off x="2180" y="2100"/>
              <a:ext cx="87" cy="251"/>
            </a:xfrm>
            <a:custGeom>
              <a:avLst/>
              <a:gdLst>
                <a:gd name="T0" fmla="*/ 54 w 87"/>
                <a:gd name="T1" fmla="*/ 251 h 251"/>
                <a:gd name="T2" fmla="*/ 76 w 87"/>
                <a:gd name="T3" fmla="*/ 203 h 251"/>
                <a:gd name="T4" fmla="*/ 87 w 87"/>
                <a:gd name="T5" fmla="*/ 157 h 251"/>
                <a:gd name="T6" fmla="*/ 87 w 87"/>
                <a:gd name="T7" fmla="*/ 114 h 251"/>
                <a:gd name="T8" fmla="*/ 82 w 87"/>
                <a:gd name="T9" fmla="*/ 77 h 251"/>
                <a:gd name="T10" fmla="*/ 74 w 87"/>
                <a:gd name="T11" fmla="*/ 46 h 251"/>
                <a:gd name="T12" fmla="*/ 65 w 87"/>
                <a:gd name="T13" fmla="*/ 22 h 251"/>
                <a:gd name="T14" fmla="*/ 56 w 87"/>
                <a:gd name="T15" fmla="*/ 5 h 251"/>
                <a:gd name="T16" fmla="*/ 54 w 87"/>
                <a:gd name="T17" fmla="*/ 0 h 251"/>
                <a:gd name="T18" fmla="*/ 19 w 87"/>
                <a:gd name="T19" fmla="*/ 42 h 251"/>
                <a:gd name="T20" fmla="*/ 2 w 87"/>
                <a:gd name="T21" fmla="*/ 83 h 251"/>
                <a:gd name="T22" fmla="*/ 0 w 87"/>
                <a:gd name="T23" fmla="*/ 125 h 251"/>
                <a:gd name="T24" fmla="*/ 8 w 87"/>
                <a:gd name="T25" fmla="*/ 164 h 251"/>
                <a:gd name="T26" fmla="*/ 21 w 87"/>
                <a:gd name="T27" fmla="*/ 199 h 251"/>
                <a:gd name="T28" fmla="*/ 37 w 87"/>
                <a:gd name="T29" fmla="*/ 227 h 251"/>
                <a:gd name="T30" fmla="*/ 50 w 87"/>
                <a:gd name="T31" fmla="*/ 245 h 251"/>
                <a:gd name="T32" fmla="*/ 54 w 87"/>
                <a:gd name="T33" fmla="*/ 251 h 2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7"/>
                <a:gd name="T52" fmla="*/ 0 h 251"/>
                <a:gd name="T53" fmla="*/ 87 w 87"/>
                <a:gd name="T54" fmla="*/ 251 h 2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7" h="251">
                  <a:moveTo>
                    <a:pt x="54" y="251"/>
                  </a:moveTo>
                  <a:lnTo>
                    <a:pt x="76" y="203"/>
                  </a:lnTo>
                  <a:lnTo>
                    <a:pt x="87" y="157"/>
                  </a:lnTo>
                  <a:lnTo>
                    <a:pt x="87" y="114"/>
                  </a:lnTo>
                  <a:lnTo>
                    <a:pt x="82" y="77"/>
                  </a:lnTo>
                  <a:lnTo>
                    <a:pt x="74" y="46"/>
                  </a:lnTo>
                  <a:lnTo>
                    <a:pt x="65" y="22"/>
                  </a:lnTo>
                  <a:lnTo>
                    <a:pt x="56" y="5"/>
                  </a:lnTo>
                  <a:lnTo>
                    <a:pt x="54" y="0"/>
                  </a:lnTo>
                  <a:lnTo>
                    <a:pt x="19" y="42"/>
                  </a:lnTo>
                  <a:lnTo>
                    <a:pt x="2" y="83"/>
                  </a:lnTo>
                  <a:lnTo>
                    <a:pt x="0" y="125"/>
                  </a:lnTo>
                  <a:lnTo>
                    <a:pt x="8" y="164"/>
                  </a:lnTo>
                  <a:lnTo>
                    <a:pt x="21" y="199"/>
                  </a:lnTo>
                  <a:lnTo>
                    <a:pt x="37" y="227"/>
                  </a:lnTo>
                  <a:lnTo>
                    <a:pt x="50" y="245"/>
                  </a:lnTo>
                  <a:lnTo>
                    <a:pt x="54" y="251"/>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8" name="Freeform 748"/>
            <p:cNvSpPr>
              <a:spLocks/>
            </p:cNvSpPr>
            <p:nvPr/>
          </p:nvSpPr>
          <p:spPr bwMode="auto">
            <a:xfrm>
              <a:off x="2214" y="2726"/>
              <a:ext cx="88" cy="250"/>
            </a:xfrm>
            <a:custGeom>
              <a:avLst/>
              <a:gdLst>
                <a:gd name="T0" fmla="*/ 55 w 88"/>
                <a:gd name="T1" fmla="*/ 0 h 250"/>
                <a:gd name="T2" fmla="*/ 20 w 88"/>
                <a:gd name="T3" fmla="*/ 41 h 250"/>
                <a:gd name="T4" fmla="*/ 3 w 88"/>
                <a:gd name="T5" fmla="*/ 83 h 250"/>
                <a:gd name="T6" fmla="*/ 0 w 88"/>
                <a:gd name="T7" fmla="*/ 124 h 250"/>
                <a:gd name="T8" fmla="*/ 9 w 88"/>
                <a:gd name="T9" fmla="*/ 163 h 250"/>
                <a:gd name="T10" fmla="*/ 22 w 88"/>
                <a:gd name="T11" fmla="*/ 198 h 250"/>
                <a:gd name="T12" fmla="*/ 38 w 88"/>
                <a:gd name="T13" fmla="*/ 226 h 250"/>
                <a:gd name="T14" fmla="*/ 51 w 88"/>
                <a:gd name="T15" fmla="*/ 244 h 250"/>
                <a:gd name="T16" fmla="*/ 55 w 88"/>
                <a:gd name="T17" fmla="*/ 250 h 250"/>
                <a:gd name="T18" fmla="*/ 77 w 88"/>
                <a:gd name="T19" fmla="*/ 203 h 250"/>
                <a:gd name="T20" fmla="*/ 88 w 88"/>
                <a:gd name="T21" fmla="*/ 157 h 250"/>
                <a:gd name="T22" fmla="*/ 88 w 88"/>
                <a:gd name="T23" fmla="*/ 113 h 250"/>
                <a:gd name="T24" fmla="*/ 83 w 88"/>
                <a:gd name="T25" fmla="*/ 76 h 250"/>
                <a:gd name="T26" fmla="*/ 75 w 88"/>
                <a:gd name="T27" fmla="*/ 46 h 250"/>
                <a:gd name="T28" fmla="*/ 66 w 88"/>
                <a:gd name="T29" fmla="*/ 22 h 250"/>
                <a:gd name="T30" fmla="*/ 57 w 88"/>
                <a:gd name="T31" fmla="*/ 4 h 250"/>
                <a:gd name="T32" fmla="*/ 55 w 88"/>
                <a:gd name="T33" fmla="*/ 0 h 2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8"/>
                <a:gd name="T52" fmla="*/ 0 h 250"/>
                <a:gd name="T53" fmla="*/ 88 w 88"/>
                <a:gd name="T54" fmla="*/ 250 h 2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8" h="250">
                  <a:moveTo>
                    <a:pt x="55" y="0"/>
                  </a:moveTo>
                  <a:lnTo>
                    <a:pt x="20" y="41"/>
                  </a:lnTo>
                  <a:lnTo>
                    <a:pt x="3" y="83"/>
                  </a:lnTo>
                  <a:lnTo>
                    <a:pt x="0" y="124"/>
                  </a:lnTo>
                  <a:lnTo>
                    <a:pt x="9" y="163"/>
                  </a:lnTo>
                  <a:lnTo>
                    <a:pt x="22" y="198"/>
                  </a:lnTo>
                  <a:lnTo>
                    <a:pt x="38" y="226"/>
                  </a:lnTo>
                  <a:lnTo>
                    <a:pt x="51" y="244"/>
                  </a:lnTo>
                  <a:lnTo>
                    <a:pt x="55" y="250"/>
                  </a:lnTo>
                  <a:lnTo>
                    <a:pt x="77" y="203"/>
                  </a:lnTo>
                  <a:lnTo>
                    <a:pt x="88" y="157"/>
                  </a:lnTo>
                  <a:lnTo>
                    <a:pt x="88" y="113"/>
                  </a:lnTo>
                  <a:lnTo>
                    <a:pt x="83" y="76"/>
                  </a:lnTo>
                  <a:lnTo>
                    <a:pt x="75" y="46"/>
                  </a:lnTo>
                  <a:lnTo>
                    <a:pt x="66" y="22"/>
                  </a:lnTo>
                  <a:lnTo>
                    <a:pt x="57" y="4"/>
                  </a:lnTo>
                  <a:lnTo>
                    <a:pt x="55"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9" name="Freeform 749"/>
            <p:cNvSpPr>
              <a:spLocks/>
            </p:cNvSpPr>
            <p:nvPr/>
          </p:nvSpPr>
          <p:spPr bwMode="auto">
            <a:xfrm>
              <a:off x="1805" y="2512"/>
              <a:ext cx="248" cy="87"/>
            </a:xfrm>
            <a:custGeom>
              <a:avLst/>
              <a:gdLst>
                <a:gd name="T0" fmla="*/ 248 w 248"/>
                <a:gd name="T1" fmla="*/ 33 h 87"/>
                <a:gd name="T2" fmla="*/ 200 w 248"/>
                <a:gd name="T3" fmla="*/ 11 h 87"/>
                <a:gd name="T4" fmla="*/ 154 w 248"/>
                <a:gd name="T5" fmla="*/ 0 h 87"/>
                <a:gd name="T6" fmla="*/ 113 w 248"/>
                <a:gd name="T7" fmla="*/ 0 h 87"/>
                <a:gd name="T8" fmla="*/ 76 w 248"/>
                <a:gd name="T9" fmla="*/ 5 h 87"/>
                <a:gd name="T10" fmla="*/ 43 w 248"/>
                <a:gd name="T11" fmla="*/ 13 h 87"/>
                <a:gd name="T12" fmla="*/ 19 w 248"/>
                <a:gd name="T13" fmla="*/ 22 h 87"/>
                <a:gd name="T14" fmla="*/ 4 w 248"/>
                <a:gd name="T15" fmla="*/ 31 h 87"/>
                <a:gd name="T16" fmla="*/ 0 w 248"/>
                <a:gd name="T17" fmla="*/ 33 h 87"/>
                <a:gd name="T18" fmla="*/ 41 w 248"/>
                <a:gd name="T19" fmla="*/ 68 h 87"/>
                <a:gd name="T20" fmla="*/ 83 w 248"/>
                <a:gd name="T21" fmla="*/ 85 h 87"/>
                <a:gd name="T22" fmla="*/ 124 w 248"/>
                <a:gd name="T23" fmla="*/ 87 h 87"/>
                <a:gd name="T24" fmla="*/ 163 w 248"/>
                <a:gd name="T25" fmla="*/ 79 h 87"/>
                <a:gd name="T26" fmla="*/ 198 w 248"/>
                <a:gd name="T27" fmla="*/ 66 h 87"/>
                <a:gd name="T28" fmla="*/ 224 w 248"/>
                <a:gd name="T29" fmla="*/ 50 h 87"/>
                <a:gd name="T30" fmla="*/ 242 w 248"/>
                <a:gd name="T31" fmla="*/ 37 h 87"/>
                <a:gd name="T32" fmla="*/ 248 w 248"/>
                <a:gd name="T33" fmla="*/ 33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8"/>
                <a:gd name="T52" fmla="*/ 0 h 87"/>
                <a:gd name="T53" fmla="*/ 248 w 248"/>
                <a:gd name="T54" fmla="*/ 87 h 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8" h="87">
                  <a:moveTo>
                    <a:pt x="248" y="33"/>
                  </a:moveTo>
                  <a:lnTo>
                    <a:pt x="200" y="11"/>
                  </a:lnTo>
                  <a:lnTo>
                    <a:pt x="154" y="0"/>
                  </a:lnTo>
                  <a:lnTo>
                    <a:pt x="113" y="0"/>
                  </a:lnTo>
                  <a:lnTo>
                    <a:pt x="76" y="5"/>
                  </a:lnTo>
                  <a:lnTo>
                    <a:pt x="43" y="13"/>
                  </a:lnTo>
                  <a:lnTo>
                    <a:pt x="19" y="22"/>
                  </a:lnTo>
                  <a:lnTo>
                    <a:pt x="4" y="31"/>
                  </a:lnTo>
                  <a:lnTo>
                    <a:pt x="0" y="33"/>
                  </a:lnTo>
                  <a:lnTo>
                    <a:pt x="41" y="68"/>
                  </a:lnTo>
                  <a:lnTo>
                    <a:pt x="83" y="85"/>
                  </a:lnTo>
                  <a:lnTo>
                    <a:pt x="124" y="87"/>
                  </a:lnTo>
                  <a:lnTo>
                    <a:pt x="163" y="79"/>
                  </a:lnTo>
                  <a:lnTo>
                    <a:pt x="198" y="66"/>
                  </a:lnTo>
                  <a:lnTo>
                    <a:pt x="224" y="50"/>
                  </a:lnTo>
                  <a:lnTo>
                    <a:pt x="242" y="37"/>
                  </a:lnTo>
                  <a:lnTo>
                    <a:pt x="248" y="33"/>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0" name="Freeform 750"/>
            <p:cNvSpPr>
              <a:spLocks/>
            </p:cNvSpPr>
            <p:nvPr/>
          </p:nvSpPr>
          <p:spPr bwMode="auto">
            <a:xfrm>
              <a:off x="2428" y="2477"/>
              <a:ext cx="249" cy="88"/>
            </a:xfrm>
            <a:custGeom>
              <a:avLst/>
              <a:gdLst>
                <a:gd name="T0" fmla="*/ 249 w 249"/>
                <a:gd name="T1" fmla="*/ 33 h 88"/>
                <a:gd name="T2" fmla="*/ 201 w 249"/>
                <a:gd name="T3" fmla="*/ 11 h 88"/>
                <a:gd name="T4" fmla="*/ 155 w 249"/>
                <a:gd name="T5" fmla="*/ 0 h 88"/>
                <a:gd name="T6" fmla="*/ 113 w 249"/>
                <a:gd name="T7" fmla="*/ 0 h 88"/>
                <a:gd name="T8" fmla="*/ 76 w 249"/>
                <a:gd name="T9" fmla="*/ 5 h 88"/>
                <a:gd name="T10" fmla="*/ 44 w 249"/>
                <a:gd name="T11" fmla="*/ 14 h 88"/>
                <a:gd name="T12" fmla="*/ 20 w 249"/>
                <a:gd name="T13" fmla="*/ 22 h 88"/>
                <a:gd name="T14" fmla="*/ 4 w 249"/>
                <a:gd name="T15" fmla="*/ 31 h 88"/>
                <a:gd name="T16" fmla="*/ 0 w 249"/>
                <a:gd name="T17" fmla="*/ 33 h 88"/>
                <a:gd name="T18" fmla="*/ 39 w 249"/>
                <a:gd name="T19" fmla="*/ 68 h 88"/>
                <a:gd name="T20" fmla="*/ 83 w 249"/>
                <a:gd name="T21" fmla="*/ 85 h 88"/>
                <a:gd name="T22" fmla="*/ 124 w 249"/>
                <a:gd name="T23" fmla="*/ 88 h 88"/>
                <a:gd name="T24" fmla="*/ 164 w 249"/>
                <a:gd name="T25" fmla="*/ 79 h 88"/>
                <a:gd name="T26" fmla="*/ 196 w 249"/>
                <a:gd name="T27" fmla="*/ 66 h 88"/>
                <a:gd name="T28" fmla="*/ 225 w 249"/>
                <a:gd name="T29" fmla="*/ 51 h 88"/>
                <a:gd name="T30" fmla="*/ 242 w 249"/>
                <a:gd name="T31" fmla="*/ 38 h 88"/>
                <a:gd name="T32" fmla="*/ 249 w 249"/>
                <a:gd name="T33" fmla="*/ 33 h 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9"/>
                <a:gd name="T52" fmla="*/ 0 h 88"/>
                <a:gd name="T53" fmla="*/ 249 w 249"/>
                <a:gd name="T54" fmla="*/ 88 h 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9" h="88">
                  <a:moveTo>
                    <a:pt x="249" y="33"/>
                  </a:moveTo>
                  <a:lnTo>
                    <a:pt x="201" y="11"/>
                  </a:lnTo>
                  <a:lnTo>
                    <a:pt x="155" y="0"/>
                  </a:lnTo>
                  <a:lnTo>
                    <a:pt x="113" y="0"/>
                  </a:lnTo>
                  <a:lnTo>
                    <a:pt x="76" y="5"/>
                  </a:lnTo>
                  <a:lnTo>
                    <a:pt x="44" y="14"/>
                  </a:lnTo>
                  <a:lnTo>
                    <a:pt x="20" y="22"/>
                  </a:lnTo>
                  <a:lnTo>
                    <a:pt x="4" y="31"/>
                  </a:lnTo>
                  <a:lnTo>
                    <a:pt x="0" y="33"/>
                  </a:lnTo>
                  <a:lnTo>
                    <a:pt x="39" y="68"/>
                  </a:lnTo>
                  <a:lnTo>
                    <a:pt x="83" y="85"/>
                  </a:lnTo>
                  <a:lnTo>
                    <a:pt x="124" y="88"/>
                  </a:lnTo>
                  <a:lnTo>
                    <a:pt x="164" y="79"/>
                  </a:lnTo>
                  <a:lnTo>
                    <a:pt x="196" y="66"/>
                  </a:lnTo>
                  <a:lnTo>
                    <a:pt x="225" y="51"/>
                  </a:lnTo>
                  <a:lnTo>
                    <a:pt x="242" y="38"/>
                  </a:lnTo>
                  <a:lnTo>
                    <a:pt x="249" y="33"/>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1" name="Freeform 751"/>
            <p:cNvSpPr>
              <a:spLocks/>
            </p:cNvSpPr>
            <p:nvPr/>
          </p:nvSpPr>
          <p:spPr bwMode="auto">
            <a:xfrm>
              <a:off x="1929" y="2233"/>
              <a:ext cx="177" cy="177"/>
            </a:xfrm>
            <a:custGeom>
              <a:avLst/>
              <a:gdLst>
                <a:gd name="T0" fmla="*/ 0 w 177"/>
                <a:gd name="T1" fmla="*/ 0 h 177"/>
                <a:gd name="T2" fmla="*/ 2 w 177"/>
                <a:gd name="T3" fmla="*/ 55 h 177"/>
                <a:gd name="T4" fmla="*/ 22 w 177"/>
                <a:gd name="T5" fmla="*/ 96 h 177"/>
                <a:gd name="T6" fmla="*/ 50 w 177"/>
                <a:gd name="T7" fmla="*/ 127 h 177"/>
                <a:gd name="T8" fmla="*/ 83 w 177"/>
                <a:gd name="T9" fmla="*/ 149 h 177"/>
                <a:gd name="T10" fmla="*/ 118 w 177"/>
                <a:gd name="T11" fmla="*/ 164 h 177"/>
                <a:gd name="T12" fmla="*/ 146 w 177"/>
                <a:gd name="T13" fmla="*/ 173 h 177"/>
                <a:gd name="T14" fmla="*/ 168 w 177"/>
                <a:gd name="T15" fmla="*/ 177 h 177"/>
                <a:gd name="T16" fmla="*/ 177 w 177"/>
                <a:gd name="T17" fmla="*/ 177 h 177"/>
                <a:gd name="T18" fmla="*/ 157 w 177"/>
                <a:gd name="T19" fmla="*/ 127 h 177"/>
                <a:gd name="T20" fmla="*/ 133 w 177"/>
                <a:gd name="T21" fmla="*/ 88 h 177"/>
                <a:gd name="T22" fmla="*/ 102 w 177"/>
                <a:gd name="T23" fmla="*/ 55 h 177"/>
                <a:gd name="T24" fmla="*/ 74 w 177"/>
                <a:gd name="T25" fmla="*/ 33 h 177"/>
                <a:gd name="T26" fmla="*/ 46 w 177"/>
                <a:gd name="T27" fmla="*/ 18 h 177"/>
                <a:gd name="T28" fmla="*/ 22 w 177"/>
                <a:gd name="T29" fmla="*/ 7 h 177"/>
                <a:gd name="T30" fmla="*/ 6 w 177"/>
                <a:gd name="T31" fmla="*/ 3 h 177"/>
                <a:gd name="T32" fmla="*/ 0 w 177"/>
                <a:gd name="T33" fmla="*/ 0 h 1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7"/>
                <a:gd name="T52" fmla="*/ 0 h 177"/>
                <a:gd name="T53" fmla="*/ 177 w 177"/>
                <a:gd name="T54" fmla="*/ 177 h 1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7" h="177">
                  <a:moveTo>
                    <a:pt x="0" y="0"/>
                  </a:moveTo>
                  <a:lnTo>
                    <a:pt x="2" y="55"/>
                  </a:lnTo>
                  <a:lnTo>
                    <a:pt x="22" y="96"/>
                  </a:lnTo>
                  <a:lnTo>
                    <a:pt x="50" y="127"/>
                  </a:lnTo>
                  <a:lnTo>
                    <a:pt x="83" y="149"/>
                  </a:lnTo>
                  <a:lnTo>
                    <a:pt x="118" y="164"/>
                  </a:lnTo>
                  <a:lnTo>
                    <a:pt x="146" y="173"/>
                  </a:lnTo>
                  <a:lnTo>
                    <a:pt x="168" y="177"/>
                  </a:lnTo>
                  <a:lnTo>
                    <a:pt x="177" y="177"/>
                  </a:lnTo>
                  <a:lnTo>
                    <a:pt x="157" y="127"/>
                  </a:lnTo>
                  <a:lnTo>
                    <a:pt x="133" y="88"/>
                  </a:lnTo>
                  <a:lnTo>
                    <a:pt x="102" y="55"/>
                  </a:lnTo>
                  <a:lnTo>
                    <a:pt x="74" y="33"/>
                  </a:lnTo>
                  <a:lnTo>
                    <a:pt x="46" y="18"/>
                  </a:lnTo>
                  <a:lnTo>
                    <a:pt x="22" y="7"/>
                  </a:lnTo>
                  <a:lnTo>
                    <a:pt x="6" y="3"/>
                  </a:lnTo>
                  <a:lnTo>
                    <a:pt x="0"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2" name="Freeform 752"/>
            <p:cNvSpPr>
              <a:spLocks/>
            </p:cNvSpPr>
            <p:nvPr/>
          </p:nvSpPr>
          <p:spPr bwMode="auto">
            <a:xfrm>
              <a:off x="2393" y="2652"/>
              <a:ext cx="135" cy="157"/>
            </a:xfrm>
            <a:custGeom>
              <a:avLst/>
              <a:gdLst>
                <a:gd name="T0" fmla="*/ 79 w 135"/>
                <a:gd name="T1" fmla="*/ 85 h 157"/>
                <a:gd name="T2" fmla="*/ 79 w 135"/>
                <a:gd name="T3" fmla="*/ 85 h 157"/>
                <a:gd name="T4" fmla="*/ 79 w 135"/>
                <a:gd name="T5" fmla="*/ 83 h 157"/>
                <a:gd name="T6" fmla="*/ 79 w 135"/>
                <a:gd name="T7" fmla="*/ 83 h 157"/>
                <a:gd name="T8" fmla="*/ 81 w 135"/>
                <a:gd name="T9" fmla="*/ 83 h 157"/>
                <a:gd name="T10" fmla="*/ 94 w 135"/>
                <a:gd name="T11" fmla="*/ 85 h 157"/>
                <a:gd name="T12" fmla="*/ 107 w 135"/>
                <a:gd name="T13" fmla="*/ 87 h 157"/>
                <a:gd name="T14" fmla="*/ 120 w 135"/>
                <a:gd name="T15" fmla="*/ 89 h 157"/>
                <a:gd name="T16" fmla="*/ 135 w 135"/>
                <a:gd name="T17" fmla="*/ 89 h 157"/>
                <a:gd name="T18" fmla="*/ 114 w 135"/>
                <a:gd name="T19" fmla="*/ 63 h 157"/>
                <a:gd name="T20" fmla="*/ 92 w 135"/>
                <a:gd name="T21" fmla="*/ 43 h 157"/>
                <a:gd name="T22" fmla="*/ 68 w 135"/>
                <a:gd name="T23" fmla="*/ 28 h 157"/>
                <a:gd name="T24" fmla="*/ 48 w 135"/>
                <a:gd name="T25" fmla="*/ 17 h 157"/>
                <a:gd name="T26" fmla="*/ 29 w 135"/>
                <a:gd name="T27" fmla="*/ 9 h 157"/>
                <a:gd name="T28" fmla="*/ 13 w 135"/>
                <a:gd name="T29" fmla="*/ 4 h 157"/>
                <a:gd name="T30" fmla="*/ 5 w 135"/>
                <a:gd name="T31" fmla="*/ 0 h 157"/>
                <a:gd name="T32" fmla="*/ 0 w 135"/>
                <a:gd name="T33" fmla="*/ 0 h 157"/>
                <a:gd name="T34" fmla="*/ 0 w 135"/>
                <a:gd name="T35" fmla="*/ 30 h 157"/>
                <a:gd name="T36" fmla="*/ 5 w 135"/>
                <a:gd name="T37" fmla="*/ 59 h 157"/>
                <a:gd name="T38" fmla="*/ 13 w 135"/>
                <a:gd name="T39" fmla="*/ 83 h 157"/>
                <a:gd name="T40" fmla="*/ 29 w 135"/>
                <a:gd name="T41" fmla="*/ 104 h 157"/>
                <a:gd name="T42" fmla="*/ 44 w 135"/>
                <a:gd name="T43" fmla="*/ 122 h 157"/>
                <a:gd name="T44" fmla="*/ 61 w 135"/>
                <a:gd name="T45" fmla="*/ 135 h 157"/>
                <a:gd name="T46" fmla="*/ 81 w 135"/>
                <a:gd name="T47" fmla="*/ 148 h 157"/>
                <a:gd name="T48" fmla="*/ 100 w 135"/>
                <a:gd name="T49" fmla="*/ 157 h 157"/>
                <a:gd name="T50" fmla="*/ 109 w 135"/>
                <a:gd name="T51" fmla="*/ 144 h 157"/>
                <a:gd name="T52" fmla="*/ 118 w 135"/>
                <a:gd name="T53" fmla="*/ 133 h 157"/>
                <a:gd name="T54" fmla="*/ 124 w 135"/>
                <a:gd name="T55" fmla="*/ 122 h 157"/>
                <a:gd name="T56" fmla="*/ 133 w 135"/>
                <a:gd name="T57" fmla="*/ 111 h 157"/>
                <a:gd name="T58" fmla="*/ 120 w 135"/>
                <a:gd name="T59" fmla="*/ 104 h 157"/>
                <a:gd name="T60" fmla="*/ 107 w 135"/>
                <a:gd name="T61" fmla="*/ 98 h 157"/>
                <a:gd name="T62" fmla="*/ 94 w 135"/>
                <a:gd name="T63" fmla="*/ 91 h 157"/>
                <a:gd name="T64" fmla="*/ 79 w 135"/>
                <a:gd name="T65" fmla="*/ 85 h 1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5"/>
                <a:gd name="T100" fmla="*/ 0 h 157"/>
                <a:gd name="T101" fmla="*/ 135 w 135"/>
                <a:gd name="T102" fmla="*/ 157 h 15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5" h="157">
                  <a:moveTo>
                    <a:pt x="79" y="85"/>
                  </a:moveTo>
                  <a:lnTo>
                    <a:pt x="79" y="85"/>
                  </a:lnTo>
                  <a:lnTo>
                    <a:pt x="79" y="83"/>
                  </a:lnTo>
                  <a:lnTo>
                    <a:pt x="81" y="83"/>
                  </a:lnTo>
                  <a:lnTo>
                    <a:pt x="94" y="85"/>
                  </a:lnTo>
                  <a:lnTo>
                    <a:pt x="107" y="87"/>
                  </a:lnTo>
                  <a:lnTo>
                    <a:pt x="120" y="89"/>
                  </a:lnTo>
                  <a:lnTo>
                    <a:pt x="135" y="89"/>
                  </a:lnTo>
                  <a:lnTo>
                    <a:pt x="114" y="63"/>
                  </a:lnTo>
                  <a:lnTo>
                    <a:pt x="92" y="43"/>
                  </a:lnTo>
                  <a:lnTo>
                    <a:pt x="68" y="28"/>
                  </a:lnTo>
                  <a:lnTo>
                    <a:pt x="48" y="17"/>
                  </a:lnTo>
                  <a:lnTo>
                    <a:pt x="29" y="9"/>
                  </a:lnTo>
                  <a:lnTo>
                    <a:pt x="13" y="4"/>
                  </a:lnTo>
                  <a:lnTo>
                    <a:pt x="5" y="0"/>
                  </a:lnTo>
                  <a:lnTo>
                    <a:pt x="0" y="0"/>
                  </a:lnTo>
                  <a:lnTo>
                    <a:pt x="0" y="30"/>
                  </a:lnTo>
                  <a:lnTo>
                    <a:pt x="5" y="59"/>
                  </a:lnTo>
                  <a:lnTo>
                    <a:pt x="13" y="83"/>
                  </a:lnTo>
                  <a:lnTo>
                    <a:pt x="29" y="104"/>
                  </a:lnTo>
                  <a:lnTo>
                    <a:pt x="44" y="122"/>
                  </a:lnTo>
                  <a:lnTo>
                    <a:pt x="61" y="135"/>
                  </a:lnTo>
                  <a:lnTo>
                    <a:pt x="81" y="148"/>
                  </a:lnTo>
                  <a:lnTo>
                    <a:pt x="100" y="157"/>
                  </a:lnTo>
                  <a:lnTo>
                    <a:pt x="109" y="144"/>
                  </a:lnTo>
                  <a:lnTo>
                    <a:pt x="118" y="133"/>
                  </a:lnTo>
                  <a:lnTo>
                    <a:pt x="124" y="122"/>
                  </a:lnTo>
                  <a:lnTo>
                    <a:pt x="133" y="111"/>
                  </a:lnTo>
                  <a:lnTo>
                    <a:pt x="120" y="104"/>
                  </a:lnTo>
                  <a:lnTo>
                    <a:pt x="107" y="98"/>
                  </a:lnTo>
                  <a:lnTo>
                    <a:pt x="94" y="91"/>
                  </a:lnTo>
                  <a:lnTo>
                    <a:pt x="79" y="85"/>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3" name="Freeform 753"/>
            <p:cNvSpPr>
              <a:spLocks/>
            </p:cNvSpPr>
            <p:nvPr/>
          </p:nvSpPr>
          <p:spPr bwMode="auto">
            <a:xfrm>
              <a:off x="1935" y="2676"/>
              <a:ext cx="177" cy="176"/>
            </a:xfrm>
            <a:custGeom>
              <a:avLst/>
              <a:gdLst>
                <a:gd name="T0" fmla="*/ 0 w 177"/>
                <a:gd name="T1" fmla="*/ 176 h 176"/>
                <a:gd name="T2" fmla="*/ 55 w 177"/>
                <a:gd name="T3" fmla="*/ 174 h 176"/>
                <a:gd name="T4" fmla="*/ 96 w 177"/>
                <a:gd name="T5" fmla="*/ 154 h 176"/>
                <a:gd name="T6" fmla="*/ 129 w 177"/>
                <a:gd name="T7" fmla="*/ 126 h 176"/>
                <a:gd name="T8" fmla="*/ 151 w 177"/>
                <a:gd name="T9" fmla="*/ 93 h 176"/>
                <a:gd name="T10" fmla="*/ 164 w 177"/>
                <a:gd name="T11" fmla="*/ 59 h 176"/>
                <a:gd name="T12" fmla="*/ 173 w 177"/>
                <a:gd name="T13" fmla="*/ 30 h 176"/>
                <a:gd name="T14" fmla="*/ 177 w 177"/>
                <a:gd name="T15" fmla="*/ 8 h 176"/>
                <a:gd name="T16" fmla="*/ 177 w 177"/>
                <a:gd name="T17" fmla="*/ 0 h 176"/>
                <a:gd name="T18" fmla="*/ 127 w 177"/>
                <a:gd name="T19" fmla="*/ 19 h 176"/>
                <a:gd name="T20" fmla="*/ 88 w 177"/>
                <a:gd name="T21" fmla="*/ 43 h 176"/>
                <a:gd name="T22" fmla="*/ 57 w 177"/>
                <a:gd name="T23" fmla="*/ 74 h 176"/>
                <a:gd name="T24" fmla="*/ 33 w 177"/>
                <a:gd name="T25" fmla="*/ 102 h 176"/>
                <a:gd name="T26" fmla="*/ 18 w 177"/>
                <a:gd name="T27" fmla="*/ 131 h 176"/>
                <a:gd name="T28" fmla="*/ 7 w 177"/>
                <a:gd name="T29" fmla="*/ 154 h 176"/>
                <a:gd name="T30" fmla="*/ 3 w 177"/>
                <a:gd name="T31" fmla="*/ 170 h 176"/>
                <a:gd name="T32" fmla="*/ 0 w 177"/>
                <a:gd name="T33" fmla="*/ 176 h 1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7"/>
                <a:gd name="T52" fmla="*/ 0 h 176"/>
                <a:gd name="T53" fmla="*/ 177 w 177"/>
                <a:gd name="T54" fmla="*/ 176 h 1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7" h="176">
                  <a:moveTo>
                    <a:pt x="0" y="176"/>
                  </a:moveTo>
                  <a:lnTo>
                    <a:pt x="55" y="174"/>
                  </a:lnTo>
                  <a:lnTo>
                    <a:pt x="96" y="154"/>
                  </a:lnTo>
                  <a:lnTo>
                    <a:pt x="129" y="126"/>
                  </a:lnTo>
                  <a:lnTo>
                    <a:pt x="151" y="93"/>
                  </a:lnTo>
                  <a:lnTo>
                    <a:pt x="164" y="59"/>
                  </a:lnTo>
                  <a:lnTo>
                    <a:pt x="173" y="30"/>
                  </a:lnTo>
                  <a:lnTo>
                    <a:pt x="177" y="8"/>
                  </a:lnTo>
                  <a:lnTo>
                    <a:pt x="177" y="0"/>
                  </a:lnTo>
                  <a:lnTo>
                    <a:pt x="127" y="19"/>
                  </a:lnTo>
                  <a:lnTo>
                    <a:pt x="88" y="43"/>
                  </a:lnTo>
                  <a:lnTo>
                    <a:pt x="57" y="74"/>
                  </a:lnTo>
                  <a:lnTo>
                    <a:pt x="33" y="102"/>
                  </a:lnTo>
                  <a:lnTo>
                    <a:pt x="18" y="131"/>
                  </a:lnTo>
                  <a:lnTo>
                    <a:pt x="7" y="154"/>
                  </a:lnTo>
                  <a:lnTo>
                    <a:pt x="3" y="170"/>
                  </a:lnTo>
                  <a:lnTo>
                    <a:pt x="0" y="176"/>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4" name="Freeform 754"/>
            <p:cNvSpPr>
              <a:spLocks/>
            </p:cNvSpPr>
            <p:nvPr/>
          </p:nvSpPr>
          <p:spPr bwMode="auto">
            <a:xfrm>
              <a:off x="2352" y="2209"/>
              <a:ext cx="176" cy="177"/>
            </a:xfrm>
            <a:custGeom>
              <a:avLst/>
              <a:gdLst>
                <a:gd name="T0" fmla="*/ 176 w 176"/>
                <a:gd name="T1" fmla="*/ 0 h 177"/>
                <a:gd name="T2" fmla="*/ 126 w 176"/>
                <a:gd name="T3" fmla="*/ 20 h 177"/>
                <a:gd name="T4" fmla="*/ 87 w 176"/>
                <a:gd name="T5" fmla="*/ 44 h 177"/>
                <a:gd name="T6" fmla="*/ 54 w 176"/>
                <a:gd name="T7" fmla="*/ 75 h 177"/>
                <a:gd name="T8" fmla="*/ 33 w 176"/>
                <a:gd name="T9" fmla="*/ 103 h 177"/>
                <a:gd name="T10" fmla="*/ 17 w 176"/>
                <a:gd name="T11" fmla="*/ 131 h 177"/>
                <a:gd name="T12" fmla="*/ 6 w 176"/>
                <a:gd name="T13" fmla="*/ 155 h 177"/>
                <a:gd name="T14" fmla="*/ 2 w 176"/>
                <a:gd name="T15" fmla="*/ 170 h 177"/>
                <a:gd name="T16" fmla="*/ 0 w 176"/>
                <a:gd name="T17" fmla="*/ 177 h 177"/>
                <a:gd name="T18" fmla="*/ 54 w 176"/>
                <a:gd name="T19" fmla="*/ 175 h 177"/>
                <a:gd name="T20" fmla="*/ 96 w 176"/>
                <a:gd name="T21" fmla="*/ 155 h 177"/>
                <a:gd name="T22" fmla="*/ 126 w 176"/>
                <a:gd name="T23" fmla="*/ 127 h 177"/>
                <a:gd name="T24" fmla="*/ 148 w 176"/>
                <a:gd name="T25" fmla="*/ 94 h 177"/>
                <a:gd name="T26" fmla="*/ 163 w 176"/>
                <a:gd name="T27" fmla="*/ 59 h 177"/>
                <a:gd name="T28" fmla="*/ 172 w 176"/>
                <a:gd name="T29" fmla="*/ 31 h 177"/>
                <a:gd name="T30" fmla="*/ 176 w 176"/>
                <a:gd name="T31" fmla="*/ 9 h 177"/>
                <a:gd name="T32" fmla="*/ 176 w 176"/>
                <a:gd name="T33" fmla="*/ 0 h 1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6"/>
                <a:gd name="T52" fmla="*/ 0 h 177"/>
                <a:gd name="T53" fmla="*/ 176 w 176"/>
                <a:gd name="T54" fmla="*/ 177 h 1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6" h="177">
                  <a:moveTo>
                    <a:pt x="176" y="0"/>
                  </a:moveTo>
                  <a:lnTo>
                    <a:pt x="126" y="20"/>
                  </a:lnTo>
                  <a:lnTo>
                    <a:pt x="87" y="44"/>
                  </a:lnTo>
                  <a:lnTo>
                    <a:pt x="54" y="75"/>
                  </a:lnTo>
                  <a:lnTo>
                    <a:pt x="33" y="103"/>
                  </a:lnTo>
                  <a:lnTo>
                    <a:pt x="17" y="131"/>
                  </a:lnTo>
                  <a:lnTo>
                    <a:pt x="6" y="155"/>
                  </a:lnTo>
                  <a:lnTo>
                    <a:pt x="2" y="170"/>
                  </a:lnTo>
                  <a:lnTo>
                    <a:pt x="0" y="177"/>
                  </a:lnTo>
                  <a:lnTo>
                    <a:pt x="54" y="175"/>
                  </a:lnTo>
                  <a:lnTo>
                    <a:pt x="96" y="155"/>
                  </a:lnTo>
                  <a:lnTo>
                    <a:pt x="126" y="127"/>
                  </a:lnTo>
                  <a:lnTo>
                    <a:pt x="148" y="94"/>
                  </a:lnTo>
                  <a:lnTo>
                    <a:pt x="163" y="59"/>
                  </a:lnTo>
                  <a:lnTo>
                    <a:pt x="172" y="31"/>
                  </a:lnTo>
                  <a:lnTo>
                    <a:pt x="176" y="9"/>
                  </a:lnTo>
                  <a:lnTo>
                    <a:pt x="176"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5" name="Freeform 755"/>
            <p:cNvSpPr>
              <a:spLocks/>
            </p:cNvSpPr>
            <p:nvPr/>
          </p:nvSpPr>
          <p:spPr bwMode="auto">
            <a:xfrm>
              <a:off x="804" y="3042"/>
              <a:ext cx="46" cy="183"/>
            </a:xfrm>
            <a:custGeom>
              <a:avLst/>
              <a:gdLst>
                <a:gd name="T0" fmla="*/ 9 w 46"/>
                <a:gd name="T1" fmla="*/ 0 h 183"/>
                <a:gd name="T2" fmla="*/ 7 w 46"/>
                <a:gd name="T3" fmla="*/ 37 h 183"/>
                <a:gd name="T4" fmla="*/ 2 w 46"/>
                <a:gd name="T5" fmla="*/ 74 h 183"/>
                <a:gd name="T6" fmla="*/ 0 w 46"/>
                <a:gd name="T7" fmla="*/ 111 h 183"/>
                <a:gd name="T8" fmla="*/ 0 w 46"/>
                <a:gd name="T9" fmla="*/ 150 h 183"/>
                <a:gd name="T10" fmla="*/ 16 w 46"/>
                <a:gd name="T11" fmla="*/ 165 h 183"/>
                <a:gd name="T12" fmla="*/ 26 w 46"/>
                <a:gd name="T13" fmla="*/ 174 h 183"/>
                <a:gd name="T14" fmla="*/ 35 w 46"/>
                <a:gd name="T15" fmla="*/ 181 h 183"/>
                <a:gd name="T16" fmla="*/ 40 w 46"/>
                <a:gd name="T17" fmla="*/ 183 h 183"/>
                <a:gd name="T18" fmla="*/ 46 w 46"/>
                <a:gd name="T19" fmla="*/ 126 h 183"/>
                <a:gd name="T20" fmla="*/ 42 w 46"/>
                <a:gd name="T21" fmla="*/ 76 h 183"/>
                <a:gd name="T22" fmla="*/ 26 w 46"/>
                <a:gd name="T23" fmla="*/ 35 h 183"/>
                <a:gd name="T24" fmla="*/ 9 w 46"/>
                <a:gd name="T25" fmla="*/ 0 h 1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6"/>
                <a:gd name="T40" fmla="*/ 0 h 183"/>
                <a:gd name="T41" fmla="*/ 46 w 46"/>
                <a:gd name="T42" fmla="*/ 183 h 1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6" h="183">
                  <a:moveTo>
                    <a:pt x="9" y="0"/>
                  </a:moveTo>
                  <a:lnTo>
                    <a:pt x="7" y="37"/>
                  </a:lnTo>
                  <a:lnTo>
                    <a:pt x="2" y="74"/>
                  </a:lnTo>
                  <a:lnTo>
                    <a:pt x="0" y="111"/>
                  </a:lnTo>
                  <a:lnTo>
                    <a:pt x="0" y="150"/>
                  </a:lnTo>
                  <a:lnTo>
                    <a:pt x="16" y="165"/>
                  </a:lnTo>
                  <a:lnTo>
                    <a:pt x="26" y="174"/>
                  </a:lnTo>
                  <a:lnTo>
                    <a:pt x="35" y="181"/>
                  </a:lnTo>
                  <a:lnTo>
                    <a:pt x="40" y="183"/>
                  </a:lnTo>
                  <a:lnTo>
                    <a:pt x="46" y="126"/>
                  </a:lnTo>
                  <a:lnTo>
                    <a:pt x="42" y="76"/>
                  </a:lnTo>
                  <a:lnTo>
                    <a:pt x="26" y="35"/>
                  </a:lnTo>
                  <a:lnTo>
                    <a:pt x="9"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6" name="Freeform 756"/>
            <p:cNvSpPr>
              <a:spLocks/>
            </p:cNvSpPr>
            <p:nvPr/>
          </p:nvSpPr>
          <p:spPr bwMode="auto">
            <a:xfrm>
              <a:off x="876" y="2654"/>
              <a:ext cx="220" cy="107"/>
            </a:xfrm>
            <a:custGeom>
              <a:avLst/>
              <a:gdLst>
                <a:gd name="T0" fmla="*/ 220 w 220"/>
                <a:gd name="T1" fmla="*/ 7 h 107"/>
                <a:gd name="T2" fmla="*/ 185 w 220"/>
                <a:gd name="T3" fmla="*/ 0 h 107"/>
                <a:gd name="T4" fmla="*/ 153 w 220"/>
                <a:gd name="T5" fmla="*/ 0 h 107"/>
                <a:gd name="T6" fmla="*/ 124 w 220"/>
                <a:gd name="T7" fmla="*/ 4 h 107"/>
                <a:gd name="T8" fmla="*/ 96 w 220"/>
                <a:gd name="T9" fmla="*/ 9 h 107"/>
                <a:gd name="T10" fmla="*/ 72 w 220"/>
                <a:gd name="T11" fmla="*/ 17 h 107"/>
                <a:gd name="T12" fmla="*/ 50 w 220"/>
                <a:gd name="T13" fmla="*/ 28 h 107"/>
                <a:gd name="T14" fmla="*/ 31 w 220"/>
                <a:gd name="T15" fmla="*/ 39 h 107"/>
                <a:gd name="T16" fmla="*/ 15 w 220"/>
                <a:gd name="T17" fmla="*/ 50 h 107"/>
                <a:gd name="T18" fmla="*/ 11 w 220"/>
                <a:gd name="T19" fmla="*/ 61 h 107"/>
                <a:gd name="T20" fmla="*/ 9 w 220"/>
                <a:gd name="T21" fmla="*/ 70 h 107"/>
                <a:gd name="T22" fmla="*/ 5 w 220"/>
                <a:gd name="T23" fmla="*/ 81 h 107"/>
                <a:gd name="T24" fmla="*/ 0 w 220"/>
                <a:gd name="T25" fmla="*/ 91 h 107"/>
                <a:gd name="T26" fmla="*/ 46 w 220"/>
                <a:gd name="T27" fmla="*/ 107 h 107"/>
                <a:gd name="T28" fmla="*/ 90 w 220"/>
                <a:gd name="T29" fmla="*/ 105 h 107"/>
                <a:gd name="T30" fmla="*/ 127 w 220"/>
                <a:gd name="T31" fmla="*/ 91 h 107"/>
                <a:gd name="T32" fmla="*/ 159 w 220"/>
                <a:gd name="T33" fmla="*/ 72 h 107"/>
                <a:gd name="T34" fmla="*/ 185 w 220"/>
                <a:gd name="T35" fmla="*/ 50 h 107"/>
                <a:gd name="T36" fmla="*/ 205 w 220"/>
                <a:gd name="T37" fmla="*/ 28 h 107"/>
                <a:gd name="T38" fmla="*/ 216 w 220"/>
                <a:gd name="T39" fmla="*/ 13 h 107"/>
                <a:gd name="T40" fmla="*/ 220 w 220"/>
                <a:gd name="T41" fmla="*/ 7 h 1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0"/>
                <a:gd name="T64" fmla="*/ 0 h 107"/>
                <a:gd name="T65" fmla="*/ 220 w 220"/>
                <a:gd name="T66" fmla="*/ 107 h 10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0" h="107">
                  <a:moveTo>
                    <a:pt x="220" y="7"/>
                  </a:moveTo>
                  <a:lnTo>
                    <a:pt x="185" y="0"/>
                  </a:lnTo>
                  <a:lnTo>
                    <a:pt x="153" y="0"/>
                  </a:lnTo>
                  <a:lnTo>
                    <a:pt x="124" y="4"/>
                  </a:lnTo>
                  <a:lnTo>
                    <a:pt x="96" y="9"/>
                  </a:lnTo>
                  <a:lnTo>
                    <a:pt x="72" y="17"/>
                  </a:lnTo>
                  <a:lnTo>
                    <a:pt x="50" y="28"/>
                  </a:lnTo>
                  <a:lnTo>
                    <a:pt x="31" y="39"/>
                  </a:lnTo>
                  <a:lnTo>
                    <a:pt x="15" y="50"/>
                  </a:lnTo>
                  <a:lnTo>
                    <a:pt x="11" y="61"/>
                  </a:lnTo>
                  <a:lnTo>
                    <a:pt x="9" y="70"/>
                  </a:lnTo>
                  <a:lnTo>
                    <a:pt x="5" y="81"/>
                  </a:lnTo>
                  <a:lnTo>
                    <a:pt x="0" y="91"/>
                  </a:lnTo>
                  <a:lnTo>
                    <a:pt x="46" y="107"/>
                  </a:lnTo>
                  <a:lnTo>
                    <a:pt x="90" y="105"/>
                  </a:lnTo>
                  <a:lnTo>
                    <a:pt x="127" y="91"/>
                  </a:lnTo>
                  <a:lnTo>
                    <a:pt x="159" y="72"/>
                  </a:lnTo>
                  <a:lnTo>
                    <a:pt x="185" y="50"/>
                  </a:lnTo>
                  <a:lnTo>
                    <a:pt x="205" y="28"/>
                  </a:lnTo>
                  <a:lnTo>
                    <a:pt x="216" y="13"/>
                  </a:lnTo>
                  <a:lnTo>
                    <a:pt x="220" y="7"/>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7" name="Freeform 757"/>
            <p:cNvSpPr>
              <a:spLocks/>
            </p:cNvSpPr>
            <p:nvPr/>
          </p:nvSpPr>
          <p:spPr bwMode="auto">
            <a:xfrm>
              <a:off x="867" y="2878"/>
              <a:ext cx="221" cy="122"/>
            </a:xfrm>
            <a:custGeom>
              <a:avLst/>
              <a:gdLst>
                <a:gd name="T0" fmla="*/ 0 w 221"/>
                <a:gd name="T1" fmla="*/ 0 h 122"/>
                <a:gd name="T2" fmla="*/ 20 w 221"/>
                <a:gd name="T3" fmla="*/ 51 h 122"/>
                <a:gd name="T4" fmla="*/ 48 w 221"/>
                <a:gd name="T5" fmla="*/ 85 h 122"/>
                <a:gd name="T6" fmla="*/ 85 w 221"/>
                <a:gd name="T7" fmla="*/ 107 h 122"/>
                <a:gd name="T8" fmla="*/ 123 w 221"/>
                <a:gd name="T9" fmla="*/ 118 h 122"/>
                <a:gd name="T10" fmla="*/ 160 w 221"/>
                <a:gd name="T11" fmla="*/ 122 h 122"/>
                <a:gd name="T12" fmla="*/ 190 w 221"/>
                <a:gd name="T13" fmla="*/ 122 h 122"/>
                <a:gd name="T14" fmla="*/ 212 w 221"/>
                <a:gd name="T15" fmla="*/ 120 h 122"/>
                <a:gd name="T16" fmla="*/ 221 w 221"/>
                <a:gd name="T17" fmla="*/ 118 h 122"/>
                <a:gd name="T18" fmla="*/ 188 w 221"/>
                <a:gd name="T19" fmla="*/ 77 h 122"/>
                <a:gd name="T20" fmla="*/ 153 w 221"/>
                <a:gd name="T21" fmla="*/ 46 h 122"/>
                <a:gd name="T22" fmla="*/ 116 w 221"/>
                <a:gd name="T23" fmla="*/ 24 h 122"/>
                <a:gd name="T24" fmla="*/ 81 w 221"/>
                <a:gd name="T25" fmla="*/ 11 h 122"/>
                <a:gd name="T26" fmla="*/ 48 w 221"/>
                <a:gd name="T27" fmla="*/ 5 h 122"/>
                <a:gd name="T28" fmla="*/ 24 w 221"/>
                <a:gd name="T29" fmla="*/ 0 h 122"/>
                <a:gd name="T30" fmla="*/ 7 w 221"/>
                <a:gd name="T31" fmla="*/ 0 h 122"/>
                <a:gd name="T32" fmla="*/ 0 w 221"/>
                <a:gd name="T33" fmla="*/ 0 h 1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1"/>
                <a:gd name="T52" fmla="*/ 0 h 122"/>
                <a:gd name="T53" fmla="*/ 221 w 221"/>
                <a:gd name="T54" fmla="*/ 122 h 1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1" h="122">
                  <a:moveTo>
                    <a:pt x="0" y="0"/>
                  </a:moveTo>
                  <a:lnTo>
                    <a:pt x="20" y="51"/>
                  </a:lnTo>
                  <a:lnTo>
                    <a:pt x="48" y="85"/>
                  </a:lnTo>
                  <a:lnTo>
                    <a:pt x="85" y="107"/>
                  </a:lnTo>
                  <a:lnTo>
                    <a:pt x="123" y="118"/>
                  </a:lnTo>
                  <a:lnTo>
                    <a:pt x="160" y="122"/>
                  </a:lnTo>
                  <a:lnTo>
                    <a:pt x="190" y="122"/>
                  </a:lnTo>
                  <a:lnTo>
                    <a:pt x="212" y="120"/>
                  </a:lnTo>
                  <a:lnTo>
                    <a:pt x="221" y="118"/>
                  </a:lnTo>
                  <a:lnTo>
                    <a:pt x="188" y="77"/>
                  </a:lnTo>
                  <a:lnTo>
                    <a:pt x="153" y="46"/>
                  </a:lnTo>
                  <a:lnTo>
                    <a:pt x="116" y="24"/>
                  </a:lnTo>
                  <a:lnTo>
                    <a:pt x="81" y="11"/>
                  </a:lnTo>
                  <a:lnTo>
                    <a:pt x="48" y="5"/>
                  </a:lnTo>
                  <a:lnTo>
                    <a:pt x="24" y="0"/>
                  </a:lnTo>
                  <a:lnTo>
                    <a:pt x="7" y="0"/>
                  </a:lnTo>
                  <a:lnTo>
                    <a:pt x="0"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8" name="Freeform 758"/>
            <p:cNvSpPr>
              <a:spLocks/>
            </p:cNvSpPr>
            <p:nvPr/>
          </p:nvSpPr>
          <p:spPr bwMode="auto">
            <a:xfrm>
              <a:off x="1635" y="1756"/>
              <a:ext cx="268" cy="190"/>
            </a:xfrm>
            <a:custGeom>
              <a:avLst/>
              <a:gdLst>
                <a:gd name="T0" fmla="*/ 130 w 268"/>
                <a:gd name="T1" fmla="*/ 190 h 190"/>
                <a:gd name="T2" fmla="*/ 159 w 268"/>
                <a:gd name="T3" fmla="*/ 188 h 190"/>
                <a:gd name="T4" fmla="*/ 185 w 268"/>
                <a:gd name="T5" fmla="*/ 179 h 190"/>
                <a:gd name="T6" fmla="*/ 207 w 268"/>
                <a:gd name="T7" fmla="*/ 168 h 190"/>
                <a:gd name="T8" fmla="*/ 229 w 268"/>
                <a:gd name="T9" fmla="*/ 153 h 190"/>
                <a:gd name="T10" fmla="*/ 244 w 268"/>
                <a:gd name="T11" fmla="*/ 133 h 190"/>
                <a:gd name="T12" fmla="*/ 257 w 268"/>
                <a:gd name="T13" fmla="*/ 111 h 190"/>
                <a:gd name="T14" fmla="*/ 266 w 268"/>
                <a:gd name="T15" fmla="*/ 87 h 190"/>
                <a:gd name="T16" fmla="*/ 268 w 268"/>
                <a:gd name="T17" fmla="*/ 61 h 190"/>
                <a:gd name="T18" fmla="*/ 266 w 268"/>
                <a:gd name="T19" fmla="*/ 46 h 190"/>
                <a:gd name="T20" fmla="*/ 263 w 268"/>
                <a:gd name="T21" fmla="*/ 29 h 190"/>
                <a:gd name="T22" fmla="*/ 257 w 268"/>
                <a:gd name="T23" fmla="*/ 13 h 190"/>
                <a:gd name="T24" fmla="*/ 250 w 268"/>
                <a:gd name="T25" fmla="*/ 0 h 190"/>
                <a:gd name="T26" fmla="*/ 218 w 268"/>
                <a:gd name="T27" fmla="*/ 11 h 190"/>
                <a:gd name="T28" fmla="*/ 185 w 268"/>
                <a:gd name="T29" fmla="*/ 22 h 190"/>
                <a:gd name="T30" fmla="*/ 154 w 268"/>
                <a:gd name="T31" fmla="*/ 33 h 190"/>
                <a:gd name="T32" fmla="*/ 122 w 268"/>
                <a:gd name="T33" fmla="*/ 44 h 190"/>
                <a:gd name="T34" fmla="*/ 91 w 268"/>
                <a:gd name="T35" fmla="*/ 57 h 190"/>
                <a:gd name="T36" fmla="*/ 61 w 268"/>
                <a:gd name="T37" fmla="*/ 70 h 190"/>
                <a:gd name="T38" fmla="*/ 30 w 268"/>
                <a:gd name="T39" fmla="*/ 85 h 190"/>
                <a:gd name="T40" fmla="*/ 0 w 268"/>
                <a:gd name="T41" fmla="*/ 100 h 190"/>
                <a:gd name="T42" fmla="*/ 8 w 268"/>
                <a:gd name="T43" fmla="*/ 120 h 190"/>
                <a:gd name="T44" fmla="*/ 19 w 268"/>
                <a:gd name="T45" fmla="*/ 137 h 190"/>
                <a:gd name="T46" fmla="*/ 32 w 268"/>
                <a:gd name="T47" fmla="*/ 153 h 190"/>
                <a:gd name="T48" fmla="*/ 50 w 268"/>
                <a:gd name="T49" fmla="*/ 164 h 190"/>
                <a:gd name="T50" fmla="*/ 67 w 268"/>
                <a:gd name="T51" fmla="*/ 175 h 190"/>
                <a:gd name="T52" fmla="*/ 87 w 268"/>
                <a:gd name="T53" fmla="*/ 183 h 190"/>
                <a:gd name="T54" fmla="*/ 109 w 268"/>
                <a:gd name="T55" fmla="*/ 188 h 190"/>
                <a:gd name="T56" fmla="*/ 130 w 268"/>
                <a:gd name="T57" fmla="*/ 19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68"/>
                <a:gd name="T88" fmla="*/ 0 h 190"/>
                <a:gd name="T89" fmla="*/ 268 w 268"/>
                <a:gd name="T90" fmla="*/ 190 h 19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68" h="190">
                  <a:moveTo>
                    <a:pt x="130" y="190"/>
                  </a:moveTo>
                  <a:lnTo>
                    <a:pt x="159" y="188"/>
                  </a:lnTo>
                  <a:lnTo>
                    <a:pt x="185" y="179"/>
                  </a:lnTo>
                  <a:lnTo>
                    <a:pt x="207" y="168"/>
                  </a:lnTo>
                  <a:lnTo>
                    <a:pt x="229" y="153"/>
                  </a:lnTo>
                  <a:lnTo>
                    <a:pt x="244" y="133"/>
                  </a:lnTo>
                  <a:lnTo>
                    <a:pt x="257" y="111"/>
                  </a:lnTo>
                  <a:lnTo>
                    <a:pt x="266" y="87"/>
                  </a:lnTo>
                  <a:lnTo>
                    <a:pt x="268" y="61"/>
                  </a:lnTo>
                  <a:lnTo>
                    <a:pt x="266" y="46"/>
                  </a:lnTo>
                  <a:lnTo>
                    <a:pt x="263" y="29"/>
                  </a:lnTo>
                  <a:lnTo>
                    <a:pt x="257" y="13"/>
                  </a:lnTo>
                  <a:lnTo>
                    <a:pt x="250" y="0"/>
                  </a:lnTo>
                  <a:lnTo>
                    <a:pt x="218" y="11"/>
                  </a:lnTo>
                  <a:lnTo>
                    <a:pt x="185" y="22"/>
                  </a:lnTo>
                  <a:lnTo>
                    <a:pt x="154" y="33"/>
                  </a:lnTo>
                  <a:lnTo>
                    <a:pt x="122" y="44"/>
                  </a:lnTo>
                  <a:lnTo>
                    <a:pt x="91" y="57"/>
                  </a:lnTo>
                  <a:lnTo>
                    <a:pt x="61" y="70"/>
                  </a:lnTo>
                  <a:lnTo>
                    <a:pt x="30" y="85"/>
                  </a:lnTo>
                  <a:lnTo>
                    <a:pt x="0" y="100"/>
                  </a:lnTo>
                  <a:lnTo>
                    <a:pt x="8" y="120"/>
                  </a:lnTo>
                  <a:lnTo>
                    <a:pt x="19" y="137"/>
                  </a:lnTo>
                  <a:lnTo>
                    <a:pt x="32" y="153"/>
                  </a:lnTo>
                  <a:lnTo>
                    <a:pt x="50" y="164"/>
                  </a:lnTo>
                  <a:lnTo>
                    <a:pt x="67" y="175"/>
                  </a:lnTo>
                  <a:lnTo>
                    <a:pt x="87" y="183"/>
                  </a:lnTo>
                  <a:lnTo>
                    <a:pt x="109" y="188"/>
                  </a:lnTo>
                  <a:lnTo>
                    <a:pt x="130" y="19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9" name="Freeform 759"/>
            <p:cNvSpPr>
              <a:spLocks/>
            </p:cNvSpPr>
            <p:nvPr/>
          </p:nvSpPr>
          <p:spPr bwMode="auto">
            <a:xfrm>
              <a:off x="1731" y="1373"/>
              <a:ext cx="52" cy="39"/>
            </a:xfrm>
            <a:custGeom>
              <a:avLst/>
              <a:gdLst>
                <a:gd name="T0" fmla="*/ 0 w 52"/>
                <a:gd name="T1" fmla="*/ 35 h 39"/>
                <a:gd name="T2" fmla="*/ 52 w 52"/>
                <a:gd name="T3" fmla="*/ 39 h 39"/>
                <a:gd name="T4" fmla="*/ 43 w 52"/>
                <a:gd name="T5" fmla="*/ 24 h 39"/>
                <a:gd name="T6" fmla="*/ 39 w 52"/>
                <a:gd name="T7" fmla="*/ 11 h 39"/>
                <a:gd name="T8" fmla="*/ 34 w 52"/>
                <a:gd name="T9" fmla="*/ 2 h 39"/>
                <a:gd name="T10" fmla="*/ 32 w 52"/>
                <a:gd name="T11" fmla="*/ 0 h 39"/>
                <a:gd name="T12" fmla="*/ 24 w 52"/>
                <a:gd name="T13" fmla="*/ 8 h 39"/>
                <a:gd name="T14" fmla="*/ 15 w 52"/>
                <a:gd name="T15" fmla="*/ 17 h 39"/>
                <a:gd name="T16" fmla="*/ 6 w 52"/>
                <a:gd name="T17" fmla="*/ 26 h 39"/>
                <a:gd name="T18" fmla="*/ 0 w 52"/>
                <a:gd name="T19" fmla="*/ 35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39"/>
                <a:gd name="T32" fmla="*/ 52 w 52"/>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39">
                  <a:moveTo>
                    <a:pt x="0" y="35"/>
                  </a:moveTo>
                  <a:lnTo>
                    <a:pt x="52" y="39"/>
                  </a:lnTo>
                  <a:lnTo>
                    <a:pt x="43" y="24"/>
                  </a:lnTo>
                  <a:lnTo>
                    <a:pt x="39" y="11"/>
                  </a:lnTo>
                  <a:lnTo>
                    <a:pt x="34" y="2"/>
                  </a:lnTo>
                  <a:lnTo>
                    <a:pt x="32" y="0"/>
                  </a:lnTo>
                  <a:lnTo>
                    <a:pt x="24" y="8"/>
                  </a:lnTo>
                  <a:lnTo>
                    <a:pt x="15" y="17"/>
                  </a:lnTo>
                  <a:lnTo>
                    <a:pt x="6" y="26"/>
                  </a:lnTo>
                  <a:lnTo>
                    <a:pt x="0" y="35"/>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0" name="Freeform 760"/>
            <p:cNvSpPr>
              <a:spLocks/>
            </p:cNvSpPr>
            <p:nvPr/>
          </p:nvSpPr>
          <p:spPr bwMode="auto">
            <a:xfrm>
              <a:off x="2313" y="1704"/>
              <a:ext cx="771" cy="1094"/>
            </a:xfrm>
            <a:custGeom>
              <a:avLst/>
              <a:gdLst>
                <a:gd name="T0" fmla="*/ 126 w 771"/>
                <a:gd name="T1" fmla="*/ 89 h 1094"/>
                <a:gd name="T2" fmla="*/ 93 w 771"/>
                <a:gd name="T3" fmla="*/ 118 h 1094"/>
                <a:gd name="T4" fmla="*/ 56 w 771"/>
                <a:gd name="T5" fmla="*/ 139 h 1094"/>
                <a:gd name="T6" fmla="*/ 19 w 771"/>
                <a:gd name="T7" fmla="*/ 157 h 1094"/>
                <a:gd name="T8" fmla="*/ 6 w 771"/>
                <a:gd name="T9" fmla="*/ 174 h 1094"/>
                <a:gd name="T10" fmla="*/ 17 w 771"/>
                <a:gd name="T11" fmla="*/ 189 h 1094"/>
                <a:gd name="T12" fmla="*/ 50 w 771"/>
                <a:gd name="T13" fmla="*/ 185 h 1094"/>
                <a:gd name="T14" fmla="*/ 104 w 771"/>
                <a:gd name="T15" fmla="*/ 163 h 1094"/>
                <a:gd name="T16" fmla="*/ 163 w 771"/>
                <a:gd name="T17" fmla="*/ 150 h 1094"/>
                <a:gd name="T18" fmla="*/ 224 w 771"/>
                <a:gd name="T19" fmla="*/ 146 h 1094"/>
                <a:gd name="T20" fmla="*/ 329 w 771"/>
                <a:gd name="T21" fmla="*/ 168 h 1094"/>
                <a:gd name="T22" fmla="*/ 453 w 771"/>
                <a:gd name="T23" fmla="*/ 246 h 1094"/>
                <a:gd name="T24" fmla="*/ 540 w 771"/>
                <a:gd name="T25" fmla="*/ 342 h 1094"/>
                <a:gd name="T26" fmla="*/ 588 w 771"/>
                <a:gd name="T27" fmla="*/ 410 h 1094"/>
                <a:gd name="T28" fmla="*/ 592 w 771"/>
                <a:gd name="T29" fmla="*/ 423 h 1094"/>
                <a:gd name="T30" fmla="*/ 577 w 771"/>
                <a:gd name="T31" fmla="*/ 436 h 1094"/>
                <a:gd name="T32" fmla="*/ 551 w 771"/>
                <a:gd name="T33" fmla="*/ 460 h 1094"/>
                <a:gd name="T34" fmla="*/ 512 w 771"/>
                <a:gd name="T35" fmla="*/ 488 h 1094"/>
                <a:gd name="T36" fmla="*/ 464 w 771"/>
                <a:gd name="T37" fmla="*/ 521 h 1094"/>
                <a:gd name="T38" fmla="*/ 407 w 771"/>
                <a:gd name="T39" fmla="*/ 551 h 1094"/>
                <a:gd name="T40" fmla="*/ 344 w 771"/>
                <a:gd name="T41" fmla="*/ 575 h 1094"/>
                <a:gd name="T42" fmla="*/ 279 w 771"/>
                <a:gd name="T43" fmla="*/ 590 h 1094"/>
                <a:gd name="T44" fmla="*/ 279 w 771"/>
                <a:gd name="T45" fmla="*/ 597 h 1094"/>
                <a:gd name="T46" fmla="*/ 348 w 771"/>
                <a:gd name="T47" fmla="*/ 617 h 1094"/>
                <a:gd name="T48" fmla="*/ 412 w 771"/>
                <a:gd name="T49" fmla="*/ 647 h 1094"/>
                <a:gd name="T50" fmla="*/ 468 w 771"/>
                <a:gd name="T51" fmla="*/ 684 h 1094"/>
                <a:gd name="T52" fmla="*/ 516 w 771"/>
                <a:gd name="T53" fmla="*/ 723 h 1094"/>
                <a:gd name="T54" fmla="*/ 553 w 771"/>
                <a:gd name="T55" fmla="*/ 758 h 1094"/>
                <a:gd name="T56" fmla="*/ 582 w 771"/>
                <a:gd name="T57" fmla="*/ 787 h 1094"/>
                <a:gd name="T58" fmla="*/ 595 w 771"/>
                <a:gd name="T59" fmla="*/ 804 h 1094"/>
                <a:gd name="T60" fmla="*/ 595 w 771"/>
                <a:gd name="T61" fmla="*/ 811 h 1094"/>
                <a:gd name="T62" fmla="*/ 575 w 771"/>
                <a:gd name="T63" fmla="*/ 834 h 1094"/>
                <a:gd name="T64" fmla="*/ 538 w 771"/>
                <a:gd name="T65" fmla="*/ 876 h 1094"/>
                <a:gd name="T66" fmla="*/ 486 w 771"/>
                <a:gd name="T67" fmla="*/ 926 h 1094"/>
                <a:gd name="T68" fmla="*/ 494 w 771"/>
                <a:gd name="T69" fmla="*/ 954 h 1094"/>
                <a:gd name="T70" fmla="*/ 575 w 771"/>
                <a:gd name="T71" fmla="*/ 976 h 1094"/>
                <a:gd name="T72" fmla="*/ 651 w 771"/>
                <a:gd name="T73" fmla="*/ 1011 h 1094"/>
                <a:gd name="T74" fmla="*/ 719 w 771"/>
                <a:gd name="T75" fmla="*/ 1063 h 1094"/>
                <a:gd name="T76" fmla="*/ 771 w 771"/>
                <a:gd name="T77" fmla="*/ 200 h 1094"/>
                <a:gd name="T78" fmla="*/ 704 w 771"/>
                <a:gd name="T79" fmla="*/ 163 h 1094"/>
                <a:gd name="T80" fmla="*/ 636 w 771"/>
                <a:gd name="T81" fmla="*/ 128 h 1094"/>
                <a:gd name="T82" fmla="*/ 566 w 771"/>
                <a:gd name="T83" fmla="*/ 98 h 1094"/>
                <a:gd name="T84" fmla="*/ 494 w 771"/>
                <a:gd name="T85" fmla="*/ 70 h 1094"/>
                <a:gd name="T86" fmla="*/ 420 w 771"/>
                <a:gd name="T87" fmla="*/ 48 h 1094"/>
                <a:gd name="T88" fmla="*/ 344 w 771"/>
                <a:gd name="T89" fmla="*/ 28 h 1094"/>
                <a:gd name="T90" fmla="*/ 268 w 771"/>
                <a:gd name="T91" fmla="*/ 11 h 1094"/>
                <a:gd name="T92" fmla="*/ 189 w 771"/>
                <a:gd name="T93" fmla="*/ 0 h 1094"/>
                <a:gd name="T94" fmla="*/ 167 w 771"/>
                <a:gd name="T95" fmla="*/ 37 h 1094"/>
                <a:gd name="T96" fmla="*/ 141 w 771"/>
                <a:gd name="T97" fmla="*/ 74 h 109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71"/>
                <a:gd name="T148" fmla="*/ 0 h 1094"/>
                <a:gd name="T149" fmla="*/ 771 w 771"/>
                <a:gd name="T150" fmla="*/ 1094 h 109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71" h="1094">
                  <a:moveTo>
                    <a:pt x="141" y="74"/>
                  </a:moveTo>
                  <a:lnTo>
                    <a:pt x="126" y="89"/>
                  </a:lnTo>
                  <a:lnTo>
                    <a:pt x="111" y="104"/>
                  </a:lnTo>
                  <a:lnTo>
                    <a:pt x="93" y="118"/>
                  </a:lnTo>
                  <a:lnTo>
                    <a:pt x="76" y="128"/>
                  </a:lnTo>
                  <a:lnTo>
                    <a:pt x="56" y="139"/>
                  </a:lnTo>
                  <a:lnTo>
                    <a:pt x="39" y="148"/>
                  </a:lnTo>
                  <a:lnTo>
                    <a:pt x="19" y="157"/>
                  </a:lnTo>
                  <a:lnTo>
                    <a:pt x="0" y="165"/>
                  </a:lnTo>
                  <a:lnTo>
                    <a:pt x="6" y="174"/>
                  </a:lnTo>
                  <a:lnTo>
                    <a:pt x="13" y="181"/>
                  </a:lnTo>
                  <a:lnTo>
                    <a:pt x="17" y="189"/>
                  </a:lnTo>
                  <a:lnTo>
                    <a:pt x="24" y="198"/>
                  </a:lnTo>
                  <a:lnTo>
                    <a:pt x="50" y="185"/>
                  </a:lnTo>
                  <a:lnTo>
                    <a:pt x="76" y="174"/>
                  </a:lnTo>
                  <a:lnTo>
                    <a:pt x="104" y="163"/>
                  </a:lnTo>
                  <a:lnTo>
                    <a:pt x="133" y="157"/>
                  </a:lnTo>
                  <a:lnTo>
                    <a:pt x="163" y="150"/>
                  </a:lnTo>
                  <a:lnTo>
                    <a:pt x="194" y="146"/>
                  </a:lnTo>
                  <a:lnTo>
                    <a:pt x="224" y="146"/>
                  </a:lnTo>
                  <a:lnTo>
                    <a:pt x="255" y="148"/>
                  </a:lnTo>
                  <a:lnTo>
                    <a:pt x="329" y="168"/>
                  </a:lnTo>
                  <a:lnTo>
                    <a:pt x="394" y="203"/>
                  </a:lnTo>
                  <a:lnTo>
                    <a:pt x="453" y="246"/>
                  </a:lnTo>
                  <a:lnTo>
                    <a:pt x="501" y="294"/>
                  </a:lnTo>
                  <a:lnTo>
                    <a:pt x="540" y="342"/>
                  </a:lnTo>
                  <a:lnTo>
                    <a:pt x="571" y="381"/>
                  </a:lnTo>
                  <a:lnTo>
                    <a:pt x="588" y="410"/>
                  </a:lnTo>
                  <a:lnTo>
                    <a:pt x="595" y="420"/>
                  </a:lnTo>
                  <a:lnTo>
                    <a:pt x="592" y="423"/>
                  </a:lnTo>
                  <a:lnTo>
                    <a:pt x="588" y="427"/>
                  </a:lnTo>
                  <a:lnTo>
                    <a:pt x="577" y="436"/>
                  </a:lnTo>
                  <a:lnTo>
                    <a:pt x="566" y="447"/>
                  </a:lnTo>
                  <a:lnTo>
                    <a:pt x="551" y="460"/>
                  </a:lnTo>
                  <a:lnTo>
                    <a:pt x="531" y="473"/>
                  </a:lnTo>
                  <a:lnTo>
                    <a:pt x="512" y="488"/>
                  </a:lnTo>
                  <a:lnTo>
                    <a:pt x="488" y="505"/>
                  </a:lnTo>
                  <a:lnTo>
                    <a:pt x="464" y="521"/>
                  </a:lnTo>
                  <a:lnTo>
                    <a:pt x="435" y="536"/>
                  </a:lnTo>
                  <a:lnTo>
                    <a:pt x="407" y="551"/>
                  </a:lnTo>
                  <a:lnTo>
                    <a:pt x="377" y="564"/>
                  </a:lnTo>
                  <a:lnTo>
                    <a:pt x="344" y="575"/>
                  </a:lnTo>
                  <a:lnTo>
                    <a:pt x="311" y="584"/>
                  </a:lnTo>
                  <a:lnTo>
                    <a:pt x="279" y="590"/>
                  </a:lnTo>
                  <a:lnTo>
                    <a:pt x="244" y="593"/>
                  </a:lnTo>
                  <a:lnTo>
                    <a:pt x="279" y="597"/>
                  </a:lnTo>
                  <a:lnTo>
                    <a:pt x="316" y="606"/>
                  </a:lnTo>
                  <a:lnTo>
                    <a:pt x="348" y="617"/>
                  </a:lnTo>
                  <a:lnTo>
                    <a:pt x="381" y="630"/>
                  </a:lnTo>
                  <a:lnTo>
                    <a:pt x="412" y="647"/>
                  </a:lnTo>
                  <a:lnTo>
                    <a:pt x="440" y="665"/>
                  </a:lnTo>
                  <a:lnTo>
                    <a:pt x="468" y="684"/>
                  </a:lnTo>
                  <a:lnTo>
                    <a:pt x="492" y="704"/>
                  </a:lnTo>
                  <a:lnTo>
                    <a:pt x="516" y="723"/>
                  </a:lnTo>
                  <a:lnTo>
                    <a:pt x="536" y="741"/>
                  </a:lnTo>
                  <a:lnTo>
                    <a:pt x="553" y="758"/>
                  </a:lnTo>
                  <a:lnTo>
                    <a:pt x="568" y="773"/>
                  </a:lnTo>
                  <a:lnTo>
                    <a:pt x="582" y="787"/>
                  </a:lnTo>
                  <a:lnTo>
                    <a:pt x="590" y="797"/>
                  </a:lnTo>
                  <a:lnTo>
                    <a:pt x="595" y="804"/>
                  </a:lnTo>
                  <a:lnTo>
                    <a:pt x="597" y="806"/>
                  </a:lnTo>
                  <a:lnTo>
                    <a:pt x="595" y="811"/>
                  </a:lnTo>
                  <a:lnTo>
                    <a:pt x="586" y="819"/>
                  </a:lnTo>
                  <a:lnTo>
                    <a:pt x="575" y="834"/>
                  </a:lnTo>
                  <a:lnTo>
                    <a:pt x="558" y="854"/>
                  </a:lnTo>
                  <a:lnTo>
                    <a:pt x="538" y="876"/>
                  </a:lnTo>
                  <a:lnTo>
                    <a:pt x="514" y="900"/>
                  </a:lnTo>
                  <a:lnTo>
                    <a:pt x="486" y="926"/>
                  </a:lnTo>
                  <a:lnTo>
                    <a:pt x="453" y="950"/>
                  </a:lnTo>
                  <a:lnTo>
                    <a:pt x="494" y="954"/>
                  </a:lnTo>
                  <a:lnTo>
                    <a:pt x="536" y="963"/>
                  </a:lnTo>
                  <a:lnTo>
                    <a:pt x="575" y="976"/>
                  </a:lnTo>
                  <a:lnTo>
                    <a:pt x="614" y="991"/>
                  </a:lnTo>
                  <a:lnTo>
                    <a:pt x="651" y="1011"/>
                  </a:lnTo>
                  <a:lnTo>
                    <a:pt x="688" y="1035"/>
                  </a:lnTo>
                  <a:lnTo>
                    <a:pt x="719" y="1063"/>
                  </a:lnTo>
                  <a:lnTo>
                    <a:pt x="749" y="1094"/>
                  </a:lnTo>
                  <a:lnTo>
                    <a:pt x="771" y="200"/>
                  </a:lnTo>
                  <a:lnTo>
                    <a:pt x="738" y="181"/>
                  </a:lnTo>
                  <a:lnTo>
                    <a:pt x="704" y="163"/>
                  </a:lnTo>
                  <a:lnTo>
                    <a:pt x="671" y="146"/>
                  </a:lnTo>
                  <a:lnTo>
                    <a:pt x="636" y="128"/>
                  </a:lnTo>
                  <a:lnTo>
                    <a:pt x="601" y="113"/>
                  </a:lnTo>
                  <a:lnTo>
                    <a:pt x="566" y="98"/>
                  </a:lnTo>
                  <a:lnTo>
                    <a:pt x="529" y="85"/>
                  </a:lnTo>
                  <a:lnTo>
                    <a:pt x="494" y="70"/>
                  </a:lnTo>
                  <a:lnTo>
                    <a:pt x="457" y="59"/>
                  </a:lnTo>
                  <a:lnTo>
                    <a:pt x="420" y="48"/>
                  </a:lnTo>
                  <a:lnTo>
                    <a:pt x="381" y="37"/>
                  </a:lnTo>
                  <a:lnTo>
                    <a:pt x="344" y="28"/>
                  </a:lnTo>
                  <a:lnTo>
                    <a:pt x="305" y="19"/>
                  </a:lnTo>
                  <a:lnTo>
                    <a:pt x="268" y="11"/>
                  </a:lnTo>
                  <a:lnTo>
                    <a:pt x="228" y="4"/>
                  </a:lnTo>
                  <a:lnTo>
                    <a:pt x="189" y="0"/>
                  </a:lnTo>
                  <a:lnTo>
                    <a:pt x="178" y="19"/>
                  </a:lnTo>
                  <a:lnTo>
                    <a:pt x="167" y="37"/>
                  </a:lnTo>
                  <a:lnTo>
                    <a:pt x="154" y="57"/>
                  </a:lnTo>
                  <a:lnTo>
                    <a:pt x="141" y="74"/>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1" name="Freeform 761"/>
            <p:cNvSpPr>
              <a:spLocks/>
            </p:cNvSpPr>
            <p:nvPr/>
          </p:nvSpPr>
          <p:spPr bwMode="auto">
            <a:xfrm>
              <a:off x="2611" y="3765"/>
              <a:ext cx="608" cy="717"/>
            </a:xfrm>
            <a:custGeom>
              <a:avLst/>
              <a:gdLst>
                <a:gd name="T0" fmla="*/ 159 w 608"/>
                <a:gd name="T1" fmla="*/ 717 h 717"/>
                <a:gd name="T2" fmla="*/ 164 w 608"/>
                <a:gd name="T3" fmla="*/ 702 h 717"/>
                <a:gd name="T4" fmla="*/ 172 w 608"/>
                <a:gd name="T5" fmla="*/ 663 h 717"/>
                <a:gd name="T6" fmla="*/ 188 w 608"/>
                <a:gd name="T7" fmla="*/ 608 h 717"/>
                <a:gd name="T8" fmla="*/ 203 w 608"/>
                <a:gd name="T9" fmla="*/ 543 h 717"/>
                <a:gd name="T10" fmla="*/ 218 w 608"/>
                <a:gd name="T11" fmla="*/ 475 h 717"/>
                <a:gd name="T12" fmla="*/ 233 w 608"/>
                <a:gd name="T13" fmla="*/ 412 h 717"/>
                <a:gd name="T14" fmla="*/ 242 w 608"/>
                <a:gd name="T15" fmla="*/ 364 h 717"/>
                <a:gd name="T16" fmla="*/ 246 w 608"/>
                <a:gd name="T17" fmla="*/ 336 h 717"/>
                <a:gd name="T18" fmla="*/ 268 w 608"/>
                <a:gd name="T19" fmla="*/ 353 h 717"/>
                <a:gd name="T20" fmla="*/ 294 w 608"/>
                <a:gd name="T21" fmla="*/ 371 h 717"/>
                <a:gd name="T22" fmla="*/ 321 w 608"/>
                <a:gd name="T23" fmla="*/ 388 h 717"/>
                <a:gd name="T24" fmla="*/ 349 w 608"/>
                <a:gd name="T25" fmla="*/ 410 h 717"/>
                <a:gd name="T26" fmla="*/ 379 w 608"/>
                <a:gd name="T27" fmla="*/ 430 h 717"/>
                <a:gd name="T28" fmla="*/ 410 w 608"/>
                <a:gd name="T29" fmla="*/ 449 h 717"/>
                <a:gd name="T30" fmla="*/ 440 w 608"/>
                <a:gd name="T31" fmla="*/ 469 h 717"/>
                <a:gd name="T32" fmla="*/ 469 w 608"/>
                <a:gd name="T33" fmla="*/ 488 h 717"/>
                <a:gd name="T34" fmla="*/ 497 w 608"/>
                <a:gd name="T35" fmla="*/ 508 h 717"/>
                <a:gd name="T36" fmla="*/ 523 w 608"/>
                <a:gd name="T37" fmla="*/ 525 h 717"/>
                <a:gd name="T38" fmla="*/ 547 w 608"/>
                <a:gd name="T39" fmla="*/ 541 h 717"/>
                <a:gd name="T40" fmla="*/ 567 w 608"/>
                <a:gd name="T41" fmla="*/ 554 h 717"/>
                <a:gd name="T42" fmla="*/ 584 w 608"/>
                <a:gd name="T43" fmla="*/ 565 h 717"/>
                <a:gd name="T44" fmla="*/ 597 w 608"/>
                <a:gd name="T45" fmla="*/ 573 h 717"/>
                <a:gd name="T46" fmla="*/ 606 w 608"/>
                <a:gd name="T47" fmla="*/ 578 h 717"/>
                <a:gd name="T48" fmla="*/ 608 w 608"/>
                <a:gd name="T49" fmla="*/ 580 h 717"/>
                <a:gd name="T50" fmla="*/ 573 w 608"/>
                <a:gd name="T51" fmla="*/ 534 h 717"/>
                <a:gd name="T52" fmla="*/ 539 w 608"/>
                <a:gd name="T53" fmla="*/ 486 h 717"/>
                <a:gd name="T54" fmla="*/ 506 w 608"/>
                <a:gd name="T55" fmla="*/ 438 h 717"/>
                <a:gd name="T56" fmla="*/ 478 w 608"/>
                <a:gd name="T57" fmla="*/ 390 h 717"/>
                <a:gd name="T58" fmla="*/ 449 w 608"/>
                <a:gd name="T59" fmla="*/ 338 h 717"/>
                <a:gd name="T60" fmla="*/ 425 w 608"/>
                <a:gd name="T61" fmla="*/ 286 h 717"/>
                <a:gd name="T62" fmla="*/ 406 w 608"/>
                <a:gd name="T63" fmla="*/ 231 h 717"/>
                <a:gd name="T64" fmla="*/ 388 w 608"/>
                <a:gd name="T65" fmla="*/ 175 h 717"/>
                <a:gd name="T66" fmla="*/ 377 w 608"/>
                <a:gd name="T67" fmla="*/ 131 h 717"/>
                <a:gd name="T68" fmla="*/ 369 w 608"/>
                <a:gd name="T69" fmla="*/ 87 h 717"/>
                <a:gd name="T70" fmla="*/ 360 w 608"/>
                <a:gd name="T71" fmla="*/ 44 h 717"/>
                <a:gd name="T72" fmla="*/ 351 w 608"/>
                <a:gd name="T73" fmla="*/ 0 h 717"/>
                <a:gd name="T74" fmla="*/ 0 w 608"/>
                <a:gd name="T75" fmla="*/ 83 h 717"/>
                <a:gd name="T76" fmla="*/ 11 w 608"/>
                <a:gd name="T77" fmla="*/ 166 h 717"/>
                <a:gd name="T78" fmla="*/ 24 w 608"/>
                <a:gd name="T79" fmla="*/ 249 h 717"/>
                <a:gd name="T80" fmla="*/ 39 w 608"/>
                <a:gd name="T81" fmla="*/ 332 h 717"/>
                <a:gd name="T82" fmla="*/ 55 w 608"/>
                <a:gd name="T83" fmla="*/ 412 h 717"/>
                <a:gd name="T84" fmla="*/ 74 w 608"/>
                <a:gd name="T85" fmla="*/ 491 h 717"/>
                <a:gd name="T86" fmla="*/ 98 w 608"/>
                <a:gd name="T87" fmla="*/ 569 h 717"/>
                <a:gd name="T88" fmla="*/ 127 w 608"/>
                <a:gd name="T89" fmla="*/ 645 h 717"/>
                <a:gd name="T90" fmla="*/ 159 w 608"/>
                <a:gd name="T91" fmla="*/ 717 h 7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08"/>
                <a:gd name="T139" fmla="*/ 0 h 717"/>
                <a:gd name="T140" fmla="*/ 608 w 608"/>
                <a:gd name="T141" fmla="*/ 717 h 71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08" h="717">
                  <a:moveTo>
                    <a:pt x="159" y="717"/>
                  </a:moveTo>
                  <a:lnTo>
                    <a:pt x="164" y="702"/>
                  </a:lnTo>
                  <a:lnTo>
                    <a:pt x="172" y="663"/>
                  </a:lnTo>
                  <a:lnTo>
                    <a:pt x="188" y="608"/>
                  </a:lnTo>
                  <a:lnTo>
                    <a:pt x="203" y="543"/>
                  </a:lnTo>
                  <a:lnTo>
                    <a:pt x="218" y="475"/>
                  </a:lnTo>
                  <a:lnTo>
                    <a:pt x="233" y="412"/>
                  </a:lnTo>
                  <a:lnTo>
                    <a:pt x="242" y="364"/>
                  </a:lnTo>
                  <a:lnTo>
                    <a:pt x="246" y="336"/>
                  </a:lnTo>
                  <a:lnTo>
                    <a:pt x="268" y="353"/>
                  </a:lnTo>
                  <a:lnTo>
                    <a:pt x="294" y="371"/>
                  </a:lnTo>
                  <a:lnTo>
                    <a:pt x="321" y="388"/>
                  </a:lnTo>
                  <a:lnTo>
                    <a:pt x="349" y="410"/>
                  </a:lnTo>
                  <a:lnTo>
                    <a:pt x="379" y="430"/>
                  </a:lnTo>
                  <a:lnTo>
                    <a:pt x="410" y="449"/>
                  </a:lnTo>
                  <a:lnTo>
                    <a:pt x="440" y="469"/>
                  </a:lnTo>
                  <a:lnTo>
                    <a:pt x="469" y="488"/>
                  </a:lnTo>
                  <a:lnTo>
                    <a:pt x="497" y="508"/>
                  </a:lnTo>
                  <a:lnTo>
                    <a:pt x="523" y="525"/>
                  </a:lnTo>
                  <a:lnTo>
                    <a:pt x="547" y="541"/>
                  </a:lnTo>
                  <a:lnTo>
                    <a:pt x="567" y="554"/>
                  </a:lnTo>
                  <a:lnTo>
                    <a:pt x="584" y="565"/>
                  </a:lnTo>
                  <a:lnTo>
                    <a:pt x="597" y="573"/>
                  </a:lnTo>
                  <a:lnTo>
                    <a:pt x="606" y="578"/>
                  </a:lnTo>
                  <a:lnTo>
                    <a:pt x="608" y="580"/>
                  </a:lnTo>
                  <a:lnTo>
                    <a:pt x="573" y="534"/>
                  </a:lnTo>
                  <a:lnTo>
                    <a:pt x="539" y="486"/>
                  </a:lnTo>
                  <a:lnTo>
                    <a:pt x="506" y="438"/>
                  </a:lnTo>
                  <a:lnTo>
                    <a:pt x="478" y="390"/>
                  </a:lnTo>
                  <a:lnTo>
                    <a:pt x="449" y="338"/>
                  </a:lnTo>
                  <a:lnTo>
                    <a:pt x="425" y="286"/>
                  </a:lnTo>
                  <a:lnTo>
                    <a:pt x="406" y="231"/>
                  </a:lnTo>
                  <a:lnTo>
                    <a:pt x="388" y="175"/>
                  </a:lnTo>
                  <a:lnTo>
                    <a:pt x="377" y="131"/>
                  </a:lnTo>
                  <a:lnTo>
                    <a:pt x="369" y="87"/>
                  </a:lnTo>
                  <a:lnTo>
                    <a:pt x="360" y="44"/>
                  </a:lnTo>
                  <a:lnTo>
                    <a:pt x="351" y="0"/>
                  </a:lnTo>
                  <a:lnTo>
                    <a:pt x="0" y="83"/>
                  </a:lnTo>
                  <a:lnTo>
                    <a:pt x="11" y="166"/>
                  </a:lnTo>
                  <a:lnTo>
                    <a:pt x="24" y="249"/>
                  </a:lnTo>
                  <a:lnTo>
                    <a:pt x="39" y="332"/>
                  </a:lnTo>
                  <a:lnTo>
                    <a:pt x="55" y="412"/>
                  </a:lnTo>
                  <a:lnTo>
                    <a:pt x="74" y="491"/>
                  </a:lnTo>
                  <a:lnTo>
                    <a:pt x="98" y="569"/>
                  </a:lnTo>
                  <a:lnTo>
                    <a:pt x="127" y="645"/>
                  </a:lnTo>
                  <a:lnTo>
                    <a:pt x="159" y="717"/>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2" name="Freeform 762"/>
            <p:cNvSpPr>
              <a:spLocks/>
            </p:cNvSpPr>
            <p:nvPr/>
          </p:nvSpPr>
          <p:spPr bwMode="auto">
            <a:xfrm>
              <a:off x="68" y="2547"/>
              <a:ext cx="385" cy="510"/>
            </a:xfrm>
            <a:custGeom>
              <a:avLst/>
              <a:gdLst>
                <a:gd name="T0" fmla="*/ 204 w 385"/>
                <a:gd name="T1" fmla="*/ 401 h 510"/>
                <a:gd name="T2" fmla="*/ 226 w 385"/>
                <a:gd name="T3" fmla="*/ 379 h 510"/>
                <a:gd name="T4" fmla="*/ 268 w 385"/>
                <a:gd name="T5" fmla="*/ 351 h 510"/>
                <a:gd name="T6" fmla="*/ 327 w 385"/>
                <a:gd name="T7" fmla="*/ 329 h 510"/>
                <a:gd name="T8" fmla="*/ 337 w 385"/>
                <a:gd name="T9" fmla="*/ 183 h 510"/>
                <a:gd name="T10" fmla="*/ 303 w 385"/>
                <a:gd name="T11" fmla="*/ 170 h 510"/>
                <a:gd name="T12" fmla="*/ 272 w 385"/>
                <a:gd name="T13" fmla="*/ 148 h 510"/>
                <a:gd name="T14" fmla="*/ 248 w 385"/>
                <a:gd name="T15" fmla="*/ 114 h 510"/>
                <a:gd name="T16" fmla="*/ 231 w 385"/>
                <a:gd name="T17" fmla="*/ 68 h 510"/>
                <a:gd name="T18" fmla="*/ 237 w 385"/>
                <a:gd name="T19" fmla="*/ 68 h 510"/>
                <a:gd name="T20" fmla="*/ 257 w 385"/>
                <a:gd name="T21" fmla="*/ 68 h 510"/>
                <a:gd name="T22" fmla="*/ 285 w 385"/>
                <a:gd name="T23" fmla="*/ 72 h 510"/>
                <a:gd name="T24" fmla="*/ 320 w 385"/>
                <a:gd name="T25" fmla="*/ 81 h 510"/>
                <a:gd name="T26" fmla="*/ 281 w 385"/>
                <a:gd name="T27" fmla="*/ 5 h 510"/>
                <a:gd name="T28" fmla="*/ 233 w 385"/>
                <a:gd name="T29" fmla="*/ 20 h 510"/>
                <a:gd name="T30" fmla="*/ 187 w 385"/>
                <a:gd name="T31" fmla="*/ 42 h 510"/>
                <a:gd name="T32" fmla="*/ 143 w 385"/>
                <a:gd name="T33" fmla="*/ 68 h 510"/>
                <a:gd name="T34" fmla="*/ 76 w 385"/>
                <a:gd name="T35" fmla="*/ 144 h 510"/>
                <a:gd name="T36" fmla="*/ 19 w 385"/>
                <a:gd name="T37" fmla="*/ 279 h 510"/>
                <a:gd name="T38" fmla="*/ 2 w 385"/>
                <a:gd name="T39" fmla="*/ 405 h 510"/>
                <a:gd name="T40" fmla="*/ 2 w 385"/>
                <a:gd name="T41" fmla="*/ 488 h 510"/>
                <a:gd name="T42" fmla="*/ 4 w 385"/>
                <a:gd name="T43" fmla="*/ 501 h 510"/>
                <a:gd name="T44" fmla="*/ 24 w 385"/>
                <a:gd name="T45" fmla="*/ 504 h 510"/>
                <a:gd name="T46" fmla="*/ 61 w 385"/>
                <a:gd name="T47" fmla="*/ 508 h 510"/>
                <a:gd name="T48" fmla="*/ 109 w 385"/>
                <a:gd name="T49" fmla="*/ 510 h 510"/>
                <a:gd name="T50" fmla="*/ 165 w 385"/>
                <a:gd name="T51" fmla="*/ 508 h 510"/>
                <a:gd name="T52" fmla="*/ 228 w 385"/>
                <a:gd name="T53" fmla="*/ 501 h 510"/>
                <a:gd name="T54" fmla="*/ 292 w 385"/>
                <a:gd name="T55" fmla="*/ 486 h 510"/>
                <a:gd name="T56" fmla="*/ 355 w 385"/>
                <a:gd name="T57" fmla="*/ 462 h 510"/>
                <a:gd name="T58" fmla="*/ 377 w 385"/>
                <a:gd name="T59" fmla="*/ 397 h 510"/>
                <a:gd name="T60" fmla="*/ 342 w 385"/>
                <a:gd name="T61" fmla="*/ 416 h 510"/>
                <a:gd name="T62" fmla="*/ 300 w 385"/>
                <a:gd name="T63" fmla="*/ 429 h 510"/>
                <a:gd name="T64" fmla="*/ 252 w 385"/>
                <a:gd name="T65" fmla="*/ 425 h 510"/>
                <a:gd name="T66" fmla="*/ 202 w 385"/>
                <a:gd name="T67" fmla="*/ 403 h 5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85"/>
                <a:gd name="T103" fmla="*/ 0 h 510"/>
                <a:gd name="T104" fmla="*/ 385 w 385"/>
                <a:gd name="T105" fmla="*/ 510 h 51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85" h="510">
                  <a:moveTo>
                    <a:pt x="202" y="403"/>
                  </a:moveTo>
                  <a:lnTo>
                    <a:pt x="204" y="401"/>
                  </a:lnTo>
                  <a:lnTo>
                    <a:pt x="213" y="392"/>
                  </a:lnTo>
                  <a:lnTo>
                    <a:pt x="226" y="379"/>
                  </a:lnTo>
                  <a:lnTo>
                    <a:pt x="244" y="366"/>
                  </a:lnTo>
                  <a:lnTo>
                    <a:pt x="268" y="351"/>
                  </a:lnTo>
                  <a:lnTo>
                    <a:pt x="296" y="338"/>
                  </a:lnTo>
                  <a:lnTo>
                    <a:pt x="327" y="329"/>
                  </a:lnTo>
                  <a:lnTo>
                    <a:pt x="364" y="323"/>
                  </a:lnTo>
                  <a:lnTo>
                    <a:pt x="337" y="183"/>
                  </a:lnTo>
                  <a:lnTo>
                    <a:pt x="320" y="179"/>
                  </a:lnTo>
                  <a:lnTo>
                    <a:pt x="303" y="170"/>
                  </a:lnTo>
                  <a:lnTo>
                    <a:pt x="287" y="161"/>
                  </a:lnTo>
                  <a:lnTo>
                    <a:pt x="272" y="148"/>
                  </a:lnTo>
                  <a:lnTo>
                    <a:pt x="259" y="133"/>
                  </a:lnTo>
                  <a:lnTo>
                    <a:pt x="248" y="114"/>
                  </a:lnTo>
                  <a:lnTo>
                    <a:pt x="237" y="94"/>
                  </a:lnTo>
                  <a:lnTo>
                    <a:pt x="231" y="68"/>
                  </a:lnTo>
                  <a:lnTo>
                    <a:pt x="233" y="68"/>
                  </a:lnTo>
                  <a:lnTo>
                    <a:pt x="237" y="68"/>
                  </a:lnTo>
                  <a:lnTo>
                    <a:pt x="246" y="68"/>
                  </a:lnTo>
                  <a:lnTo>
                    <a:pt x="257" y="68"/>
                  </a:lnTo>
                  <a:lnTo>
                    <a:pt x="270" y="70"/>
                  </a:lnTo>
                  <a:lnTo>
                    <a:pt x="285" y="72"/>
                  </a:lnTo>
                  <a:lnTo>
                    <a:pt x="303" y="76"/>
                  </a:lnTo>
                  <a:lnTo>
                    <a:pt x="320" y="81"/>
                  </a:lnTo>
                  <a:lnTo>
                    <a:pt x="305" y="0"/>
                  </a:lnTo>
                  <a:lnTo>
                    <a:pt x="281" y="5"/>
                  </a:lnTo>
                  <a:lnTo>
                    <a:pt x="257" y="13"/>
                  </a:lnTo>
                  <a:lnTo>
                    <a:pt x="233" y="20"/>
                  </a:lnTo>
                  <a:lnTo>
                    <a:pt x="211" y="29"/>
                  </a:lnTo>
                  <a:lnTo>
                    <a:pt x="187" y="42"/>
                  </a:lnTo>
                  <a:lnTo>
                    <a:pt x="165" y="52"/>
                  </a:lnTo>
                  <a:lnTo>
                    <a:pt x="143" y="68"/>
                  </a:lnTo>
                  <a:lnTo>
                    <a:pt x="124" y="85"/>
                  </a:lnTo>
                  <a:lnTo>
                    <a:pt x="76" y="144"/>
                  </a:lnTo>
                  <a:lnTo>
                    <a:pt x="41" y="209"/>
                  </a:lnTo>
                  <a:lnTo>
                    <a:pt x="19" y="279"/>
                  </a:lnTo>
                  <a:lnTo>
                    <a:pt x="6" y="344"/>
                  </a:lnTo>
                  <a:lnTo>
                    <a:pt x="2" y="405"/>
                  </a:lnTo>
                  <a:lnTo>
                    <a:pt x="0" y="456"/>
                  </a:lnTo>
                  <a:lnTo>
                    <a:pt x="2" y="488"/>
                  </a:lnTo>
                  <a:lnTo>
                    <a:pt x="2" y="501"/>
                  </a:lnTo>
                  <a:lnTo>
                    <a:pt x="4" y="501"/>
                  </a:lnTo>
                  <a:lnTo>
                    <a:pt x="13" y="504"/>
                  </a:lnTo>
                  <a:lnTo>
                    <a:pt x="24" y="504"/>
                  </a:lnTo>
                  <a:lnTo>
                    <a:pt x="41" y="506"/>
                  </a:lnTo>
                  <a:lnTo>
                    <a:pt x="61" y="508"/>
                  </a:lnTo>
                  <a:lnTo>
                    <a:pt x="82" y="510"/>
                  </a:lnTo>
                  <a:lnTo>
                    <a:pt x="109" y="510"/>
                  </a:lnTo>
                  <a:lnTo>
                    <a:pt x="135" y="510"/>
                  </a:lnTo>
                  <a:lnTo>
                    <a:pt x="165" y="508"/>
                  </a:lnTo>
                  <a:lnTo>
                    <a:pt x="196" y="506"/>
                  </a:lnTo>
                  <a:lnTo>
                    <a:pt x="228" y="501"/>
                  </a:lnTo>
                  <a:lnTo>
                    <a:pt x="261" y="495"/>
                  </a:lnTo>
                  <a:lnTo>
                    <a:pt x="292" y="486"/>
                  </a:lnTo>
                  <a:lnTo>
                    <a:pt x="324" y="475"/>
                  </a:lnTo>
                  <a:lnTo>
                    <a:pt x="355" y="462"/>
                  </a:lnTo>
                  <a:lnTo>
                    <a:pt x="385" y="445"/>
                  </a:lnTo>
                  <a:lnTo>
                    <a:pt x="377" y="397"/>
                  </a:lnTo>
                  <a:lnTo>
                    <a:pt x="359" y="408"/>
                  </a:lnTo>
                  <a:lnTo>
                    <a:pt x="342" y="416"/>
                  </a:lnTo>
                  <a:lnTo>
                    <a:pt x="320" y="425"/>
                  </a:lnTo>
                  <a:lnTo>
                    <a:pt x="300" y="429"/>
                  </a:lnTo>
                  <a:lnTo>
                    <a:pt x="276" y="429"/>
                  </a:lnTo>
                  <a:lnTo>
                    <a:pt x="252" y="425"/>
                  </a:lnTo>
                  <a:lnTo>
                    <a:pt x="228" y="416"/>
                  </a:lnTo>
                  <a:lnTo>
                    <a:pt x="202" y="403"/>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3" name="Freeform 763"/>
            <p:cNvSpPr>
              <a:spLocks/>
            </p:cNvSpPr>
            <p:nvPr/>
          </p:nvSpPr>
          <p:spPr bwMode="auto">
            <a:xfrm>
              <a:off x="602" y="1174"/>
              <a:ext cx="322" cy="146"/>
            </a:xfrm>
            <a:custGeom>
              <a:avLst/>
              <a:gdLst>
                <a:gd name="T0" fmla="*/ 50 w 322"/>
                <a:gd name="T1" fmla="*/ 0 h 146"/>
                <a:gd name="T2" fmla="*/ 45 w 322"/>
                <a:gd name="T3" fmla="*/ 9 h 146"/>
                <a:gd name="T4" fmla="*/ 34 w 322"/>
                <a:gd name="T5" fmla="*/ 31 h 146"/>
                <a:gd name="T6" fmla="*/ 17 w 322"/>
                <a:gd name="T7" fmla="*/ 66 h 146"/>
                <a:gd name="T8" fmla="*/ 0 w 322"/>
                <a:gd name="T9" fmla="*/ 111 h 146"/>
                <a:gd name="T10" fmla="*/ 322 w 322"/>
                <a:gd name="T11" fmla="*/ 146 h 146"/>
                <a:gd name="T12" fmla="*/ 279 w 322"/>
                <a:gd name="T13" fmla="*/ 109 h 146"/>
                <a:gd name="T14" fmla="*/ 233 w 322"/>
                <a:gd name="T15" fmla="*/ 79 h 146"/>
                <a:gd name="T16" fmla="*/ 187 w 322"/>
                <a:gd name="T17" fmla="*/ 53 h 146"/>
                <a:gd name="T18" fmla="*/ 143 w 322"/>
                <a:gd name="T19" fmla="*/ 33 h 146"/>
                <a:gd name="T20" fmla="*/ 106 w 322"/>
                <a:gd name="T21" fmla="*/ 18 h 146"/>
                <a:gd name="T22" fmla="*/ 76 w 322"/>
                <a:gd name="T23" fmla="*/ 9 h 146"/>
                <a:gd name="T24" fmla="*/ 56 w 322"/>
                <a:gd name="T25" fmla="*/ 3 h 146"/>
                <a:gd name="T26" fmla="*/ 50 w 322"/>
                <a:gd name="T27" fmla="*/ 0 h 1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2"/>
                <a:gd name="T43" fmla="*/ 0 h 146"/>
                <a:gd name="T44" fmla="*/ 322 w 322"/>
                <a:gd name="T45" fmla="*/ 146 h 14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2" h="146">
                  <a:moveTo>
                    <a:pt x="50" y="0"/>
                  </a:moveTo>
                  <a:lnTo>
                    <a:pt x="45" y="9"/>
                  </a:lnTo>
                  <a:lnTo>
                    <a:pt x="34" y="31"/>
                  </a:lnTo>
                  <a:lnTo>
                    <a:pt x="17" y="66"/>
                  </a:lnTo>
                  <a:lnTo>
                    <a:pt x="0" y="111"/>
                  </a:lnTo>
                  <a:lnTo>
                    <a:pt x="322" y="146"/>
                  </a:lnTo>
                  <a:lnTo>
                    <a:pt x="279" y="109"/>
                  </a:lnTo>
                  <a:lnTo>
                    <a:pt x="233" y="79"/>
                  </a:lnTo>
                  <a:lnTo>
                    <a:pt x="187" y="53"/>
                  </a:lnTo>
                  <a:lnTo>
                    <a:pt x="143" y="33"/>
                  </a:lnTo>
                  <a:lnTo>
                    <a:pt x="106" y="18"/>
                  </a:lnTo>
                  <a:lnTo>
                    <a:pt x="76" y="9"/>
                  </a:lnTo>
                  <a:lnTo>
                    <a:pt x="56" y="3"/>
                  </a:lnTo>
                  <a:lnTo>
                    <a:pt x="50" y="0"/>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4" name="Freeform 764"/>
            <p:cNvSpPr>
              <a:spLocks/>
            </p:cNvSpPr>
            <p:nvPr/>
          </p:nvSpPr>
          <p:spPr bwMode="auto">
            <a:xfrm>
              <a:off x="1744" y="1998"/>
              <a:ext cx="87" cy="251"/>
            </a:xfrm>
            <a:custGeom>
              <a:avLst/>
              <a:gdLst>
                <a:gd name="T0" fmla="*/ 54 w 87"/>
                <a:gd name="T1" fmla="*/ 0 h 251"/>
                <a:gd name="T2" fmla="*/ 19 w 87"/>
                <a:gd name="T3" fmla="*/ 41 h 251"/>
                <a:gd name="T4" fmla="*/ 2 w 87"/>
                <a:gd name="T5" fmla="*/ 83 h 251"/>
                <a:gd name="T6" fmla="*/ 0 w 87"/>
                <a:gd name="T7" fmla="*/ 124 h 251"/>
                <a:gd name="T8" fmla="*/ 8 w 87"/>
                <a:gd name="T9" fmla="*/ 163 h 251"/>
                <a:gd name="T10" fmla="*/ 21 w 87"/>
                <a:gd name="T11" fmla="*/ 198 h 251"/>
                <a:gd name="T12" fmla="*/ 37 w 87"/>
                <a:gd name="T13" fmla="*/ 227 h 251"/>
                <a:gd name="T14" fmla="*/ 50 w 87"/>
                <a:gd name="T15" fmla="*/ 244 h 251"/>
                <a:gd name="T16" fmla="*/ 54 w 87"/>
                <a:gd name="T17" fmla="*/ 251 h 251"/>
                <a:gd name="T18" fmla="*/ 76 w 87"/>
                <a:gd name="T19" fmla="*/ 203 h 251"/>
                <a:gd name="T20" fmla="*/ 87 w 87"/>
                <a:gd name="T21" fmla="*/ 155 h 251"/>
                <a:gd name="T22" fmla="*/ 87 w 87"/>
                <a:gd name="T23" fmla="*/ 113 h 251"/>
                <a:gd name="T24" fmla="*/ 83 w 87"/>
                <a:gd name="T25" fmla="*/ 76 h 251"/>
                <a:gd name="T26" fmla="*/ 74 w 87"/>
                <a:gd name="T27" fmla="*/ 44 h 251"/>
                <a:gd name="T28" fmla="*/ 65 w 87"/>
                <a:gd name="T29" fmla="*/ 20 h 251"/>
                <a:gd name="T30" fmla="*/ 56 w 87"/>
                <a:gd name="T31" fmla="*/ 4 h 251"/>
                <a:gd name="T32" fmla="*/ 54 w 87"/>
                <a:gd name="T33" fmla="*/ 0 h 2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7"/>
                <a:gd name="T52" fmla="*/ 0 h 251"/>
                <a:gd name="T53" fmla="*/ 87 w 87"/>
                <a:gd name="T54" fmla="*/ 251 h 2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7" h="251">
                  <a:moveTo>
                    <a:pt x="54" y="0"/>
                  </a:moveTo>
                  <a:lnTo>
                    <a:pt x="19" y="41"/>
                  </a:lnTo>
                  <a:lnTo>
                    <a:pt x="2" y="83"/>
                  </a:lnTo>
                  <a:lnTo>
                    <a:pt x="0" y="124"/>
                  </a:lnTo>
                  <a:lnTo>
                    <a:pt x="8" y="163"/>
                  </a:lnTo>
                  <a:lnTo>
                    <a:pt x="21" y="198"/>
                  </a:lnTo>
                  <a:lnTo>
                    <a:pt x="37" y="227"/>
                  </a:lnTo>
                  <a:lnTo>
                    <a:pt x="50" y="244"/>
                  </a:lnTo>
                  <a:lnTo>
                    <a:pt x="54" y="251"/>
                  </a:lnTo>
                  <a:lnTo>
                    <a:pt x="76" y="203"/>
                  </a:lnTo>
                  <a:lnTo>
                    <a:pt x="87" y="155"/>
                  </a:lnTo>
                  <a:lnTo>
                    <a:pt x="87" y="113"/>
                  </a:lnTo>
                  <a:lnTo>
                    <a:pt x="83" y="76"/>
                  </a:lnTo>
                  <a:lnTo>
                    <a:pt x="74" y="44"/>
                  </a:lnTo>
                  <a:lnTo>
                    <a:pt x="65" y="20"/>
                  </a:lnTo>
                  <a:lnTo>
                    <a:pt x="56" y="4"/>
                  </a:lnTo>
                  <a:lnTo>
                    <a:pt x="54"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5" name="Freeform 765"/>
            <p:cNvSpPr>
              <a:spLocks/>
            </p:cNvSpPr>
            <p:nvPr/>
          </p:nvSpPr>
          <p:spPr bwMode="auto">
            <a:xfrm>
              <a:off x="1957" y="1747"/>
              <a:ext cx="247" cy="88"/>
            </a:xfrm>
            <a:custGeom>
              <a:avLst/>
              <a:gdLst>
                <a:gd name="T0" fmla="*/ 247 w 247"/>
                <a:gd name="T1" fmla="*/ 33 h 88"/>
                <a:gd name="T2" fmla="*/ 199 w 247"/>
                <a:gd name="T3" fmla="*/ 11 h 88"/>
                <a:gd name="T4" fmla="*/ 153 w 247"/>
                <a:gd name="T5" fmla="*/ 0 h 88"/>
                <a:gd name="T6" fmla="*/ 111 w 247"/>
                <a:gd name="T7" fmla="*/ 0 h 88"/>
                <a:gd name="T8" fmla="*/ 74 w 247"/>
                <a:gd name="T9" fmla="*/ 5 h 88"/>
                <a:gd name="T10" fmla="*/ 44 w 247"/>
                <a:gd name="T11" fmla="*/ 14 h 88"/>
                <a:gd name="T12" fmla="*/ 20 w 247"/>
                <a:gd name="T13" fmla="*/ 22 h 88"/>
                <a:gd name="T14" fmla="*/ 5 w 247"/>
                <a:gd name="T15" fmla="*/ 31 h 88"/>
                <a:gd name="T16" fmla="*/ 0 w 247"/>
                <a:gd name="T17" fmla="*/ 33 h 88"/>
                <a:gd name="T18" fmla="*/ 40 w 247"/>
                <a:gd name="T19" fmla="*/ 70 h 88"/>
                <a:gd name="T20" fmla="*/ 81 w 247"/>
                <a:gd name="T21" fmla="*/ 85 h 88"/>
                <a:gd name="T22" fmla="*/ 122 w 247"/>
                <a:gd name="T23" fmla="*/ 88 h 88"/>
                <a:gd name="T24" fmla="*/ 162 w 247"/>
                <a:gd name="T25" fmla="*/ 81 h 88"/>
                <a:gd name="T26" fmla="*/ 196 w 247"/>
                <a:gd name="T27" fmla="*/ 66 h 88"/>
                <a:gd name="T28" fmla="*/ 223 w 247"/>
                <a:gd name="T29" fmla="*/ 51 h 88"/>
                <a:gd name="T30" fmla="*/ 240 w 247"/>
                <a:gd name="T31" fmla="*/ 38 h 88"/>
                <a:gd name="T32" fmla="*/ 247 w 247"/>
                <a:gd name="T33" fmla="*/ 33 h 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7"/>
                <a:gd name="T52" fmla="*/ 0 h 88"/>
                <a:gd name="T53" fmla="*/ 247 w 247"/>
                <a:gd name="T54" fmla="*/ 88 h 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7" h="88">
                  <a:moveTo>
                    <a:pt x="247" y="33"/>
                  </a:moveTo>
                  <a:lnTo>
                    <a:pt x="199" y="11"/>
                  </a:lnTo>
                  <a:lnTo>
                    <a:pt x="153" y="0"/>
                  </a:lnTo>
                  <a:lnTo>
                    <a:pt x="111" y="0"/>
                  </a:lnTo>
                  <a:lnTo>
                    <a:pt x="74" y="5"/>
                  </a:lnTo>
                  <a:lnTo>
                    <a:pt x="44" y="14"/>
                  </a:lnTo>
                  <a:lnTo>
                    <a:pt x="20" y="22"/>
                  </a:lnTo>
                  <a:lnTo>
                    <a:pt x="5" y="31"/>
                  </a:lnTo>
                  <a:lnTo>
                    <a:pt x="0" y="33"/>
                  </a:lnTo>
                  <a:lnTo>
                    <a:pt x="40" y="70"/>
                  </a:lnTo>
                  <a:lnTo>
                    <a:pt x="81" y="85"/>
                  </a:lnTo>
                  <a:lnTo>
                    <a:pt x="122" y="88"/>
                  </a:lnTo>
                  <a:lnTo>
                    <a:pt x="162" y="81"/>
                  </a:lnTo>
                  <a:lnTo>
                    <a:pt x="196" y="66"/>
                  </a:lnTo>
                  <a:lnTo>
                    <a:pt x="223" y="51"/>
                  </a:lnTo>
                  <a:lnTo>
                    <a:pt x="240" y="38"/>
                  </a:lnTo>
                  <a:lnTo>
                    <a:pt x="247" y="33"/>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6" name="Freeform 766"/>
            <p:cNvSpPr>
              <a:spLocks/>
            </p:cNvSpPr>
            <p:nvPr/>
          </p:nvSpPr>
          <p:spPr bwMode="auto">
            <a:xfrm>
              <a:off x="1922" y="1922"/>
              <a:ext cx="177" cy="176"/>
            </a:xfrm>
            <a:custGeom>
              <a:avLst/>
              <a:gdLst>
                <a:gd name="T0" fmla="*/ 177 w 177"/>
                <a:gd name="T1" fmla="*/ 176 h 176"/>
                <a:gd name="T2" fmla="*/ 157 w 177"/>
                <a:gd name="T3" fmla="*/ 126 h 176"/>
                <a:gd name="T4" fmla="*/ 133 w 177"/>
                <a:gd name="T5" fmla="*/ 87 h 176"/>
                <a:gd name="T6" fmla="*/ 103 w 177"/>
                <a:gd name="T7" fmla="*/ 56 h 176"/>
                <a:gd name="T8" fmla="*/ 75 w 177"/>
                <a:gd name="T9" fmla="*/ 32 h 176"/>
                <a:gd name="T10" fmla="*/ 46 w 177"/>
                <a:gd name="T11" fmla="*/ 17 h 176"/>
                <a:gd name="T12" fmla="*/ 22 w 177"/>
                <a:gd name="T13" fmla="*/ 6 h 176"/>
                <a:gd name="T14" fmla="*/ 7 w 177"/>
                <a:gd name="T15" fmla="*/ 2 h 176"/>
                <a:gd name="T16" fmla="*/ 0 w 177"/>
                <a:gd name="T17" fmla="*/ 0 h 176"/>
                <a:gd name="T18" fmla="*/ 3 w 177"/>
                <a:gd name="T19" fmla="*/ 54 h 176"/>
                <a:gd name="T20" fmla="*/ 22 w 177"/>
                <a:gd name="T21" fmla="*/ 96 h 176"/>
                <a:gd name="T22" fmla="*/ 51 w 177"/>
                <a:gd name="T23" fmla="*/ 128 h 176"/>
                <a:gd name="T24" fmla="*/ 83 w 177"/>
                <a:gd name="T25" fmla="*/ 150 h 176"/>
                <a:gd name="T26" fmla="*/ 118 w 177"/>
                <a:gd name="T27" fmla="*/ 163 h 176"/>
                <a:gd name="T28" fmla="*/ 146 w 177"/>
                <a:gd name="T29" fmla="*/ 172 h 176"/>
                <a:gd name="T30" fmla="*/ 168 w 177"/>
                <a:gd name="T31" fmla="*/ 176 h 176"/>
                <a:gd name="T32" fmla="*/ 177 w 177"/>
                <a:gd name="T33" fmla="*/ 176 h 1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7"/>
                <a:gd name="T52" fmla="*/ 0 h 176"/>
                <a:gd name="T53" fmla="*/ 177 w 177"/>
                <a:gd name="T54" fmla="*/ 176 h 1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7" h="176">
                  <a:moveTo>
                    <a:pt x="177" y="176"/>
                  </a:moveTo>
                  <a:lnTo>
                    <a:pt x="157" y="126"/>
                  </a:lnTo>
                  <a:lnTo>
                    <a:pt x="133" y="87"/>
                  </a:lnTo>
                  <a:lnTo>
                    <a:pt x="103" y="56"/>
                  </a:lnTo>
                  <a:lnTo>
                    <a:pt x="75" y="32"/>
                  </a:lnTo>
                  <a:lnTo>
                    <a:pt x="46" y="17"/>
                  </a:lnTo>
                  <a:lnTo>
                    <a:pt x="22" y="6"/>
                  </a:lnTo>
                  <a:lnTo>
                    <a:pt x="7" y="2"/>
                  </a:lnTo>
                  <a:lnTo>
                    <a:pt x="0" y="0"/>
                  </a:lnTo>
                  <a:lnTo>
                    <a:pt x="3" y="54"/>
                  </a:lnTo>
                  <a:lnTo>
                    <a:pt x="22" y="96"/>
                  </a:lnTo>
                  <a:lnTo>
                    <a:pt x="51" y="128"/>
                  </a:lnTo>
                  <a:lnTo>
                    <a:pt x="83" y="150"/>
                  </a:lnTo>
                  <a:lnTo>
                    <a:pt x="118" y="163"/>
                  </a:lnTo>
                  <a:lnTo>
                    <a:pt x="146" y="172"/>
                  </a:lnTo>
                  <a:lnTo>
                    <a:pt x="168" y="176"/>
                  </a:lnTo>
                  <a:lnTo>
                    <a:pt x="177" y="176"/>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7" name="Freeform 767"/>
            <p:cNvSpPr>
              <a:spLocks/>
            </p:cNvSpPr>
            <p:nvPr/>
          </p:nvSpPr>
          <p:spPr bwMode="auto">
            <a:xfrm>
              <a:off x="1463" y="1948"/>
              <a:ext cx="176" cy="176"/>
            </a:xfrm>
            <a:custGeom>
              <a:avLst/>
              <a:gdLst>
                <a:gd name="T0" fmla="*/ 176 w 176"/>
                <a:gd name="T1" fmla="*/ 0 h 176"/>
                <a:gd name="T2" fmla="*/ 126 w 176"/>
                <a:gd name="T3" fmla="*/ 20 h 176"/>
                <a:gd name="T4" fmla="*/ 87 w 176"/>
                <a:gd name="T5" fmla="*/ 44 h 176"/>
                <a:gd name="T6" fmla="*/ 56 w 176"/>
                <a:gd name="T7" fmla="*/ 74 h 176"/>
                <a:gd name="T8" fmla="*/ 32 w 176"/>
                <a:gd name="T9" fmla="*/ 102 h 176"/>
                <a:gd name="T10" fmla="*/ 17 w 176"/>
                <a:gd name="T11" fmla="*/ 131 h 176"/>
                <a:gd name="T12" fmla="*/ 6 w 176"/>
                <a:gd name="T13" fmla="*/ 155 h 176"/>
                <a:gd name="T14" fmla="*/ 2 w 176"/>
                <a:gd name="T15" fmla="*/ 170 h 176"/>
                <a:gd name="T16" fmla="*/ 0 w 176"/>
                <a:gd name="T17" fmla="*/ 176 h 176"/>
                <a:gd name="T18" fmla="*/ 54 w 176"/>
                <a:gd name="T19" fmla="*/ 174 h 176"/>
                <a:gd name="T20" fmla="*/ 95 w 176"/>
                <a:gd name="T21" fmla="*/ 155 h 176"/>
                <a:gd name="T22" fmla="*/ 128 w 176"/>
                <a:gd name="T23" fmla="*/ 126 h 176"/>
                <a:gd name="T24" fmla="*/ 150 w 176"/>
                <a:gd name="T25" fmla="*/ 94 h 176"/>
                <a:gd name="T26" fmla="*/ 163 w 176"/>
                <a:gd name="T27" fmla="*/ 59 h 176"/>
                <a:gd name="T28" fmla="*/ 172 w 176"/>
                <a:gd name="T29" fmla="*/ 30 h 176"/>
                <a:gd name="T30" fmla="*/ 176 w 176"/>
                <a:gd name="T31" fmla="*/ 9 h 176"/>
                <a:gd name="T32" fmla="*/ 176 w 176"/>
                <a:gd name="T33" fmla="*/ 0 h 1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6"/>
                <a:gd name="T52" fmla="*/ 0 h 176"/>
                <a:gd name="T53" fmla="*/ 176 w 176"/>
                <a:gd name="T54" fmla="*/ 176 h 1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6" h="176">
                  <a:moveTo>
                    <a:pt x="176" y="0"/>
                  </a:moveTo>
                  <a:lnTo>
                    <a:pt x="126" y="20"/>
                  </a:lnTo>
                  <a:lnTo>
                    <a:pt x="87" y="44"/>
                  </a:lnTo>
                  <a:lnTo>
                    <a:pt x="56" y="74"/>
                  </a:lnTo>
                  <a:lnTo>
                    <a:pt x="32" y="102"/>
                  </a:lnTo>
                  <a:lnTo>
                    <a:pt x="17" y="131"/>
                  </a:lnTo>
                  <a:lnTo>
                    <a:pt x="6" y="155"/>
                  </a:lnTo>
                  <a:lnTo>
                    <a:pt x="2" y="170"/>
                  </a:lnTo>
                  <a:lnTo>
                    <a:pt x="0" y="176"/>
                  </a:lnTo>
                  <a:lnTo>
                    <a:pt x="54" y="174"/>
                  </a:lnTo>
                  <a:lnTo>
                    <a:pt x="95" y="155"/>
                  </a:lnTo>
                  <a:lnTo>
                    <a:pt x="128" y="126"/>
                  </a:lnTo>
                  <a:lnTo>
                    <a:pt x="150" y="94"/>
                  </a:lnTo>
                  <a:lnTo>
                    <a:pt x="163" y="59"/>
                  </a:lnTo>
                  <a:lnTo>
                    <a:pt x="172" y="30"/>
                  </a:lnTo>
                  <a:lnTo>
                    <a:pt x="176" y="9"/>
                  </a:lnTo>
                  <a:lnTo>
                    <a:pt x="176"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8" name="Freeform 768"/>
            <p:cNvSpPr>
              <a:spLocks/>
            </p:cNvSpPr>
            <p:nvPr/>
          </p:nvSpPr>
          <p:spPr bwMode="auto">
            <a:xfrm>
              <a:off x="1449" y="3101"/>
              <a:ext cx="273" cy="257"/>
            </a:xfrm>
            <a:custGeom>
              <a:avLst/>
              <a:gdLst>
                <a:gd name="T0" fmla="*/ 153 w 273"/>
                <a:gd name="T1" fmla="*/ 2 h 257"/>
                <a:gd name="T2" fmla="*/ 125 w 273"/>
                <a:gd name="T3" fmla="*/ 0 h 257"/>
                <a:gd name="T4" fmla="*/ 99 w 273"/>
                <a:gd name="T5" fmla="*/ 4 h 257"/>
                <a:gd name="T6" fmla="*/ 75 w 273"/>
                <a:gd name="T7" fmla="*/ 13 h 257"/>
                <a:gd name="T8" fmla="*/ 53 w 273"/>
                <a:gd name="T9" fmla="*/ 26 h 257"/>
                <a:gd name="T10" fmla="*/ 33 w 273"/>
                <a:gd name="T11" fmla="*/ 43 h 257"/>
                <a:gd name="T12" fmla="*/ 18 w 273"/>
                <a:gd name="T13" fmla="*/ 63 h 257"/>
                <a:gd name="T14" fmla="*/ 7 w 273"/>
                <a:gd name="T15" fmla="*/ 85 h 257"/>
                <a:gd name="T16" fmla="*/ 0 w 273"/>
                <a:gd name="T17" fmla="*/ 111 h 257"/>
                <a:gd name="T18" fmla="*/ 0 w 273"/>
                <a:gd name="T19" fmla="*/ 137 h 257"/>
                <a:gd name="T20" fmla="*/ 5 w 273"/>
                <a:gd name="T21" fmla="*/ 161 h 257"/>
                <a:gd name="T22" fmla="*/ 14 w 273"/>
                <a:gd name="T23" fmla="*/ 185 h 257"/>
                <a:gd name="T24" fmla="*/ 29 w 273"/>
                <a:gd name="T25" fmla="*/ 205 h 257"/>
                <a:gd name="T26" fmla="*/ 46 w 273"/>
                <a:gd name="T27" fmla="*/ 224 h 257"/>
                <a:gd name="T28" fmla="*/ 68 w 273"/>
                <a:gd name="T29" fmla="*/ 237 h 257"/>
                <a:gd name="T30" fmla="*/ 92 w 273"/>
                <a:gd name="T31" fmla="*/ 248 h 257"/>
                <a:gd name="T32" fmla="*/ 120 w 273"/>
                <a:gd name="T33" fmla="*/ 255 h 257"/>
                <a:gd name="T34" fmla="*/ 149 w 273"/>
                <a:gd name="T35" fmla="*/ 257 h 257"/>
                <a:gd name="T36" fmla="*/ 175 w 273"/>
                <a:gd name="T37" fmla="*/ 252 h 257"/>
                <a:gd name="T38" fmla="*/ 199 w 273"/>
                <a:gd name="T39" fmla="*/ 244 h 257"/>
                <a:gd name="T40" fmla="*/ 221 w 273"/>
                <a:gd name="T41" fmla="*/ 231 h 257"/>
                <a:gd name="T42" fmla="*/ 240 w 273"/>
                <a:gd name="T43" fmla="*/ 213 h 257"/>
                <a:gd name="T44" fmla="*/ 255 w 273"/>
                <a:gd name="T45" fmla="*/ 194 h 257"/>
                <a:gd name="T46" fmla="*/ 266 w 273"/>
                <a:gd name="T47" fmla="*/ 172 h 257"/>
                <a:gd name="T48" fmla="*/ 273 w 273"/>
                <a:gd name="T49" fmla="*/ 146 h 257"/>
                <a:gd name="T50" fmla="*/ 273 w 273"/>
                <a:gd name="T51" fmla="*/ 120 h 257"/>
                <a:gd name="T52" fmla="*/ 269 w 273"/>
                <a:gd name="T53" fmla="*/ 96 h 257"/>
                <a:gd name="T54" fmla="*/ 260 w 273"/>
                <a:gd name="T55" fmla="*/ 72 h 257"/>
                <a:gd name="T56" fmla="*/ 245 w 273"/>
                <a:gd name="T57" fmla="*/ 52 h 257"/>
                <a:gd name="T58" fmla="*/ 227 w 273"/>
                <a:gd name="T59" fmla="*/ 35 h 257"/>
                <a:gd name="T60" fmla="*/ 205 w 273"/>
                <a:gd name="T61" fmla="*/ 19 h 257"/>
                <a:gd name="T62" fmla="*/ 181 w 273"/>
                <a:gd name="T63" fmla="*/ 8 h 257"/>
                <a:gd name="T64" fmla="*/ 153 w 273"/>
                <a:gd name="T65" fmla="*/ 2 h 2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3"/>
                <a:gd name="T100" fmla="*/ 0 h 257"/>
                <a:gd name="T101" fmla="*/ 273 w 273"/>
                <a:gd name="T102" fmla="*/ 257 h 25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3" h="257">
                  <a:moveTo>
                    <a:pt x="153" y="2"/>
                  </a:moveTo>
                  <a:lnTo>
                    <a:pt x="125" y="0"/>
                  </a:lnTo>
                  <a:lnTo>
                    <a:pt x="99" y="4"/>
                  </a:lnTo>
                  <a:lnTo>
                    <a:pt x="75" y="13"/>
                  </a:lnTo>
                  <a:lnTo>
                    <a:pt x="53" y="26"/>
                  </a:lnTo>
                  <a:lnTo>
                    <a:pt x="33" y="43"/>
                  </a:lnTo>
                  <a:lnTo>
                    <a:pt x="18" y="63"/>
                  </a:lnTo>
                  <a:lnTo>
                    <a:pt x="7" y="85"/>
                  </a:lnTo>
                  <a:lnTo>
                    <a:pt x="0" y="111"/>
                  </a:lnTo>
                  <a:lnTo>
                    <a:pt x="0" y="137"/>
                  </a:lnTo>
                  <a:lnTo>
                    <a:pt x="5" y="161"/>
                  </a:lnTo>
                  <a:lnTo>
                    <a:pt x="14" y="185"/>
                  </a:lnTo>
                  <a:lnTo>
                    <a:pt x="29" y="205"/>
                  </a:lnTo>
                  <a:lnTo>
                    <a:pt x="46" y="224"/>
                  </a:lnTo>
                  <a:lnTo>
                    <a:pt x="68" y="237"/>
                  </a:lnTo>
                  <a:lnTo>
                    <a:pt x="92" y="248"/>
                  </a:lnTo>
                  <a:lnTo>
                    <a:pt x="120" y="255"/>
                  </a:lnTo>
                  <a:lnTo>
                    <a:pt x="149" y="257"/>
                  </a:lnTo>
                  <a:lnTo>
                    <a:pt x="175" y="252"/>
                  </a:lnTo>
                  <a:lnTo>
                    <a:pt x="199" y="244"/>
                  </a:lnTo>
                  <a:lnTo>
                    <a:pt x="221" y="231"/>
                  </a:lnTo>
                  <a:lnTo>
                    <a:pt x="240" y="213"/>
                  </a:lnTo>
                  <a:lnTo>
                    <a:pt x="255" y="194"/>
                  </a:lnTo>
                  <a:lnTo>
                    <a:pt x="266" y="172"/>
                  </a:lnTo>
                  <a:lnTo>
                    <a:pt x="273" y="146"/>
                  </a:lnTo>
                  <a:lnTo>
                    <a:pt x="273" y="120"/>
                  </a:lnTo>
                  <a:lnTo>
                    <a:pt x="269" y="96"/>
                  </a:lnTo>
                  <a:lnTo>
                    <a:pt x="260" y="72"/>
                  </a:lnTo>
                  <a:lnTo>
                    <a:pt x="245" y="52"/>
                  </a:lnTo>
                  <a:lnTo>
                    <a:pt x="227" y="35"/>
                  </a:lnTo>
                  <a:lnTo>
                    <a:pt x="205" y="19"/>
                  </a:lnTo>
                  <a:lnTo>
                    <a:pt x="181" y="8"/>
                  </a:lnTo>
                  <a:lnTo>
                    <a:pt x="153" y="2"/>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9" name="Freeform 769"/>
            <p:cNvSpPr>
              <a:spLocks/>
            </p:cNvSpPr>
            <p:nvPr/>
          </p:nvSpPr>
          <p:spPr bwMode="auto">
            <a:xfrm>
              <a:off x="924" y="1320"/>
              <a:ext cx="227" cy="238"/>
            </a:xfrm>
            <a:custGeom>
              <a:avLst/>
              <a:gdLst>
                <a:gd name="T0" fmla="*/ 79 w 227"/>
                <a:gd name="T1" fmla="*/ 111 h 238"/>
                <a:gd name="T2" fmla="*/ 90 w 227"/>
                <a:gd name="T3" fmla="*/ 142 h 238"/>
                <a:gd name="T4" fmla="*/ 98 w 227"/>
                <a:gd name="T5" fmla="*/ 173 h 238"/>
                <a:gd name="T6" fmla="*/ 100 w 227"/>
                <a:gd name="T7" fmla="*/ 205 h 238"/>
                <a:gd name="T8" fmla="*/ 103 w 227"/>
                <a:gd name="T9" fmla="*/ 238 h 238"/>
                <a:gd name="T10" fmla="*/ 118 w 227"/>
                <a:gd name="T11" fmla="*/ 231 h 238"/>
                <a:gd name="T12" fmla="*/ 133 w 227"/>
                <a:gd name="T13" fmla="*/ 225 h 238"/>
                <a:gd name="T14" fmla="*/ 148 w 227"/>
                <a:gd name="T15" fmla="*/ 220 h 238"/>
                <a:gd name="T16" fmla="*/ 164 w 227"/>
                <a:gd name="T17" fmla="*/ 214 h 238"/>
                <a:gd name="T18" fmla="*/ 179 w 227"/>
                <a:gd name="T19" fmla="*/ 210 h 238"/>
                <a:gd name="T20" fmla="*/ 194 w 227"/>
                <a:gd name="T21" fmla="*/ 205 h 238"/>
                <a:gd name="T22" fmla="*/ 212 w 227"/>
                <a:gd name="T23" fmla="*/ 199 h 238"/>
                <a:gd name="T24" fmla="*/ 227 w 227"/>
                <a:gd name="T25" fmla="*/ 194 h 238"/>
                <a:gd name="T26" fmla="*/ 212 w 227"/>
                <a:gd name="T27" fmla="*/ 181 h 238"/>
                <a:gd name="T28" fmla="*/ 196 w 227"/>
                <a:gd name="T29" fmla="*/ 168 h 238"/>
                <a:gd name="T30" fmla="*/ 183 w 227"/>
                <a:gd name="T31" fmla="*/ 155 h 238"/>
                <a:gd name="T32" fmla="*/ 170 w 227"/>
                <a:gd name="T33" fmla="*/ 140 h 238"/>
                <a:gd name="T34" fmla="*/ 151 w 227"/>
                <a:gd name="T35" fmla="*/ 109 h 238"/>
                <a:gd name="T36" fmla="*/ 133 w 227"/>
                <a:gd name="T37" fmla="*/ 79 h 238"/>
                <a:gd name="T38" fmla="*/ 120 w 227"/>
                <a:gd name="T39" fmla="*/ 46 h 238"/>
                <a:gd name="T40" fmla="*/ 111 w 227"/>
                <a:gd name="T41" fmla="*/ 11 h 238"/>
                <a:gd name="T42" fmla="*/ 0 w 227"/>
                <a:gd name="T43" fmla="*/ 0 h 238"/>
                <a:gd name="T44" fmla="*/ 13 w 227"/>
                <a:gd name="T45" fmla="*/ 11 h 238"/>
                <a:gd name="T46" fmla="*/ 24 w 227"/>
                <a:gd name="T47" fmla="*/ 24 h 238"/>
                <a:gd name="T48" fmla="*/ 35 w 227"/>
                <a:gd name="T49" fmla="*/ 37 h 238"/>
                <a:gd name="T50" fmla="*/ 46 w 227"/>
                <a:gd name="T51" fmla="*/ 50 h 238"/>
                <a:gd name="T52" fmla="*/ 55 w 227"/>
                <a:gd name="T53" fmla="*/ 66 h 238"/>
                <a:gd name="T54" fmla="*/ 63 w 227"/>
                <a:gd name="T55" fmla="*/ 81 h 238"/>
                <a:gd name="T56" fmla="*/ 72 w 227"/>
                <a:gd name="T57" fmla="*/ 96 h 238"/>
                <a:gd name="T58" fmla="*/ 79 w 227"/>
                <a:gd name="T59" fmla="*/ 111 h 23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27"/>
                <a:gd name="T91" fmla="*/ 0 h 238"/>
                <a:gd name="T92" fmla="*/ 227 w 227"/>
                <a:gd name="T93" fmla="*/ 238 h 23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27" h="238">
                  <a:moveTo>
                    <a:pt x="79" y="111"/>
                  </a:moveTo>
                  <a:lnTo>
                    <a:pt x="90" y="142"/>
                  </a:lnTo>
                  <a:lnTo>
                    <a:pt x="98" y="173"/>
                  </a:lnTo>
                  <a:lnTo>
                    <a:pt x="100" y="205"/>
                  </a:lnTo>
                  <a:lnTo>
                    <a:pt x="103" y="238"/>
                  </a:lnTo>
                  <a:lnTo>
                    <a:pt x="118" y="231"/>
                  </a:lnTo>
                  <a:lnTo>
                    <a:pt x="133" y="225"/>
                  </a:lnTo>
                  <a:lnTo>
                    <a:pt x="148" y="220"/>
                  </a:lnTo>
                  <a:lnTo>
                    <a:pt x="164" y="214"/>
                  </a:lnTo>
                  <a:lnTo>
                    <a:pt x="179" y="210"/>
                  </a:lnTo>
                  <a:lnTo>
                    <a:pt x="194" y="205"/>
                  </a:lnTo>
                  <a:lnTo>
                    <a:pt x="212" y="199"/>
                  </a:lnTo>
                  <a:lnTo>
                    <a:pt x="227" y="194"/>
                  </a:lnTo>
                  <a:lnTo>
                    <a:pt x="212" y="181"/>
                  </a:lnTo>
                  <a:lnTo>
                    <a:pt x="196" y="168"/>
                  </a:lnTo>
                  <a:lnTo>
                    <a:pt x="183" y="155"/>
                  </a:lnTo>
                  <a:lnTo>
                    <a:pt x="170" y="140"/>
                  </a:lnTo>
                  <a:lnTo>
                    <a:pt x="151" y="109"/>
                  </a:lnTo>
                  <a:lnTo>
                    <a:pt x="133" y="79"/>
                  </a:lnTo>
                  <a:lnTo>
                    <a:pt x="120" y="46"/>
                  </a:lnTo>
                  <a:lnTo>
                    <a:pt x="111" y="11"/>
                  </a:lnTo>
                  <a:lnTo>
                    <a:pt x="0" y="0"/>
                  </a:lnTo>
                  <a:lnTo>
                    <a:pt x="13" y="11"/>
                  </a:lnTo>
                  <a:lnTo>
                    <a:pt x="24" y="24"/>
                  </a:lnTo>
                  <a:lnTo>
                    <a:pt x="35" y="37"/>
                  </a:lnTo>
                  <a:lnTo>
                    <a:pt x="46" y="50"/>
                  </a:lnTo>
                  <a:lnTo>
                    <a:pt x="55" y="66"/>
                  </a:lnTo>
                  <a:lnTo>
                    <a:pt x="63" y="81"/>
                  </a:lnTo>
                  <a:lnTo>
                    <a:pt x="72" y="96"/>
                  </a:lnTo>
                  <a:lnTo>
                    <a:pt x="79" y="111"/>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0" name="Freeform 770"/>
            <p:cNvSpPr>
              <a:spLocks/>
            </p:cNvSpPr>
            <p:nvPr/>
          </p:nvSpPr>
          <p:spPr bwMode="auto">
            <a:xfrm>
              <a:off x="2502" y="1495"/>
              <a:ext cx="591" cy="409"/>
            </a:xfrm>
            <a:custGeom>
              <a:avLst/>
              <a:gdLst>
                <a:gd name="T0" fmla="*/ 582 w 591"/>
                <a:gd name="T1" fmla="*/ 409 h 409"/>
                <a:gd name="T2" fmla="*/ 591 w 591"/>
                <a:gd name="T3" fmla="*/ 61 h 409"/>
                <a:gd name="T4" fmla="*/ 44 w 591"/>
                <a:gd name="T5" fmla="*/ 0 h 409"/>
                <a:gd name="T6" fmla="*/ 42 w 591"/>
                <a:gd name="T7" fmla="*/ 50 h 409"/>
                <a:gd name="T8" fmla="*/ 33 w 591"/>
                <a:gd name="T9" fmla="*/ 104 h 409"/>
                <a:gd name="T10" fmla="*/ 20 w 591"/>
                <a:gd name="T11" fmla="*/ 157 h 409"/>
                <a:gd name="T12" fmla="*/ 0 w 591"/>
                <a:gd name="T13" fmla="*/ 209 h 409"/>
                <a:gd name="T14" fmla="*/ 39 w 591"/>
                <a:gd name="T15" fmla="*/ 213 h 409"/>
                <a:gd name="T16" fmla="*/ 79 w 591"/>
                <a:gd name="T17" fmla="*/ 220 h 409"/>
                <a:gd name="T18" fmla="*/ 116 w 591"/>
                <a:gd name="T19" fmla="*/ 228 h 409"/>
                <a:gd name="T20" fmla="*/ 155 w 591"/>
                <a:gd name="T21" fmla="*/ 237 h 409"/>
                <a:gd name="T22" fmla="*/ 192 w 591"/>
                <a:gd name="T23" fmla="*/ 246 h 409"/>
                <a:gd name="T24" fmla="*/ 231 w 591"/>
                <a:gd name="T25" fmla="*/ 257 h 409"/>
                <a:gd name="T26" fmla="*/ 268 w 591"/>
                <a:gd name="T27" fmla="*/ 268 h 409"/>
                <a:gd name="T28" fmla="*/ 305 w 591"/>
                <a:gd name="T29" fmla="*/ 279 h 409"/>
                <a:gd name="T30" fmla="*/ 340 w 591"/>
                <a:gd name="T31" fmla="*/ 294 h 409"/>
                <a:gd name="T32" fmla="*/ 377 w 591"/>
                <a:gd name="T33" fmla="*/ 307 h 409"/>
                <a:gd name="T34" fmla="*/ 412 w 591"/>
                <a:gd name="T35" fmla="*/ 322 h 409"/>
                <a:gd name="T36" fmla="*/ 447 w 591"/>
                <a:gd name="T37" fmla="*/ 337 h 409"/>
                <a:gd name="T38" fmla="*/ 482 w 591"/>
                <a:gd name="T39" fmla="*/ 355 h 409"/>
                <a:gd name="T40" fmla="*/ 515 w 591"/>
                <a:gd name="T41" fmla="*/ 372 h 409"/>
                <a:gd name="T42" fmla="*/ 549 w 591"/>
                <a:gd name="T43" fmla="*/ 390 h 409"/>
                <a:gd name="T44" fmla="*/ 582 w 591"/>
                <a:gd name="T45" fmla="*/ 409 h 40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91"/>
                <a:gd name="T70" fmla="*/ 0 h 409"/>
                <a:gd name="T71" fmla="*/ 591 w 591"/>
                <a:gd name="T72" fmla="*/ 409 h 40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91" h="409">
                  <a:moveTo>
                    <a:pt x="582" y="409"/>
                  </a:moveTo>
                  <a:lnTo>
                    <a:pt x="591" y="61"/>
                  </a:lnTo>
                  <a:lnTo>
                    <a:pt x="44" y="0"/>
                  </a:lnTo>
                  <a:lnTo>
                    <a:pt x="42" y="50"/>
                  </a:lnTo>
                  <a:lnTo>
                    <a:pt x="33" y="104"/>
                  </a:lnTo>
                  <a:lnTo>
                    <a:pt x="20" y="157"/>
                  </a:lnTo>
                  <a:lnTo>
                    <a:pt x="0" y="209"/>
                  </a:lnTo>
                  <a:lnTo>
                    <a:pt x="39" y="213"/>
                  </a:lnTo>
                  <a:lnTo>
                    <a:pt x="79" y="220"/>
                  </a:lnTo>
                  <a:lnTo>
                    <a:pt x="116" y="228"/>
                  </a:lnTo>
                  <a:lnTo>
                    <a:pt x="155" y="237"/>
                  </a:lnTo>
                  <a:lnTo>
                    <a:pt x="192" y="246"/>
                  </a:lnTo>
                  <a:lnTo>
                    <a:pt x="231" y="257"/>
                  </a:lnTo>
                  <a:lnTo>
                    <a:pt x="268" y="268"/>
                  </a:lnTo>
                  <a:lnTo>
                    <a:pt x="305" y="279"/>
                  </a:lnTo>
                  <a:lnTo>
                    <a:pt x="340" y="294"/>
                  </a:lnTo>
                  <a:lnTo>
                    <a:pt x="377" y="307"/>
                  </a:lnTo>
                  <a:lnTo>
                    <a:pt x="412" y="322"/>
                  </a:lnTo>
                  <a:lnTo>
                    <a:pt x="447" y="337"/>
                  </a:lnTo>
                  <a:lnTo>
                    <a:pt x="482" y="355"/>
                  </a:lnTo>
                  <a:lnTo>
                    <a:pt x="515" y="372"/>
                  </a:lnTo>
                  <a:lnTo>
                    <a:pt x="549" y="390"/>
                  </a:lnTo>
                  <a:lnTo>
                    <a:pt x="582" y="409"/>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1" name="Freeform 771"/>
            <p:cNvSpPr>
              <a:spLocks/>
            </p:cNvSpPr>
            <p:nvPr/>
          </p:nvSpPr>
          <p:spPr bwMode="auto">
            <a:xfrm>
              <a:off x="135" y="1235"/>
              <a:ext cx="580" cy="550"/>
            </a:xfrm>
            <a:custGeom>
              <a:avLst/>
              <a:gdLst>
                <a:gd name="T0" fmla="*/ 401 w 580"/>
                <a:gd name="T1" fmla="*/ 449 h 550"/>
                <a:gd name="T2" fmla="*/ 423 w 580"/>
                <a:gd name="T3" fmla="*/ 458 h 550"/>
                <a:gd name="T4" fmla="*/ 443 w 580"/>
                <a:gd name="T5" fmla="*/ 467 h 550"/>
                <a:gd name="T6" fmla="*/ 462 w 580"/>
                <a:gd name="T7" fmla="*/ 478 h 550"/>
                <a:gd name="T8" fmla="*/ 482 w 580"/>
                <a:gd name="T9" fmla="*/ 491 h 550"/>
                <a:gd name="T10" fmla="*/ 499 w 580"/>
                <a:gd name="T11" fmla="*/ 504 h 550"/>
                <a:gd name="T12" fmla="*/ 517 w 580"/>
                <a:gd name="T13" fmla="*/ 519 h 550"/>
                <a:gd name="T14" fmla="*/ 532 w 580"/>
                <a:gd name="T15" fmla="*/ 534 h 550"/>
                <a:gd name="T16" fmla="*/ 547 w 580"/>
                <a:gd name="T17" fmla="*/ 550 h 550"/>
                <a:gd name="T18" fmla="*/ 556 w 580"/>
                <a:gd name="T19" fmla="*/ 541 h 550"/>
                <a:gd name="T20" fmla="*/ 565 w 580"/>
                <a:gd name="T21" fmla="*/ 534 h 550"/>
                <a:gd name="T22" fmla="*/ 571 w 580"/>
                <a:gd name="T23" fmla="*/ 526 h 550"/>
                <a:gd name="T24" fmla="*/ 580 w 580"/>
                <a:gd name="T25" fmla="*/ 519 h 550"/>
                <a:gd name="T26" fmla="*/ 560 w 580"/>
                <a:gd name="T27" fmla="*/ 504 h 550"/>
                <a:gd name="T28" fmla="*/ 543 w 580"/>
                <a:gd name="T29" fmla="*/ 488 h 550"/>
                <a:gd name="T30" fmla="*/ 525 w 580"/>
                <a:gd name="T31" fmla="*/ 471 h 550"/>
                <a:gd name="T32" fmla="*/ 510 w 580"/>
                <a:gd name="T33" fmla="*/ 454 h 550"/>
                <a:gd name="T34" fmla="*/ 495 w 580"/>
                <a:gd name="T35" fmla="*/ 434 h 550"/>
                <a:gd name="T36" fmla="*/ 482 w 580"/>
                <a:gd name="T37" fmla="*/ 412 h 550"/>
                <a:gd name="T38" fmla="*/ 469 w 580"/>
                <a:gd name="T39" fmla="*/ 393 h 550"/>
                <a:gd name="T40" fmla="*/ 458 w 580"/>
                <a:gd name="T41" fmla="*/ 369 h 550"/>
                <a:gd name="T42" fmla="*/ 436 w 580"/>
                <a:gd name="T43" fmla="*/ 286 h 550"/>
                <a:gd name="T44" fmla="*/ 434 w 580"/>
                <a:gd name="T45" fmla="*/ 203 h 550"/>
                <a:gd name="T46" fmla="*/ 447 w 580"/>
                <a:gd name="T47" fmla="*/ 122 h 550"/>
                <a:gd name="T48" fmla="*/ 467 w 580"/>
                <a:gd name="T49" fmla="*/ 50 h 550"/>
                <a:gd name="T50" fmla="*/ 0 w 580"/>
                <a:gd name="T51" fmla="*/ 0 h 550"/>
                <a:gd name="T52" fmla="*/ 87 w 580"/>
                <a:gd name="T53" fmla="*/ 478 h 550"/>
                <a:gd name="T54" fmla="*/ 120 w 580"/>
                <a:gd name="T55" fmla="*/ 465 h 550"/>
                <a:gd name="T56" fmla="*/ 157 w 580"/>
                <a:gd name="T57" fmla="*/ 454 h 550"/>
                <a:gd name="T58" fmla="*/ 196 w 580"/>
                <a:gd name="T59" fmla="*/ 443 h 550"/>
                <a:gd name="T60" fmla="*/ 236 w 580"/>
                <a:gd name="T61" fmla="*/ 436 h 550"/>
                <a:gd name="T62" fmla="*/ 277 w 580"/>
                <a:gd name="T63" fmla="*/ 432 h 550"/>
                <a:gd name="T64" fmla="*/ 318 w 580"/>
                <a:gd name="T65" fmla="*/ 432 h 550"/>
                <a:gd name="T66" fmla="*/ 360 w 580"/>
                <a:gd name="T67" fmla="*/ 438 h 550"/>
                <a:gd name="T68" fmla="*/ 401 w 580"/>
                <a:gd name="T69" fmla="*/ 449 h 5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80"/>
                <a:gd name="T106" fmla="*/ 0 h 550"/>
                <a:gd name="T107" fmla="*/ 580 w 580"/>
                <a:gd name="T108" fmla="*/ 550 h 5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80" h="550">
                  <a:moveTo>
                    <a:pt x="401" y="449"/>
                  </a:moveTo>
                  <a:lnTo>
                    <a:pt x="423" y="458"/>
                  </a:lnTo>
                  <a:lnTo>
                    <a:pt x="443" y="467"/>
                  </a:lnTo>
                  <a:lnTo>
                    <a:pt x="462" y="478"/>
                  </a:lnTo>
                  <a:lnTo>
                    <a:pt x="482" y="491"/>
                  </a:lnTo>
                  <a:lnTo>
                    <a:pt x="499" y="504"/>
                  </a:lnTo>
                  <a:lnTo>
                    <a:pt x="517" y="519"/>
                  </a:lnTo>
                  <a:lnTo>
                    <a:pt x="532" y="534"/>
                  </a:lnTo>
                  <a:lnTo>
                    <a:pt x="547" y="550"/>
                  </a:lnTo>
                  <a:lnTo>
                    <a:pt x="556" y="541"/>
                  </a:lnTo>
                  <a:lnTo>
                    <a:pt x="565" y="534"/>
                  </a:lnTo>
                  <a:lnTo>
                    <a:pt x="571" y="526"/>
                  </a:lnTo>
                  <a:lnTo>
                    <a:pt x="580" y="519"/>
                  </a:lnTo>
                  <a:lnTo>
                    <a:pt x="560" y="504"/>
                  </a:lnTo>
                  <a:lnTo>
                    <a:pt x="543" y="488"/>
                  </a:lnTo>
                  <a:lnTo>
                    <a:pt x="525" y="471"/>
                  </a:lnTo>
                  <a:lnTo>
                    <a:pt x="510" y="454"/>
                  </a:lnTo>
                  <a:lnTo>
                    <a:pt x="495" y="434"/>
                  </a:lnTo>
                  <a:lnTo>
                    <a:pt x="482" y="412"/>
                  </a:lnTo>
                  <a:lnTo>
                    <a:pt x="469" y="393"/>
                  </a:lnTo>
                  <a:lnTo>
                    <a:pt x="458" y="369"/>
                  </a:lnTo>
                  <a:lnTo>
                    <a:pt x="436" y="286"/>
                  </a:lnTo>
                  <a:lnTo>
                    <a:pt x="434" y="203"/>
                  </a:lnTo>
                  <a:lnTo>
                    <a:pt x="447" y="122"/>
                  </a:lnTo>
                  <a:lnTo>
                    <a:pt x="467" y="50"/>
                  </a:lnTo>
                  <a:lnTo>
                    <a:pt x="0" y="0"/>
                  </a:lnTo>
                  <a:lnTo>
                    <a:pt x="87" y="478"/>
                  </a:lnTo>
                  <a:lnTo>
                    <a:pt x="120" y="465"/>
                  </a:lnTo>
                  <a:lnTo>
                    <a:pt x="157" y="454"/>
                  </a:lnTo>
                  <a:lnTo>
                    <a:pt x="196" y="443"/>
                  </a:lnTo>
                  <a:lnTo>
                    <a:pt x="236" y="436"/>
                  </a:lnTo>
                  <a:lnTo>
                    <a:pt x="277" y="432"/>
                  </a:lnTo>
                  <a:lnTo>
                    <a:pt x="318" y="432"/>
                  </a:lnTo>
                  <a:lnTo>
                    <a:pt x="360" y="438"/>
                  </a:lnTo>
                  <a:lnTo>
                    <a:pt x="401" y="449"/>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2" name="Freeform 772"/>
            <p:cNvSpPr>
              <a:spLocks/>
            </p:cNvSpPr>
            <p:nvPr/>
          </p:nvSpPr>
          <p:spPr bwMode="auto">
            <a:xfrm>
              <a:off x="453" y="2920"/>
              <a:ext cx="131" cy="170"/>
            </a:xfrm>
            <a:custGeom>
              <a:avLst/>
              <a:gdLst>
                <a:gd name="T0" fmla="*/ 131 w 131"/>
                <a:gd name="T1" fmla="*/ 78 h 170"/>
                <a:gd name="T2" fmla="*/ 116 w 131"/>
                <a:gd name="T3" fmla="*/ 61 h 170"/>
                <a:gd name="T4" fmla="*/ 103 w 131"/>
                <a:gd name="T5" fmla="*/ 41 h 170"/>
                <a:gd name="T6" fmla="*/ 90 w 131"/>
                <a:gd name="T7" fmla="*/ 22 h 170"/>
                <a:gd name="T8" fmla="*/ 77 w 131"/>
                <a:gd name="T9" fmla="*/ 0 h 170"/>
                <a:gd name="T10" fmla="*/ 68 w 131"/>
                <a:gd name="T11" fmla="*/ 11 h 170"/>
                <a:gd name="T12" fmla="*/ 59 w 131"/>
                <a:gd name="T13" fmla="*/ 22 h 170"/>
                <a:gd name="T14" fmla="*/ 50 w 131"/>
                <a:gd name="T15" fmla="*/ 30 h 170"/>
                <a:gd name="T16" fmla="*/ 42 w 131"/>
                <a:gd name="T17" fmla="*/ 39 h 170"/>
                <a:gd name="T18" fmla="*/ 31 w 131"/>
                <a:gd name="T19" fmla="*/ 48 h 170"/>
                <a:gd name="T20" fmla="*/ 22 w 131"/>
                <a:gd name="T21" fmla="*/ 56 h 170"/>
                <a:gd name="T22" fmla="*/ 11 w 131"/>
                <a:gd name="T23" fmla="*/ 65 h 170"/>
                <a:gd name="T24" fmla="*/ 0 w 131"/>
                <a:gd name="T25" fmla="*/ 72 h 170"/>
                <a:gd name="T26" fmla="*/ 18 w 131"/>
                <a:gd name="T27" fmla="*/ 170 h 170"/>
                <a:gd name="T28" fmla="*/ 31 w 131"/>
                <a:gd name="T29" fmla="*/ 161 h 170"/>
                <a:gd name="T30" fmla="*/ 44 w 131"/>
                <a:gd name="T31" fmla="*/ 155 h 170"/>
                <a:gd name="T32" fmla="*/ 57 w 131"/>
                <a:gd name="T33" fmla="*/ 148 h 170"/>
                <a:gd name="T34" fmla="*/ 72 w 131"/>
                <a:gd name="T35" fmla="*/ 144 h 170"/>
                <a:gd name="T36" fmla="*/ 83 w 131"/>
                <a:gd name="T37" fmla="*/ 126 h 170"/>
                <a:gd name="T38" fmla="*/ 96 w 131"/>
                <a:gd name="T39" fmla="*/ 111 h 170"/>
                <a:gd name="T40" fmla="*/ 114 w 131"/>
                <a:gd name="T41" fmla="*/ 94 h 170"/>
                <a:gd name="T42" fmla="*/ 131 w 131"/>
                <a:gd name="T43" fmla="*/ 78 h 17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1"/>
                <a:gd name="T67" fmla="*/ 0 h 170"/>
                <a:gd name="T68" fmla="*/ 131 w 131"/>
                <a:gd name="T69" fmla="*/ 170 h 17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1" h="170">
                  <a:moveTo>
                    <a:pt x="131" y="78"/>
                  </a:moveTo>
                  <a:lnTo>
                    <a:pt x="116" y="61"/>
                  </a:lnTo>
                  <a:lnTo>
                    <a:pt x="103" y="41"/>
                  </a:lnTo>
                  <a:lnTo>
                    <a:pt x="90" y="22"/>
                  </a:lnTo>
                  <a:lnTo>
                    <a:pt x="77" y="0"/>
                  </a:lnTo>
                  <a:lnTo>
                    <a:pt x="68" y="11"/>
                  </a:lnTo>
                  <a:lnTo>
                    <a:pt x="59" y="22"/>
                  </a:lnTo>
                  <a:lnTo>
                    <a:pt x="50" y="30"/>
                  </a:lnTo>
                  <a:lnTo>
                    <a:pt x="42" y="39"/>
                  </a:lnTo>
                  <a:lnTo>
                    <a:pt x="31" y="48"/>
                  </a:lnTo>
                  <a:lnTo>
                    <a:pt x="22" y="56"/>
                  </a:lnTo>
                  <a:lnTo>
                    <a:pt x="11" y="65"/>
                  </a:lnTo>
                  <a:lnTo>
                    <a:pt x="0" y="72"/>
                  </a:lnTo>
                  <a:lnTo>
                    <a:pt x="18" y="170"/>
                  </a:lnTo>
                  <a:lnTo>
                    <a:pt x="31" y="161"/>
                  </a:lnTo>
                  <a:lnTo>
                    <a:pt x="44" y="155"/>
                  </a:lnTo>
                  <a:lnTo>
                    <a:pt x="57" y="148"/>
                  </a:lnTo>
                  <a:lnTo>
                    <a:pt x="72" y="144"/>
                  </a:lnTo>
                  <a:lnTo>
                    <a:pt x="83" y="126"/>
                  </a:lnTo>
                  <a:lnTo>
                    <a:pt x="96" y="111"/>
                  </a:lnTo>
                  <a:lnTo>
                    <a:pt x="114" y="94"/>
                  </a:lnTo>
                  <a:lnTo>
                    <a:pt x="131" y="78"/>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3" name="Freeform 773"/>
            <p:cNvSpPr>
              <a:spLocks/>
            </p:cNvSpPr>
            <p:nvPr/>
          </p:nvSpPr>
          <p:spPr bwMode="auto">
            <a:xfrm>
              <a:off x="2698" y="3107"/>
              <a:ext cx="347" cy="658"/>
            </a:xfrm>
            <a:custGeom>
              <a:avLst/>
              <a:gdLst>
                <a:gd name="T0" fmla="*/ 0 w 347"/>
                <a:gd name="T1" fmla="*/ 0 h 658"/>
                <a:gd name="T2" fmla="*/ 3 w 347"/>
                <a:gd name="T3" fmla="*/ 18 h 658"/>
                <a:gd name="T4" fmla="*/ 3 w 347"/>
                <a:gd name="T5" fmla="*/ 35 h 658"/>
                <a:gd name="T6" fmla="*/ 3 w 347"/>
                <a:gd name="T7" fmla="*/ 53 h 658"/>
                <a:gd name="T8" fmla="*/ 0 w 347"/>
                <a:gd name="T9" fmla="*/ 68 h 658"/>
                <a:gd name="T10" fmla="*/ 29 w 347"/>
                <a:gd name="T11" fmla="*/ 94 h 658"/>
                <a:gd name="T12" fmla="*/ 55 w 347"/>
                <a:gd name="T13" fmla="*/ 118 h 658"/>
                <a:gd name="T14" fmla="*/ 81 w 347"/>
                <a:gd name="T15" fmla="*/ 144 h 658"/>
                <a:gd name="T16" fmla="*/ 105 w 347"/>
                <a:gd name="T17" fmla="*/ 170 h 658"/>
                <a:gd name="T18" fmla="*/ 127 w 347"/>
                <a:gd name="T19" fmla="*/ 199 h 658"/>
                <a:gd name="T20" fmla="*/ 149 w 347"/>
                <a:gd name="T21" fmla="*/ 229 h 658"/>
                <a:gd name="T22" fmla="*/ 168 w 347"/>
                <a:gd name="T23" fmla="*/ 264 h 658"/>
                <a:gd name="T24" fmla="*/ 183 w 347"/>
                <a:gd name="T25" fmla="*/ 301 h 658"/>
                <a:gd name="T26" fmla="*/ 199 w 347"/>
                <a:gd name="T27" fmla="*/ 345 h 658"/>
                <a:gd name="T28" fmla="*/ 210 w 347"/>
                <a:gd name="T29" fmla="*/ 386 h 658"/>
                <a:gd name="T30" fmla="*/ 221 w 347"/>
                <a:gd name="T31" fmla="*/ 429 h 658"/>
                <a:gd name="T32" fmla="*/ 231 w 347"/>
                <a:gd name="T33" fmla="*/ 475 h 658"/>
                <a:gd name="T34" fmla="*/ 240 w 347"/>
                <a:gd name="T35" fmla="*/ 519 h 658"/>
                <a:gd name="T36" fmla="*/ 249 w 347"/>
                <a:gd name="T37" fmla="*/ 565 h 658"/>
                <a:gd name="T38" fmla="*/ 255 w 347"/>
                <a:gd name="T39" fmla="*/ 610 h 658"/>
                <a:gd name="T40" fmla="*/ 264 w 347"/>
                <a:gd name="T41" fmla="*/ 658 h 658"/>
                <a:gd name="T42" fmla="*/ 340 w 347"/>
                <a:gd name="T43" fmla="*/ 641 h 658"/>
                <a:gd name="T44" fmla="*/ 347 w 347"/>
                <a:gd name="T45" fmla="*/ 364 h 658"/>
                <a:gd name="T46" fmla="*/ 312 w 347"/>
                <a:gd name="T47" fmla="*/ 286 h 658"/>
                <a:gd name="T48" fmla="*/ 284 w 347"/>
                <a:gd name="T49" fmla="*/ 218 h 658"/>
                <a:gd name="T50" fmla="*/ 255 w 347"/>
                <a:gd name="T51" fmla="*/ 161 h 658"/>
                <a:gd name="T52" fmla="*/ 225 w 347"/>
                <a:gd name="T53" fmla="*/ 114 h 658"/>
                <a:gd name="T54" fmla="*/ 188 w 347"/>
                <a:gd name="T55" fmla="*/ 74 h 658"/>
                <a:gd name="T56" fmla="*/ 140 w 347"/>
                <a:gd name="T57" fmla="*/ 44 h 658"/>
                <a:gd name="T58" fmla="*/ 79 w 347"/>
                <a:gd name="T59" fmla="*/ 20 h 658"/>
                <a:gd name="T60" fmla="*/ 0 w 347"/>
                <a:gd name="T61" fmla="*/ 0 h 65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47"/>
                <a:gd name="T94" fmla="*/ 0 h 658"/>
                <a:gd name="T95" fmla="*/ 347 w 347"/>
                <a:gd name="T96" fmla="*/ 658 h 65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47" h="658">
                  <a:moveTo>
                    <a:pt x="0" y="0"/>
                  </a:moveTo>
                  <a:lnTo>
                    <a:pt x="3" y="18"/>
                  </a:lnTo>
                  <a:lnTo>
                    <a:pt x="3" y="35"/>
                  </a:lnTo>
                  <a:lnTo>
                    <a:pt x="3" y="53"/>
                  </a:lnTo>
                  <a:lnTo>
                    <a:pt x="0" y="68"/>
                  </a:lnTo>
                  <a:lnTo>
                    <a:pt x="29" y="94"/>
                  </a:lnTo>
                  <a:lnTo>
                    <a:pt x="55" y="118"/>
                  </a:lnTo>
                  <a:lnTo>
                    <a:pt x="81" y="144"/>
                  </a:lnTo>
                  <a:lnTo>
                    <a:pt x="105" y="170"/>
                  </a:lnTo>
                  <a:lnTo>
                    <a:pt x="127" y="199"/>
                  </a:lnTo>
                  <a:lnTo>
                    <a:pt x="149" y="229"/>
                  </a:lnTo>
                  <a:lnTo>
                    <a:pt x="168" y="264"/>
                  </a:lnTo>
                  <a:lnTo>
                    <a:pt x="183" y="301"/>
                  </a:lnTo>
                  <a:lnTo>
                    <a:pt x="199" y="345"/>
                  </a:lnTo>
                  <a:lnTo>
                    <a:pt x="210" y="386"/>
                  </a:lnTo>
                  <a:lnTo>
                    <a:pt x="221" y="429"/>
                  </a:lnTo>
                  <a:lnTo>
                    <a:pt x="231" y="475"/>
                  </a:lnTo>
                  <a:lnTo>
                    <a:pt x="240" y="519"/>
                  </a:lnTo>
                  <a:lnTo>
                    <a:pt x="249" y="565"/>
                  </a:lnTo>
                  <a:lnTo>
                    <a:pt x="255" y="610"/>
                  </a:lnTo>
                  <a:lnTo>
                    <a:pt x="264" y="658"/>
                  </a:lnTo>
                  <a:lnTo>
                    <a:pt x="340" y="641"/>
                  </a:lnTo>
                  <a:lnTo>
                    <a:pt x="347" y="364"/>
                  </a:lnTo>
                  <a:lnTo>
                    <a:pt x="312" y="286"/>
                  </a:lnTo>
                  <a:lnTo>
                    <a:pt x="284" y="218"/>
                  </a:lnTo>
                  <a:lnTo>
                    <a:pt x="255" y="161"/>
                  </a:lnTo>
                  <a:lnTo>
                    <a:pt x="225" y="114"/>
                  </a:lnTo>
                  <a:lnTo>
                    <a:pt x="188" y="74"/>
                  </a:lnTo>
                  <a:lnTo>
                    <a:pt x="140" y="44"/>
                  </a:lnTo>
                  <a:lnTo>
                    <a:pt x="79" y="20"/>
                  </a:lnTo>
                  <a:lnTo>
                    <a:pt x="0"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4" name="Freeform 774"/>
            <p:cNvSpPr>
              <a:spLocks/>
            </p:cNvSpPr>
            <p:nvPr/>
          </p:nvSpPr>
          <p:spPr bwMode="auto">
            <a:xfrm>
              <a:off x="809" y="3238"/>
              <a:ext cx="1802" cy="954"/>
            </a:xfrm>
            <a:custGeom>
              <a:avLst/>
              <a:gdLst>
                <a:gd name="T0" fmla="*/ 1739 w 1802"/>
                <a:gd name="T1" fmla="*/ 244 h 954"/>
                <a:gd name="T2" fmla="*/ 1671 w 1802"/>
                <a:gd name="T3" fmla="*/ 174 h 954"/>
                <a:gd name="T4" fmla="*/ 1580 w 1802"/>
                <a:gd name="T5" fmla="*/ 124 h 954"/>
                <a:gd name="T6" fmla="*/ 1499 w 1802"/>
                <a:gd name="T7" fmla="*/ 309 h 954"/>
                <a:gd name="T8" fmla="*/ 1390 w 1802"/>
                <a:gd name="T9" fmla="*/ 429 h 954"/>
                <a:gd name="T10" fmla="*/ 1351 w 1802"/>
                <a:gd name="T11" fmla="*/ 449 h 954"/>
                <a:gd name="T12" fmla="*/ 1251 w 1802"/>
                <a:gd name="T13" fmla="*/ 346 h 954"/>
                <a:gd name="T14" fmla="*/ 1148 w 1802"/>
                <a:gd name="T15" fmla="*/ 157 h 954"/>
                <a:gd name="T16" fmla="*/ 1140 w 1802"/>
                <a:gd name="T17" fmla="*/ 76 h 954"/>
                <a:gd name="T18" fmla="*/ 1118 w 1802"/>
                <a:gd name="T19" fmla="*/ 85 h 954"/>
                <a:gd name="T20" fmla="*/ 1055 w 1802"/>
                <a:gd name="T21" fmla="*/ 111 h 954"/>
                <a:gd name="T22" fmla="*/ 987 w 1802"/>
                <a:gd name="T23" fmla="*/ 135 h 954"/>
                <a:gd name="T24" fmla="*/ 996 w 1802"/>
                <a:gd name="T25" fmla="*/ 166 h 954"/>
                <a:gd name="T26" fmla="*/ 1041 w 1802"/>
                <a:gd name="T27" fmla="*/ 227 h 954"/>
                <a:gd name="T28" fmla="*/ 1070 w 1802"/>
                <a:gd name="T29" fmla="*/ 314 h 954"/>
                <a:gd name="T30" fmla="*/ 1046 w 1802"/>
                <a:gd name="T31" fmla="*/ 307 h 954"/>
                <a:gd name="T32" fmla="*/ 1020 w 1802"/>
                <a:gd name="T33" fmla="*/ 442 h 954"/>
                <a:gd name="T34" fmla="*/ 943 w 1802"/>
                <a:gd name="T35" fmla="*/ 617 h 954"/>
                <a:gd name="T36" fmla="*/ 893 w 1802"/>
                <a:gd name="T37" fmla="*/ 689 h 954"/>
                <a:gd name="T38" fmla="*/ 810 w 1802"/>
                <a:gd name="T39" fmla="*/ 643 h 954"/>
                <a:gd name="T40" fmla="*/ 658 w 1802"/>
                <a:gd name="T41" fmla="*/ 508 h 954"/>
                <a:gd name="T42" fmla="*/ 586 w 1802"/>
                <a:gd name="T43" fmla="*/ 327 h 954"/>
                <a:gd name="T44" fmla="*/ 603 w 1802"/>
                <a:gd name="T45" fmla="*/ 183 h 954"/>
                <a:gd name="T46" fmla="*/ 603 w 1802"/>
                <a:gd name="T47" fmla="*/ 183 h 954"/>
                <a:gd name="T48" fmla="*/ 584 w 1802"/>
                <a:gd name="T49" fmla="*/ 207 h 954"/>
                <a:gd name="T50" fmla="*/ 551 w 1802"/>
                <a:gd name="T51" fmla="*/ 237 h 954"/>
                <a:gd name="T52" fmla="*/ 505 w 1802"/>
                <a:gd name="T53" fmla="*/ 257 h 954"/>
                <a:gd name="T54" fmla="*/ 503 w 1802"/>
                <a:gd name="T55" fmla="*/ 266 h 954"/>
                <a:gd name="T56" fmla="*/ 420 w 1802"/>
                <a:gd name="T57" fmla="*/ 394 h 954"/>
                <a:gd name="T58" fmla="*/ 255 w 1802"/>
                <a:gd name="T59" fmla="*/ 510 h 954"/>
                <a:gd name="T60" fmla="*/ 167 w 1802"/>
                <a:gd name="T61" fmla="*/ 547 h 954"/>
                <a:gd name="T62" fmla="*/ 122 w 1802"/>
                <a:gd name="T63" fmla="*/ 462 h 954"/>
                <a:gd name="T64" fmla="*/ 65 w 1802"/>
                <a:gd name="T65" fmla="*/ 268 h 954"/>
                <a:gd name="T66" fmla="*/ 87 w 1802"/>
                <a:gd name="T67" fmla="*/ 102 h 954"/>
                <a:gd name="T68" fmla="*/ 115 w 1802"/>
                <a:gd name="T69" fmla="*/ 50 h 954"/>
                <a:gd name="T70" fmla="*/ 82 w 1802"/>
                <a:gd name="T71" fmla="*/ 33 h 954"/>
                <a:gd name="T72" fmla="*/ 52 w 1802"/>
                <a:gd name="T73" fmla="*/ 13 h 954"/>
                <a:gd name="T74" fmla="*/ 26 w 1802"/>
                <a:gd name="T75" fmla="*/ 26 h 954"/>
                <a:gd name="T76" fmla="*/ 0 w 1802"/>
                <a:gd name="T77" fmla="*/ 102 h 954"/>
                <a:gd name="T78" fmla="*/ 26 w 1802"/>
                <a:gd name="T79" fmla="*/ 281 h 954"/>
                <a:gd name="T80" fmla="*/ 69 w 1802"/>
                <a:gd name="T81" fmla="*/ 453 h 954"/>
                <a:gd name="T82" fmla="*/ 135 w 1802"/>
                <a:gd name="T83" fmla="*/ 617 h 954"/>
                <a:gd name="T84" fmla="*/ 218 w 1802"/>
                <a:gd name="T85" fmla="*/ 769 h 954"/>
                <a:gd name="T86" fmla="*/ 314 w 1802"/>
                <a:gd name="T87" fmla="*/ 911 h 954"/>
                <a:gd name="T88" fmla="*/ 1791 w 1802"/>
                <a:gd name="T89" fmla="*/ 536 h 954"/>
                <a:gd name="T90" fmla="*/ 1759 w 1802"/>
                <a:gd name="T91" fmla="*/ 312 h 9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802"/>
                <a:gd name="T139" fmla="*/ 0 h 954"/>
                <a:gd name="T140" fmla="*/ 1802 w 1802"/>
                <a:gd name="T141" fmla="*/ 954 h 9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802" h="954">
                  <a:moveTo>
                    <a:pt x="1759" y="312"/>
                  </a:moveTo>
                  <a:lnTo>
                    <a:pt x="1752" y="275"/>
                  </a:lnTo>
                  <a:lnTo>
                    <a:pt x="1739" y="244"/>
                  </a:lnTo>
                  <a:lnTo>
                    <a:pt x="1719" y="218"/>
                  </a:lnTo>
                  <a:lnTo>
                    <a:pt x="1698" y="194"/>
                  </a:lnTo>
                  <a:lnTo>
                    <a:pt x="1671" y="174"/>
                  </a:lnTo>
                  <a:lnTo>
                    <a:pt x="1643" y="157"/>
                  </a:lnTo>
                  <a:lnTo>
                    <a:pt x="1613" y="139"/>
                  </a:lnTo>
                  <a:lnTo>
                    <a:pt x="1580" y="124"/>
                  </a:lnTo>
                  <a:lnTo>
                    <a:pt x="1562" y="192"/>
                  </a:lnTo>
                  <a:lnTo>
                    <a:pt x="1534" y="255"/>
                  </a:lnTo>
                  <a:lnTo>
                    <a:pt x="1499" y="309"/>
                  </a:lnTo>
                  <a:lnTo>
                    <a:pt x="1460" y="360"/>
                  </a:lnTo>
                  <a:lnTo>
                    <a:pt x="1423" y="399"/>
                  </a:lnTo>
                  <a:lnTo>
                    <a:pt x="1390" y="429"/>
                  </a:lnTo>
                  <a:lnTo>
                    <a:pt x="1368" y="449"/>
                  </a:lnTo>
                  <a:lnTo>
                    <a:pt x="1360" y="455"/>
                  </a:lnTo>
                  <a:lnTo>
                    <a:pt x="1351" y="449"/>
                  </a:lnTo>
                  <a:lnTo>
                    <a:pt x="1325" y="425"/>
                  </a:lnTo>
                  <a:lnTo>
                    <a:pt x="1290" y="392"/>
                  </a:lnTo>
                  <a:lnTo>
                    <a:pt x="1251" y="346"/>
                  </a:lnTo>
                  <a:lnTo>
                    <a:pt x="1209" y="290"/>
                  </a:lnTo>
                  <a:lnTo>
                    <a:pt x="1174" y="227"/>
                  </a:lnTo>
                  <a:lnTo>
                    <a:pt x="1148" y="157"/>
                  </a:lnTo>
                  <a:lnTo>
                    <a:pt x="1140" y="81"/>
                  </a:lnTo>
                  <a:lnTo>
                    <a:pt x="1140" y="78"/>
                  </a:lnTo>
                  <a:lnTo>
                    <a:pt x="1140" y="76"/>
                  </a:lnTo>
                  <a:lnTo>
                    <a:pt x="1140" y="74"/>
                  </a:lnTo>
                  <a:lnTo>
                    <a:pt x="1118" y="85"/>
                  </a:lnTo>
                  <a:lnTo>
                    <a:pt x="1096" y="94"/>
                  </a:lnTo>
                  <a:lnTo>
                    <a:pt x="1076" y="102"/>
                  </a:lnTo>
                  <a:lnTo>
                    <a:pt x="1055" y="111"/>
                  </a:lnTo>
                  <a:lnTo>
                    <a:pt x="1033" y="120"/>
                  </a:lnTo>
                  <a:lnTo>
                    <a:pt x="1011" y="129"/>
                  </a:lnTo>
                  <a:lnTo>
                    <a:pt x="987" y="135"/>
                  </a:lnTo>
                  <a:lnTo>
                    <a:pt x="965" y="142"/>
                  </a:lnTo>
                  <a:lnTo>
                    <a:pt x="980" y="152"/>
                  </a:lnTo>
                  <a:lnTo>
                    <a:pt x="996" y="166"/>
                  </a:lnTo>
                  <a:lnTo>
                    <a:pt x="1013" y="183"/>
                  </a:lnTo>
                  <a:lnTo>
                    <a:pt x="1028" y="203"/>
                  </a:lnTo>
                  <a:lnTo>
                    <a:pt x="1041" y="227"/>
                  </a:lnTo>
                  <a:lnTo>
                    <a:pt x="1055" y="253"/>
                  </a:lnTo>
                  <a:lnTo>
                    <a:pt x="1063" y="281"/>
                  </a:lnTo>
                  <a:lnTo>
                    <a:pt x="1070" y="314"/>
                  </a:lnTo>
                  <a:lnTo>
                    <a:pt x="1068" y="314"/>
                  </a:lnTo>
                  <a:lnTo>
                    <a:pt x="1059" y="312"/>
                  </a:lnTo>
                  <a:lnTo>
                    <a:pt x="1046" y="307"/>
                  </a:lnTo>
                  <a:lnTo>
                    <a:pt x="1031" y="301"/>
                  </a:lnTo>
                  <a:lnTo>
                    <a:pt x="1033" y="373"/>
                  </a:lnTo>
                  <a:lnTo>
                    <a:pt x="1020" y="442"/>
                  </a:lnTo>
                  <a:lnTo>
                    <a:pt x="998" y="508"/>
                  </a:lnTo>
                  <a:lnTo>
                    <a:pt x="972" y="567"/>
                  </a:lnTo>
                  <a:lnTo>
                    <a:pt x="943" y="617"/>
                  </a:lnTo>
                  <a:lnTo>
                    <a:pt x="919" y="656"/>
                  </a:lnTo>
                  <a:lnTo>
                    <a:pt x="900" y="680"/>
                  </a:lnTo>
                  <a:lnTo>
                    <a:pt x="893" y="689"/>
                  </a:lnTo>
                  <a:lnTo>
                    <a:pt x="882" y="684"/>
                  </a:lnTo>
                  <a:lnTo>
                    <a:pt x="852" y="667"/>
                  </a:lnTo>
                  <a:lnTo>
                    <a:pt x="810" y="643"/>
                  </a:lnTo>
                  <a:lnTo>
                    <a:pt x="760" y="606"/>
                  </a:lnTo>
                  <a:lnTo>
                    <a:pt x="708" y="562"/>
                  </a:lnTo>
                  <a:lnTo>
                    <a:pt x="658" y="508"/>
                  </a:lnTo>
                  <a:lnTo>
                    <a:pt x="619" y="447"/>
                  </a:lnTo>
                  <a:lnTo>
                    <a:pt x="592" y="375"/>
                  </a:lnTo>
                  <a:lnTo>
                    <a:pt x="586" y="327"/>
                  </a:lnTo>
                  <a:lnTo>
                    <a:pt x="586" y="277"/>
                  </a:lnTo>
                  <a:lnTo>
                    <a:pt x="592" y="229"/>
                  </a:lnTo>
                  <a:lnTo>
                    <a:pt x="603" y="183"/>
                  </a:lnTo>
                  <a:lnTo>
                    <a:pt x="601" y="183"/>
                  </a:lnTo>
                  <a:lnTo>
                    <a:pt x="592" y="196"/>
                  </a:lnTo>
                  <a:lnTo>
                    <a:pt x="584" y="207"/>
                  </a:lnTo>
                  <a:lnTo>
                    <a:pt x="575" y="218"/>
                  </a:lnTo>
                  <a:lnTo>
                    <a:pt x="564" y="229"/>
                  </a:lnTo>
                  <a:lnTo>
                    <a:pt x="551" y="237"/>
                  </a:lnTo>
                  <a:lnTo>
                    <a:pt x="536" y="246"/>
                  </a:lnTo>
                  <a:lnTo>
                    <a:pt x="523" y="253"/>
                  </a:lnTo>
                  <a:lnTo>
                    <a:pt x="505" y="257"/>
                  </a:lnTo>
                  <a:lnTo>
                    <a:pt x="503" y="259"/>
                  </a:lnTo>
                  <a:lnTo>
                    <a:pt x="503" y="261"/>
                  </a:lnTo>
                  <a:lnTo>
                    <a:pt x="503" y="266"/>
                  </a:lnTo>
                  <a:lnTo>
                    <a:pt x="501" y="268"/>
                  </a:lnTo>
                  <a:lnTo>
                    <a:pt x="468" y="336"/>
                  </a:lnTo>
                  <a:lnTo>
                    <a:pt x="420" y="394"/>
                  </a:lnTo>
                  <a:lnTo>
                    <a:pt x="366" y="442"/>
                  </a:lnTo>
                  <a:lnTo>
                    <a:pt x="309" y="479"/>
                  </a:lnTo>
                  <a:lnTo>
                    <a:pt x="255" y="510"/>
                  </a:lnTo>
                  <a:lnTo>
                    <a:pt x="211" y="532"/>
                  </a:lnTo>
                  <a:lnTo>
                    <a:pt x="178" y="543"/>
                  </a:lnTo>
                  <a:lnTo>
                    <a:pt x="167" y="547"/>
                  </a:lnTo>
                  <a:lnTo>
                    <a:pt x="161" y="536"/>
                  </a:lnTo>
                  <a:lnTo>
                    <a:pt x="143" y="508"/>
                  </a:lnTo>
                  <a:lnTo>
                    <a:pt x="122" y="462"/>
                  </a:lnTo>
                  <a:lnTo>
                    <a:pt x="98" y="405"/>
                  </a:lnTo>
                  <a:lnTo>
                    <a:pt x="78" y="340"/>
                  </a:lnTo>
                  <a:lnTo>
                    <a:pt x="65" y="268"/>
                  </a:lnTo>
                  <a:lnTo>
                    <a:pt x="65" y="194"/>
                  </a:lnTo>
                  <a:lnTo>
                    <a:pt x="80" y="120"/>
                  </a:lnTo>
                  <a:lnTo>
                    <a:pt x="87" y="102"/>
                  </a:lnTo>
                  <a:lnTo>
                    <a:pt x="96" y="85"/>
                  </a:lnTo>
                  <a:lnTo>
                    <a:pt x="106" y="68"/>
                  </a:lnTo>
                  <a:lnTo>
                    <a:pt x="115" y="50"/>
                  </a:lnTo>
                  <a:lnTo>
                    <a:pt x="104" y="44"/>
                  </a:lnTo>
                  <a:lnTo>
                    <a:pt x="93" y="39"/>
                  </a:lnTo>
                  <a:lnTo>
                    <a:pt x="82" y="33"/>
                  </a:lnTo>
                  <a:lnTo>
                    <a:pt x="74" y="26"/>
                  </a:lnTo>
                  <a:lnTo>
                    <a:pt x="63" y="20"/>
                  </a:lnTo>
                  <a:lnTo>
                    <a:pt x="52" y="13"/>
                  </a:lnTo>
                  <a:lnTo>
                    <a:pt x="41" y="6"/>
                  </a:lnTo>
                  <a:lnTo>
                    <a:pt x="30" y="0"/>
                  </a:lnTo>
                  <a:lnTo>
                    <a:pt x="26" y="26"/>
                  </a:lnTo>
                  <a:lnTo>
                    <a:pt x="19" y="52"/>
                  </a:lnTo>
                  <a:lnTo>
                    <a:pt x="11" y="78"/>
                  </a:lnTo>
                  <a:lnTo>
                    <a:pt x="0" y="102"/>
                  </a:lnTo>
                  <a:lnTo>
                    <a:pt x="6" y="163"/>
                  </a:lnTo>
                  <a:lnTo>
                    <a:pt x="15" y="222"/>
                  </a:lnTo>
                  <a:lnTo>
                    <a:pt x="26" y="281"/>
                  </a:lnTo>
                  <a:lnTo>
                    <a:pt x="39" y="340"/>
                  </a:lnTo>
                  <a:lnTo>
                    <a:pt x="54" y="397"/>
                  </a:lnTo>
                  <a:lnTo>
                    <a:pt x="69" y="453"/>
                  </a:lnTo>
                  <a:lnTo>
                    <a:pt x="89" y="508"/>
                  </a:lnTo>
                  <a:lnTo>
                    <a:pt x="111" y="562"/>
                  </a:lnTo>
                  <a:lnTo>
                    <a:pt x="135" y="617"/>
                  </a:lnTo>
                  <a:lnTo>
                    <a:pt x="161" y="669"/>
                  </a:lnTo>
                  <a:lnTo>
                    <a:pt x="187" y="719"/>
                  </a:lnTo>
                  <a:lnTo>
                    <a:pt x="218" y="769"/>
                  </a:lnTo>
                  <a:lnTo>
                    <a:pt x="248" y="817"/>
                  </a:lnTo>
                  <a:lnTo>
                    <a:pt x="281" y="865"/>
                  </a:lnTo>
                  <a:lnTo>
                    <a:pt x="314" y="911"/>
                  </a:lnTo>
                  <a:lnTo>
                    <a:pt x="351" y="954"/>
                  </a:lnTo>
                  <a:lnTo>
                    <a:pt x="1802" y="610"/>
                  </a:lnTo>
                  <a:lnTo>
                    <a:pt x="1791" y="536"/>
                  </a:lnTo>
                  <a:lnTo>
                    <a:pt x="1783" y="460"/>
                  </a:lnTo>
                  <a:lnTo>
                    <a:pt x="1772" y="386"/>
                  </a:lnTo>
                  <a:lnTo>
                    <a:pt x="1759" y="312"/>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5" name="Freeform 775"/>
            <p:cNvSpPr>
              <a:spLocks/>
            </p:cNvSpPr>
            <p:nvPr/>
          </p:nvSpPr>
          <p:spPr bwMode="auto">
            <a:xfrm>
              <a:off x="715" y="1861"/>
              <a:ext cx="275" cy="257"/>
            </a:xfrm>
            <a:custGeom>
              <a:avLst/>
              <a:gdLst>
                <a:gd name="T0" fmla="*/ 168 w 275"/>
                <a:gd name="T1" fmla="*/ 253 h 257"/>
                <a:gd name="T2" fmla="*/ 194 w 275"/>
                <a:gd name="T3" fmla="*/ 244 h 257"/>
                <a:gd name="T4" fmla="*/ 216 w 275"/>
                <a:gd name="T5" fmla="*/ 229 h 257"/>
                <a:gd name="T6" fmla="*/ 235 w 275"/>
                <a:gd name="T7" fmla="*/ 211 h 257"/>
                <a:gd name="T8" fmla="*/ 253 w 275"/>
                <a:gd name="T9" fmla="*/ 192 h 257"/>
                <a:gd name="T10" fmla="*/ 264 w 275"/>
                <a:gd name="T11" fmla="*/ 170 h 257"/>
                <a:gd name="T12" fmla="*/ 272 w 275"/>
                <a:gd name="T13" fmla="*/ 146 h 257"/>
                <a:gd name="T14" fmla="*/ 275 w 275"/>
                <a:gd name="T15" fmla="*/ 122 h 257"/>
                <a:gd name="T16" fmla="*/ 270 w 275"/>
                <a:gd name="T17" fmla="*/ 96 h 257"/>
                <a:gd name="T18" fmla="*/ 261 w 275"/>
                <a:gd name="T19" fmla="*/ 72 h 257"/>
                <a:gd name="T20" fmla="*/ 248 w 275"/>
                <a:gd name="T21" fmla="*/ 50 h 257"/>
                <a:gd name="T22" fmla="*/ 229 w 275"/>
                <a:gd name="T23" fmla="*/ 30 h 257"/>
                <a:gd name="T24" fmla="*/ 209 w 275"/>
                <a:gd name="T25" fmla="*/ 17 h 257"/>
                <a:gd name="T26" fmla="*/ 185 w 275"/>
                <a:gd name="T27" fmla="*/ 6 h 257"/>
                <a:gd name="T28" fmla="*/ 161 w 275"/>
                <a:gd name="T29" fmla="*/ 0 h 257"/>
                <a:gd name="T30" fmla="*/ 133 w 275"/>
                <a:gd name="T31" fmla="*/ 0 h 257"/>
                <a:gd name="T32" fmla="*/ 107 w 275"/>
                <a:gd name="T33" fmla="*/ 4 h 257"/>
                <a:gd name="T34" fmla="*/ 81 w 275"/>
                <a:gd name="T35" fmla="*/ 13 h 257"/>
                <a:gd name="T36" fmla="*/ 57 w 275"/>
                <a:gd name="T37" fmla="*/ 26 h 257"/>
                <a:gd name="T38" fmla="*/ 37 w 275"/>
                <a:gd name="T39" fmla="*/ 43 h 257"/>
                <a:gd name="T40" fmla="*/ 22 w 275"/>
                <a:gd name="T41" fmla="*/ 63 h 257"/>
                <a:gd name="T42" fmla="*/ 9 w 275"/>
                <a:gd name="T43" fmla="*/ 85 h 257"/>
                <a:gd name="T44" fmla="*/ 2 w 275"/>
                <a:gd name="T45" fmla="*/ 109 h 257"/>
                <a:gd name="T46" fmla="*/ 0 w 275"/>
                <a:gd name="T47" fmla="*/ 135 h 257"/>
                <a:gd name="T48" fmla="*/ 2 w 275"/>
                <a:gd name="T49" fmla="*/ 161 h 257"/>
                <a:gd name="T50" fmla="*/ 11 w 275"/>
                <a:gd name="T51" fmla="*/ 185 h 257"/>
                <a:gd name="T52" fmla="*/ 24 w 275"/>
                <a:gd name="T53" fmla="*/ 207 h 257"/>
                <a:gd name="T54" fmla="*/ 44 w 275"/>
                <a:gd name="T55" fmla="*/ 224 h 257"/>
                <a:gd name="T56" fmla="*/ 63 w 275"/>
                <a:gd name="T57" fmla="*/ 239 h 257"/>
                <a:gd name="T58" fmla="*/ 87 w 275"/>
                <a:gd name="T59" fmla="*/ 248 h 257"/>
                <a:gd name="T60" fmla="*/ 113 w 275"/>
                <a:gd name="T61" fmla="*/ 255 h 257"/>
                <a:gd name="T62" fmla="*/ 139 w 275"/>
                <a:gd name="T63" fmla="*/ 257 h 257"/>
                <a:gd name="T64" fmla="*/ 168 w 275"/>
                <a:gd name="T65" fmla="*/ 253 h 2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5"/>
                <a:gd name="T100" fmla="*/ 0 h 257"/>
                <a:gd name="T101" fmla="*/ 275 w 275"/>
                <a:gd name="T102" fmla="*/ 257 h 25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5" h="257">
                  <a:moveTo>
                    <a:pt x="168" y="253"/>
                  </a:moveTo>
                  <a:lnTo>
                    <a:pt x="194" y="244"/>
                  </a:lnTo>
                  <a:lnTo>
                    <a:pt x="216" y="229"/>
                  </a:lnTo>
                  <a:lnTo>
                    <a:pt x="235" y="211"/>
                  </a:lnTo>
                  <a:lnTo>
                    <a:pt x="253" y="192"/>
                  </a:lnTo>
                  <a:lnTo>
                    <a:pt x="264" y="170"/>
                  </a:lnTo>
                  <a:lnTo>
                    <a:pt x="272" y="146"/>
                  </a:lnTo>
                  <a:lnTo>
                    <a:pt x="275" y="122"/>
                  </a:lnTo>
                  <a:lnTo>
                    <a:pt x="270" y="96"/>
                  </a:lnTo>
                  <a:lnTo>
                    <a:pt x="261" y="72"/>
                  </a:lnTo>
                  <a:lnTo>
                    <a:pt x="248" y="50"/>
                  </a:lnTo>
                  <a:lnTo>
                    <a:pt x="229" y="30"/>
                  </a:lnTo>
                  <a:lnTo>
                    <a:pt x="209" y="17"/>
                  </a:lnTo>
                  <a:lnTo>
                    <a:pt x="185" y="6"/>
                  </a:lnTo>
                  <a:lnTo>
                    <a:pt x="161" y="0"/>
                  </a:lnTo>
                  <a:lnTo>
                    <a:pt x="133" y="0"/>
                  </a:lnTo>
                  <a:lnTo>
                    <a:pt x="107" y="4"/>
                  </a:lnTo>
                  <a:lnTo>
                    <a:pt x="81" y="13"/>
                  </a:lnTo>
                  <a:lnTo>
                    <a:pt x="57" y="26"/>
                  </a:lnTo>
                  <a:lnTo>
                    <a:pt x="37" y="43"/>
                  </a:lnTo>
                  <a:lnTo>
                    <a:pt x="22" y="63"/>
                  </a:lnTo>
                  <a:lnTo>
                    <a:pt x="9" y="85"/>
                  </a:lnTo>
                  <a:lnTo>
                    <a:pt x="2" y="109"/>
                  </a:lnTo>
                  <a:lnTo>
                    <a:pt x="0" y="135"/>
                  </a:lnTo>
                  <a:lnTo>
                    <a:pt x="2" y="161"/>
                  </a:lnTo>
                  <a:lnTo>
                    <a:pt x="11" y="185"/>
                  </a:lnTo>
                  <a:lnTo>
                    <a:pt x="24" y="207"/>
                  </a:lnTo>
                  <a:lnTo>
                    <a:pt x="44" y="224"/>
                  </a:lnTo>
                  <a:lnTo>
                    <a:pt x="63" y="239"/>
                  </a:lnTo>
                  <a:lnTo>
                    <a:pt x="87" y="248"/>
                  </a:lnTo>
                  <a:lnTo>
                    <a:pt x="113" y="255"/>
                  </a:lnTo>
                  <a:lnTo>
                    <a:pt x="139" y="257"/>
                  </a:lnTo>
                  <a:lnTo>
                    <a:pt x="168" y="253"/>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6" name="Freeform 776"/>
            <p:cNvSpPr>
              <a:spLocks/>
            </p:cNvSpPr>
            <p:nvPr/>
          </p:nvSpPr>
          <p:spPr bwMode="auto">
            <a:xfrm>
              <a:off x="549" y="2695"/>
              <a:ext cx="273" cy="257"/>
            </a:xfrm>
            <a:custGeom>
              <a:avLst/>
              <a:gdLst>
                <a:gd name="T0" fmla="*/ 268 w 273"/>
                <a:gd name="T1" fmla="*/ 90 h 257"/>
                <a:gd name="T2" fmla="*/ 257 w 273"/>
                <a:gd name="T3" fmla="*/ 66 h 257"/>
                <a:gd name="T4" fmla="*/ 244 w 273"/>
                <a:gd name="T5" fmla="*/ 46 h 257"/>
                <a:gd name="T6" fmla="*/ 225 w 273"/>
                <a:gd name="T7" fmla="*/ 29 h 257"/>
                <a:gd name="T8" fmla="*/ 205 w 273"/>
                <a:gd name="T9" fmla="*/ 16 h 257"/>
                <a:gd name="T10" fmla="*/ 179 w 273"/>
                <a:gd name="T11" fmla="*/ 5 h 257"/>
                <a:gd name="T12" fmla="*/ 155 w 273"/>
                <a:gd name="T13" fmla="*/ 0 h 257"/>
                <a:gd name="T14" fmla="*/ 127 w 273"/>
                <a:gd name="T15" fmla="*/ 0 h 257"/>
                <a:gd name="T16" fmla="*/ 101 w 273"/>
                <a:gd name="T17" fmla="*/ 7 h 257"/>
                <a:gd name="T18" fmla="*/ 74 w 273"/>
                <a:gd name="T19" fmla="*/ 18 h 257"/>
                <a:gd name="T20" fmla="*/ 53 w 273"/>
                <a:gd name="T21" fmla="*/ 33 h 257"/>
                <a:gd name="T22" fmla="*/ 33 w 273"/>
                <a:gd name="T23" fmla="*/ 50 h 257"/>
                <a:gd name="T24" fmla="*/ 18 w 273"/>
                <a:gd name="T25" fmla="*/ 72 h 257"/>
                <a:gd name="T26" fmla="*/ 7 w 273"/>
                <a:gd name="T27" fmla="*/ 94 h 257"/>
                <a:gd name="T28" fmla="*/ 0 w 273"/>
                <a:gd name="T29" fmla="*/ 120 h 257"/>
                <a:gd name="T30" fmla="*/ 0 w 273"/>
                <a:gd name="T31" fmla="*/ 144 h 257"/>
                <a:gd name="T32" fmla="*/ 5 w 273"/>
                <a:gd name="T33" fmla="*/ 170 h 257"/>
                <a:gd name="T34" fmla="*/ 16 w 273"/>
                <a:gd name="T35" fmla="*/ 194 h 257"/>
                <a:gd name="T36" fmla="*/ 31 w 273"/>
                <a:gd name="T37" fmla="*/ 214 h 257"/>
                <a:gd name="T38" fmla="*/ 48 w 273"/>
                <a:gd name="T39" fmla="*/ 231 h 257"/>
                <a:gd name="T40" fmla="*/ 70 w 273"/>
                <a:gd name="T41" fmla="*/ 244 h 257"/>
                <a:gd name="T42" fmla="*/ 94 w 273"/>
                <a:gd name="T43" fmla="*/ 253 h 257"/>
                <a:gd name="T44" fmla="*/ 120 w 273"/>
                <a:gd name="T45" fmla="*/ 257 h 257"/>
                <a:gd name="T46" fmla="*/ 146 w 273"/>
                <a:gd name="T47" fmla="*/ 257 h 257"/>
                <a:gd name="T48" fmla="*/ 175 w 273"/>
                <a:gd name="T49" fmla="*/ 251 h 257"/>
                <a:gd name="T50" fmla="*/ 201 w 273"/>
                <a:gd name="T51" fmla="*/ 240 h 257"/>
                <a:gd name="T52" fmla="*/ 223 w 273"/>
                <a:gd name="T53" fmla="*/ 227 h 257"/>
                <a:gd name="T54" fmla="*/ 240 w 273"/>
                <a:gd name="T55" fmla="*/ 207 h 257"/>
                <a:gd name="T56" fmla="*/ 255 w 273"/>
                <a:gd name="T57" fmla="*/ 188 h 257"/>
                <a:gd name="T58" fmla="*/ 266 w 273"/>
                <a:gd name="T59" fmla="*/ 164 h 257"/>
                <a:gd name="T60" fmla="*/ 273 w 273"/>
                <a:gd name="T61" fmla="*/ 140 h 257"/>
                <a:gd name="T62" fmla="*/ 273 w 273"/>
                <a:gd name="T63" fmla="*/ 116 h 257"/>
                <a:gd name="T64" fmla="*/ 268 w 273"/>
                <a:gd name="T65" fmla="*/ 90 h 2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3"/>
                <a:gd name="T100" fmla="*/ 0 h 257"/>
                <a:gd name="T101" fmla="*/ 273 w 273"/>
                <a:gd name="T102" fmla="*/ 257 h 25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3" h="257">
                  <a:moveTo>
                    <a:pt x="268" y="90"/>
                  </a:moveTo>
                  <a:lnTo>
                    <a:pt x="257" y="66"/>
                  </a:lnTo>
                  <a:lnTo>
                    <a:pt x="244" y="46"/>
                  </a:lnTo>
                  <a:lnTo>
                    <a:pt x="225" y="29"/>
                  </a:lnTo>
                  <a:lnTo>
                    <a:pt x="205" y="16"/>
                  </a:lnTo>
                  <a:lnTo>
                    <a:pt x="179" y="5"/>
                  </a:lnTo>
                  <a:lnTo>
                    <a:pt x="155" y="0"/>
                  </a:lnTo>
                  <a:lnTo>
                    <a:pt x="127" y="0"/>
                  </a:lnTo>
                  <a:lnTo>
                    <a:pt x="101" y="7"/>
                  </a:lnTo>
                  <a:lnTo>
                    <a:pt x="74" y="18"/>
                  </a:lnTo>
                  <a:lnTo>
                    <a:pt x="53" y="33"/>
                  </a:lnTo>
                  <a:lnTo>
                    <a:pt x="33" y="50"/>
                  </a:lnTo>
                  <a:lnTo>
                    <a:pt x="18" y="72"/>
                  </a:lnTo>
                  <a:lnTo>
                    <a:pt x="7" y="94"/>
                  </a:lnTo>
                  <a:lnTo>
                    <a:pt x="0" y="120"/>
                  </a:lnTo>
                  <a:lnTo>
                    <a:pt x="0" y="144"/>
                  </a:lnTo>
                  <a:lnTo>
                    <a:pt x="5" y="170"/>
                  </a:lnTo>
                  <a:lnTo>
                    <a:pt x="16" y="194"/>
                  </a:lnTo>
                  <a:lnTo>
                    <a:pt x="31" y="214"/>
                  </a:lnTo>
                  <a:lnTo>
                    <a:pt x="48" y="231"/>
                  </a:lnTo>
                  <a:lnTo>
                    <a:pt x="70" y="244"/>
                  </a:lnTo>
                  <a:lnTo>
                    <a:pt x="94" y="253"/>
                  </a:lnTo>
                  <a:lnTo>
                    <a:pt x="120" y="257"/>
                  </a:lnTo>
                  <a:lnTo>
                    <a:pt x="146" y="257"/>
                  </a:lnTo>
                  <a:lnTo>
                    <a:pt x="175" y="251"/>
                  </a:lnTo>
                  <a:lnTo>
                    <a:pt x="201" y="240"/>
                  </a:lnTo>
                  <a:lnTo>
                    <a:pt x="223" y="227"/>
                  </a:lnTo>
                  <a:lnTo>
                    <a:pt x="240" y="207"/>
                  </a:lnTo>
                  <a:lnTo>
                    <a:pt x="255" y="188"/>
                  </a:lnTo>
                  <a:lnTo>
                    <a:pt x="266" y="164"/>
                  </a:lnTo>
                  <a:lnTo>
                    <a:pt x="273" y="140"/>
                  </a:lnTo>
                  <a:lnTo>
                    <a:pt x="273" y="116"/>
                  </a:lnTo>
                  <a:lnTo>
                    <a:pt x="268" y="9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7" name="Freeform 777"/>
            <p:cNvSpPr>
              <a:spLocks/>
            </p:cNvSpPr>
            <p:nvPr/>
          </p:nvSpPr>
          <p:spPr bwMode="auto">
            <a:xfrm>
              <a:off x="1628" y="1691"/>
              <a:ext cx="257" cy="165"/>
            </a:xfrm>
            <a:custGeom>
              <a:avLst/>
              <a:gdLst>
                <a:gd name="T0" fmla="*/ 137 w 257"/>
                <a:gd name="T1" fmla="*/ 0 h 165"/>
                <a:gd name="T2" fmla="*/ 109 w 257"/>
                <a:gd name="T3" fmla="*/ 2 h 165"/>
                <a:gd name="T4" fmla="*/ 83 w 257"/>
                <a:gd name="T5" fmla="*/ 11 h 165"/>
                <a:gd name="T6" fmla="*/ 61 w 257"/>
                <a:gd name="T7" fmla="*/ 22 h 165"/>
                <a:gd name="T8" fmla="*/ 39 w 257"/>
                <a:gd name="T9" fmla="*/ 37 h 165"/>
                <a:gd name="T10" fmla="*/ 24 w 257"/>
                <a:gd name="T11" fmla="*/ 56 h 165"/>
                <a:gd name="T12" fmla="*/ 11 w 257"/>
                <a:gd name="T13" fmla="*/ 76 h 165"/>
                <a:gd name="T14" fmla="*/ 2 w 257"/>
                <a:gd name="T15" fmla="*/ 100 h 165"/>
                <a:gd name="T16" fmla="*/ 0 w 257"/>
                <a:gd name="T17" fmla="*/ 126 h 165"/>
                <a:gd name="T18" fmla="*/ 0 w 257"/>
                <a:gd name="T19" fmla="*/ 135 h 165"/>
                <a:gd name="T20" fmla="*/ 2 w 257"/>
                <a:gd name="T21" fmla="*/ 146 h 165"/>
                <a:gd name="T22" fmla="*/ 5 w 257"/>
                <a:gd name="T23" fmla="*/ 155 h 165"/>
                <a:gd name="T24" fmla="*/ 7 w 257"/>
                <a:gd name="T25" fmla="*/ 165 h 165"/>
                <a:gd name="T26" fmla="*/ 37 w 257"/>
                <a:gd name="T27" fmla="*/ 150 h 165"/>
                <a:gd name="T28" fmla="*/ 68 w 257"/>
                <a:gd name="T29" fmla="*/ 135 h 165"/>
                <a:gd name="T30" fmla="*/ 98 w 257"/>
                <a:gd name="T31" fmla="*/ 122 h 165"/>
                <a:gd name="T32" fmla="*/ 129 w 257"/>
                <a:gd name="T33" fmla="*/ 109 h 165"/>
                <a:gd name="T34" fmla="*/ 161 w 257"/>
                <a:gd name="T35" fmla="*/ 98 h 165"/>
                <a:gd name="T36" fmla="*/ 192 w 257"/>
                <a:gd name="T37" fmla="*/ 87 h 165"/>
                <a:gd name="T38" fmla="*/ 225 w 257"/>
                <a:gd name="T39" fmla="*/ 76 h 165"/>
                <a:gd name="T40" fmla="*/ 257 w 257"/>
                <a:gd name="T41" fmla="*/ 65 h 165"/>
                <a:gd name="T42" fmla="*/ 246 w 257"/>
                <a:gd name="T43" fmla="*/ 52 h 165"/>
                <a:gd name="T44" fmla="*/ 236 w 257"/>
                <a:gd name="T45" fmla="*/ 39 h 165"/>
                <a:gd name="T46" fmla="*/ 222 w 257"/>
                <a:gd name="T47" fmla="*/ 28 h 165"/>
                <a:gd name="T48" fmla="*/ 207 w 257"/>
                <a:gd name="T49" fmla="*/ 17 h 165"/>
                <a:gd name="T50" fmla="*/ 192 w 257"/>
                <a:gd name="T51" fmla="*/ 11 h 165"/>
                <a:gd name="T52" fmla="*/ 175 w 257"/>
                <a:gd name="T53" fmla="*/ 4 h 165"/>
                <a:gd name="T54" fmla="*/ 157 w 257"/>
                <a:gd name="T55" fmla="*/ 2 h 165"/>
                <a:gd name="T56" fmla="*/ 137 w 257"/>
                <a:gd name="T57" fmla="*/ 0 h 16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57"/>
                <a:gd name="T88" fmla="*/ 0 h 165"/>
                <a:gd name="T89" fmla="*/ 257 w 257"/>
                <a:gd name="T90" fmla="*/ 165 h 16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57" h="165">
                  <a:moveTo>
                    <a:pt x="137" y="0"/>
                  </a:moveTo>
                  <a:lnTo>
                    <a:pt x="109" y="2"/>
                  </a:lnTo>
                  <a:lnTo>
                    <a:pt x="83" y="11"/>
                  </a:lnTo>
                  <a:lnTo>
                    <a:pt x="61" y="22"/>
                  </a:lnTo>
                  <a:lnTo>
                    <a:pt x="39" y="37"/>
                  </a:lnTo>
                  <a:lnTo>
                    <a:pt x="24" y="56"/>
                  </a:lnTo>
                  <a:lnTo>
                    <a:pt x="11" y="76"/>
                  </a:lnTo>
                  <a:lnTo>
                    <a:pt x="2" y="100"/>
                  </a:lnTo>
                  <a:lnTo>
                    <a:pt x="0" y="126"/>
                  </a:lnTo>
                  <a:lnTo>
                    <a:pt x="0" y="135"/>
                  </a:lnTo>
                  <a:lnTo>
                    <a:pt x="2" y="146"/>
                  </a:lnTo>
                  <a:lnTo>
                    <a:pt x="5" y="155"/>
                  </a:lnTo>
                  <a:lnTo>
                    <a:pt x="7" y="165"/>
                  </a:lnTo>
                  <a:lnTo>
                    <a:pt x="37" y="150"/>
                  </a:lnTo>
                  <a:lnTo>
                    <a:pt x="68" y="135"/>
                  </a:lnTo>
                  <a:lnTo>
                    <a:pt x="98" y="122"/>
                  </a:lnTo>
                  <a:lnTo>
                    <a:pt x="129" y="109"/>
                  </a:lnTo>
                  <a:lnTo>
                    <a:pt x="161" y="98"/>
                  </a:lnTo>
                  <a:lnTo>
                    <a:pt x="192" y="87"/>
                  </a:lnTo>
                  <a:lnTo>
                    <a:pt x="225" y="76"/>
                  </a:lnTo>
                  <a:lnTo>
                    <a:pt x="257" y="65"/>
                  </a:lnTo>
                  <a:lnTo>
                    <a:pt x="246" y="52"/>
                  </a:lnTo>
                  <a:lnTo>
                    <a:pt x="236" y="39"/>
                  </a:lnTo>
                  <a:lnTo>
                    <a:pt x="222" y="28"/>
                  </a:lnTo>
                  <a:lnTo>
                    <a:pt x="207" y="17"/>
                  </a:lnTo>
                  <a:lnTo>
                    <a:pt x="192" y="11"/>
                  </a:lnTo>
                  <a:lnTo>
                    <a:pt x="175" y="4"/>
                  </a:lnTo>
                  <a:lnTo>
                    <a:pt x="157" y="2"/>
                  </a:lnTo>
                  <a:lnTo>
                    <a:pt x="137" y="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8" name="Freeform 778"/>
            <p:cNvSpPr>
              <a:spLocks/>
            </p:cNvSpPr>
            <p:nvPr/>
          </p:nvSpPr>
          <p:spPr bwMode="auto">
            <a:xfrm>
              <a:off x="1574" y="2791"/>
              <a:ext cx="87" cy="246"/>
            </a:xfrm>
            <a:custGeom>
              <a:avLst/>
              <a:gdLst>
                <a:gd name="T0" fmla="*/ 37 w 87"/>
                <a:gd name="T1" fmla="*/ 246 h 246"/>
                <a:gd name="T2" fmla="*/ 65 w 87"/>
                <a:gd name="T3" fmla="*/ 201 h 246"/>
                <a:gd name="T4" fmla="*/ 80 w 87"/>
                <a:gd name="T5" fmla="*/ 157 h 246"/>
                <a:gd name="T6" fmla="*/ 87 w 87"/>
                <a:gd name="T7" fmla="*/ 116 h 246"/>
                <a:gd name="T8" fmla="*/ 87 w 87"/>
                <a:gd name="T9" fmla="*/ 79 h 246"/>
                <a:gd name="T10" fmla="*/ 83 w 87"/>
                <a:gd name="T11" fmla="*/ 46 h 246"/>
                <a:gd name="T12" fmla="*/ 78 w 87"/>
                <a:gd name="T13" fmla="*/ 22 h 246"/>
                <a:gd name="T14" fmla="*/ 72 w 87"/>
                <a:gd name="T15" fmla="*/ 7 h 246"/>
                <a:gd name="T16" fmla="*/ 69 w 87"/>
                <a:gd name="T17" fmla="*/ 0 h 246"/>
                <a:gd name="T18" fmla="*/ 28 w 87"/>
                <a:gd name="T19" fmla="*/ 35 h 246"/>
                <a:gd name="T20" fmla="*/ 6 w 87"/>
                <a:gd name="T21" fmla="*/ 74 h 246"/>
                <a:gd name="T22" fmla="*/ 0 w 87"/>
                <a:gd name="T23" fmla="*/ 116 h 246"/>
                <a:gd name="T24" fmla="*/ 2 w 87"/>
                <a:gd name="T25" fmla="*/ 155 h 246"/>
                <a:gd name="T26" fmla="*/ 11 w 87"/>
                <a:gd name="T27" fmla="*/ 192 h 246"/>
                <a:gd name="T28" fmla="*/ 21 w 87"/>
                <a:gd name="T29" fmla="*/ 220 h 246"/>
                <a:gd name="T30" fmla="*/ 32 w 87"/>
                <a:gd name="T31" fmla="*/ 240 h 246"/>
                <a:gd name="T32" fmla="*/ 37 w 87"/>
                <a:gd name="T33" fmla="*/ 246 h 2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7"/>
                <a:gd name="T52" fmla="*/ 0 h 246"/>
                <a:gd name="T53" fmla="*/ 87 w 87"/>
                <a:gd name="T54" fmla="*/ 246 h 2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7" h="246">
                  <a:moveTo>
                    <a:pt x="37" y="246"/>
                  </a:moveTo>
                  <a:lnTo>
                    <a:pt x="65" y="201"/>
                  </a:lnTo>
                  <a:lnTo>
                    <a:pt x="80" y="157"/>
                  </a:lnTo>
                  <a:lnTo>
                    <a:pt x="87" y="116"/>
                  </a:lnTo>
                  <a:lnTo>
                    <a:pt x="87" y="79"/>
                  </a:lnTo>
                  <a:lnTo>
                    <a:pt x="83" y="46"/>
                  </a:lnTo>
                  <a:lnTo>
                    <a:pt x="78" y="22"/>
                  </a:lnTo>
                  <a:lnTo>
                    <a:pt x="72" y="7"/>
                  </a:lnTo>
                  <a:lnTo>
                    <a:pt x="69" y="0"/>
                  </a:lnTo>
                  <a:lnTo>
                    <a:pt x="28" y="35"/>
                  </a:lnTo>
                  <a:lnTo>
                    <a:pt x="6" y="74"/>
                  </a:lnTo>
                  <a:lnTo>
                    <a:pt x="0" y="116"/>
                  </a:lnTo>
                  <a:lnTo>
                    <a:pt x="2" y="155"/>
                  </a:lnTo>
                  <a:lnTo>
                    <a:pt x="11" y="192"/>
                  </a:lnTo>
                  <a:lnTo>
                    <a:pt x="21" y="220"/>
                  </a:lnTo>
                  <a:lnTo>
                    <a:pt x="32" y="240"/>
                  </a:lnTo>
                  <a:lnTo>
                    <a:pt x="37" y="246"/>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9" name="Freeform 779"/>
            <p:cNvSpPr>
              <a:spLocks/>
            </p:cNvSpPr>
            <p:nvPr/>
          </p:nvSpPr>
          <p:spPr bwMode="auto">
            <a:xfrm>
              <a:off x="1524" y="3412"/>
              <a:ext cx="89" cy="249"/>
            </a:xfrm>
            <a:custGeom>
              <a:avLst/>
              <a:gdLst>
                <a:gd name="T0" fmla="*/ 37 w 89"/>
                <a:gd name="T1" fmla="*/ 249 h 249"/>
                <a:gd name="T2" fmla="*/ 65 w 89"/>
                <a:gd name="T3" fmla="*/ 203 h 249"/>
                <a:gd name="T4" fmla="*/ 82 w 89"/>
                <a:gd name="T5" fmla="*/ 159 h 249"/>
                <a:gd name="T6" fmla="*/ 89 w 89"/>
                <a:gd name="T7" fmla="*/ 118 h 249"/>
                <a:gd name="T8" fmla="*/ 89 w 89"/>
                <a:gd name="T9" fmla="*/ 79 h 249"/>
                <a:gd name="T10" fmla="*/ 85 w 89"/>
                <a:gd name="T11" fmla="*/ 48 h 249"/>
                <a:gd name="T12" fmla="*/ 80 w 89"/>
                <a:gd name="T13" fmla="*/ 22 h 249"/>
                <a:gd name="T14" fmla="*/ 74 w 89"/>
                <a:gd name="T15" fmla="*/ 7 h 249"/>
                <a:gd name="T16" fmla="*/ 71 w 89"/>
                <a:gd name="T17" fmla="*/ 0 h 249"/>
                <a:gd name="T18" fmla="*/ 30 w 89"/>
                <a:gd name="T19" fmla="*/ 35 h 249"/>
                <a:gd name="T20" fmla="*/ 8 w 89"/>
                <a:gd name="T21" fmla="*/ 77 h 249"/>
                <a:gd name="T22" fmla="*/ 0 w 89"/>
                <a:gd name="T23" fmla="*/ 118 h 249"/>
                <a:gd name="T24" fmla="*/ 2 w 89"/>
                <a:gd name="T25" fmla="*/ 157 h 249"/>
                <a:gd name="T26" fmla="*/ 10 w 89"/>
                <a:gd name="T27" fmla="*/ 192 h 249"/>
                <a:gd name="T28" fmla="*/ 24 w 89"/>
                <a:gd name="T29" fmla="*/ 223 h 249"/>
                <a:gd name="T30" fmla="*/ 32 w 89"/>
                <a:gd name="T31" fmla="*/ 242 h 249"/>
                <a:gd name="T32" fmla="*/ 37 w 89"/>
                <a:gd name="T33" fmla="*/ 249 h 2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9"/>
                <a:gd name="T52" fmla="*/ 0 h 249"/>
                <a:gd name="T53" fmla="*/ 89 w 89"/>
                <a:gd name="T54" fmla="*/ 249 h 2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9" h="249">
                  <a:moveTo>
                    <a:pt x="37" y="249"/>
                  </a:moveTo>
                  <a:lnTo>
                    <a:pt x="65" y="203"/>
                  </a:lnTo>
                  <a:lnTo>
                    <a:pt x="82" y="159"/>
                  </a:lnTo>
                  <a:lnTo>
                    <a:pt x="89" y="118"/>
                  </a:lnTo>
                  <a:lnTo>
                    <a:pt x="89" y="79"/>
                  </a:lnTo>
                  <a:lnTo>
                    <a:pt x="85" y="48"/>
                  </a:lnTo>
                  <a:lnTo>
                    <a:pt x="80" y="22"/>
                  </a:lnTo>
                  <a:lnTo>
                    <a:pt x="74" y="7"/>
                  </a:lnTo>
                  <a:lnTo>
                    <a:pt x="71" y="0"/>
                  </a:lnTo>
                  <a:lnTo>
                    <a:pt x="30" y="35"/>
                  </a:lnTo>
                  <a:lnTo>
                    <a:pt x="8" y="77"/>
                  </a:lnTo>
                  <a:lnTo>
                    <a:pt x="0" y="118"/>
                  </a:lnTo>
                  <a:lnTo>
                    <a:pt x="2" y="157"/>
                  </a:lnTo>
                  <a:lnTo>
                    <a:pt x="10" y="192"/>
                  </a:lnTo>
                  <a:lnTo>
                    <a:pt x="24" y="223"/>
                  </a:lnTo>
                  <a:lnTo>
                    <a:pt x="32" y="242"/>
                  </a:lnTo>
                  <a:lnTo>
                    <a:pt x="37" y="249"/>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0" name="Freeform 780"/>
            <p:cNvSpPr>
              <a:spLocks/>
            </p:cNvSpPr>
            <p:nvPr/>
          </p:nvSpPr>
          <p:spPr bwMode="auto">
            <a:xfrm>
              <a:off x="1155" y="3151"/>
              <a:ext cx="249" cy="89"/>
            </a:xfrm>
            <a:custGeom>
              <a:avLst/>
              <a:gdLst>
                <a:gd name="T0" fmla="*/ 0 w 249"/>
                <a:gd name="T1" fmla="*/ 19 h 89"/>
                <a:gd name="T2" fmla="*/ 35 w 249"/>
                <a:gd name="T3" fmla="*/ 61 h 89"/>
                <a:gd name="T4" fmla="*/ 76 w 249"/>
                <a:gd name="T5" fmla="*/ 83 h 89"/>
                <a:gd name="T6" fmla="*/ 118 w 249"/>
                <a:gd name="T7" fmla="*/ 89 h 89"/>
                <a:gd name="T8" fmla="*/ 157 w 249"/>
                <a:gd name="T9" fmla="*/ 87 h 89"/>
                <a:gd name="T10" fmla="*/ 192 w 249"/>
                <a:gd name="T11" fmla="*/ 78 h 89"/>
                <a:gd name="T12" fmla="*/ 223 w 249"/>
                <a:gd name="T13" fmla="*/ 67 h 89"/>
                <a:gd name="T14" fmla="*/ 242 w 249"/>
                <a:gd name="T15" fmla="*/ 56 h 89"/>
                <a:gd name="T16" fmla="*/ 249 w 249"/>
                <a:gd name="T17" fmla="*/ 52 h 89"/>
                <a:gd name="T18" fmla="*/ 203 w 249"/>
                <a:gd name="T19" fmla="*/ 24 h 89"/>
                <a:gd name="T20" fmla="*/ 159 w 249"/>
                <a:gd name="T21" fmla="*/ 9 h 89"/>
                <a:gd name="T22" fmla="*/ 118 w 249"/>
                <a:gd name="T23" fmla="*/ 0 h 89"/>
                <a:gd name="T24" fmla="*/ 79 w 249"/>
                <a:gd name="T25" fmla="*/ 0 h 89"/>
                <a:gd name="T26" fmla="*/ 48 w 249"/>
                <a:gd name="T27" fmla="*/ 4 h 89"/>
                <a:gd name="T28" fmla="*/ 22 w 249"/>
                <a:gd name="T29" fmla="*/ 11 h 89"/>
                <a:gd name="T30" fmla="*/ 7 w 249"/>
                <a:gd name="T31" fmla="*/ 17 h 89"/>
                <a:gd name="T32" fmla="*/ 0 w 249"/>
                <a:gd name="T33" fmla="*/ 19 h 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9"/>
                <a:gd name="T52" fmla="*/ 0 h 89"/>
                <a:gd name="T53" fmla="*/ 249 w 249"/>
                <a:gd name="T54" fmla="*/ 89 h 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9" h="89">
                  <a:moveTo>
                    <a:pt x="0" y="19"/>
                  </a:moveTo>
                  <a:lnTo>
                    <a:pt x="35" y="61"/>
                  </a:lnTo>
                  <a:lnTo>
                    <a:pt x="76" y="83"/>
                  </a:lnTo>
                  <a:lnTo>
                    <a:pt x="118" y="89"/>
                  </a:lnTo>
                  <a:lnTo>
                    <a:pt x="157" y="87"/>
                  </a:lnTo>
                  <a:lnTo>
                    <a:pt x="192" y="78"/>
                  </a:lnTo>
                  <a:lnTo>
                    <a:pt x="223" y="67"/>
                  </a:lnTo>
                  <a:lnTo>
                    <a:pt x="242" y="56"/>
                  </a:lnTo>
                  <a:lnTo>
                    <a:pt x="249" y="52"/>
                  </a:lnTo>
                  <a:lnTo>
                    <a:pt x="203" y="24"/>
                  </a:lnTo>
                  <a:lnTo>
                    <a:pt x="159" y="9"/>
                  </a:lnTo>
                  <a:lnTo>
                    <a:pt x="118" y="0"/>
                  </a:lnTo>
                  <a:lnTo>
                    <a:pt x="79" y="0"/>
                  </a:lnTo>
                  <a:lnTo>
                    <a:pt x="48" y="4"/>
                  </a:lnTo>
                  <a:lnTo>
                    <a:pt x="22" y="11"/>
                  </a:lnTo>
                  <a:lnTo>
                    <a:pt x="7" y="17"/>
                  </a:lnTo>
                  <a:lnTo>
                    <a:pt x="0" y="19"/>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1" name="Freeform 781"/>
            <p:cNvSpPr>
              <a:spLocks/>
            </p:cNvSpPr>
            <p:nvPr/>
          </p:nvSpPr>
          <p:spPr bwMode="auto">
            <a:xfrm>
              <a:off x="1781" y="3199"/>
              <a:ext cx="246" cy="89"/>
            </a:xfrm>
            <a:custGeom>
              <a:avLst/>
              <a:gdLst>
                <a:gd name="T0" fmla="*/ 0 w 246"/>
                <a:gd name="T1" fmla="*/ 19 h 89"/>
                <a:gd name="T2" fmla="*/ 35 w 246"/>
                <a:gd name="T3" fmla="*/ 61 h 89"/>
                <a:gd name="T4" fmla="*/ 76 w 246"/>
                <a:gd name="T5" fmla="*/ 83 h 89"/>
                <a:gd name="T6" fmla="*/ 115 w 246"/>
                <a:gd name="T7" fmla="*/ 89 h 89"/>
                <a:gd name="T8" fmla="*/ 157 w 246"/>
                <a:gd name="T9" fmla="*/ 87 h 89"/>
                <a:gd name="T10" fmla="*/ 192 w 246"/>
                <a:gd name="T11" fmla="*/ 78 h 89"/>
                <a:gd name="T12" fmla="*/ 220 w 246"/>
                <a:gd name="T13" fmla="*/ 67 h 89"/>
                <a:gd name="T14" fmla="*/ 240 w 246"/>
                <a:gd name="T15" fmla="*/ 56 h 89"/>
                <a:gd name="T16" fmla="*/ 246 w 246"/>
                <a:gd name="T17" fmla="*/ 52 h 89"/>
                <a:gd name="T18" fmla="*/ 200 w 246"/>
                <a:gd name="T19" fmla="*/ 24 h 89"/>
                <a:gd name="T20" fmla="*/ 157 w 246"/>
                <a:gd name="T21" fmla="*/ 8 h 89"/>
                <a:gd name="T22" fmla="*/ 115 w 246"/>
                <a:gd name="T23" fmla="*/ 0 h 89"/>
                <a:gd name="T24" fmla="*/ 78 w 246"/>
                <a:gd name="T25" fmla="*/ 0 h 89"/>
                <a:gd name="T26" fmla="*/ 46 w 246"/>
                <a:gd name="T27" fmla="*/ 4 h 89"/>
                <a:gd name="T28" fmla="*/ 22 w 246"/>
                <a:gd name="T29" fmla="*/ 11 h 89"/>
                <a:gd name="T30" fmla="*/ 6 w 246"/>
                <a:gd name="T31" fmla="*/ 17 h 89"/>
                <a:gd name="T32" fmla="*/ 0 w 246"/>
                <a:gd name="T33" fmla="*/ 19 h 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6"/>
                <a:gd name="T52" fmla="*/ 0 h 89"/>
                <a:gd name="T53" fmla="*/ 246 w 246"/>
                <a:gd name="T54" fmla="*/ 89 h 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6" h="89">
                  <a:moveTo>
                    <a:pt x="0" y="19"/>
                  </a:moveTo>
                  <a:lnTo>
                    <a:pt x="35" y="61"/>
                  </a:lnTo>
                  <a:lnTo>
                    <a:pt x="76" y="83"/>
                  </a:lnTo>
                  <a:lnTo>
                    <a:pt x="115" y="89"/>
                  </a:lnTo>
                  <a:lnTo>
                    <a:pt x="157" y="87"/>
                  </a:lnTo>
                  <a:lnTo>
                    <a:pt x="192" y="78"/>
                  </a:lnTo>
                  <a:lnTo>
                    <a:pt x="220" y="67"/>
                  </a:lnTo>
                  <a:lnTo>
                    <a:pt x="240" y="56"/>
                  </a:lnTo>
                  <a:lnTo>
                    <a:pt x="246" y="52"/>
                  </a:lnTo>
                  <a:lnTo>
                    <a:pt x="200" y="24"/>
                  </a:lnTo>
                  <a:lnTo>
                    <a:pt x="157" y="8"/>
                  </a:lnTo>
                  <a:lnTo>
                    <a:pt x="115" y="0"/>
                  </a:lnTo>
                  <a:lnTo>
                    <a:pt x="78" y="0"/>
                  </a:lnTo>
                  <a:lnTo>
                    <a:pt x="46" y="4"/>
                  </a:lnTo>
                  <a:lnTo>
                    <a:pt x="22" y="11"/>
                  </a:lnTo>
                  <a:lnTo>
                    <a:pt x="6" y="17"/>
                  </a:lnTo>
                  <a:lnTo>
                    <a:pt x="0" y="19"/>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2" name="Freeform 782"/>
            <p:cNvSpPr>
              <a:spLocks/>
            </p:cNvSpPr>
            <p:nvPr/>
          </p:nvSpPr>
          <p:spPr bwMode="auto">
            <a:xfrm>
              <a:off x="1316" y="2881"/>
              <a:ext cx="155" cy="196"/>
            </a:xfrm>
            <a:custGeom>
              <a:avLst/>
              <a:gdLst>
                <a:gd name="T0" fmla="*/ 5 w 155"/>
                <a:gd name="T1" fmla="*/ 0 h 196"/>
                <a:gd name="T2" fmla="*/ 0 w 155"/>
                <a:gd name="T3" fmla="*/ 54 h 196"/>
                <a:gd name="T4" fmla="*/ 14 w 155"/>
                <a:gd name="T5" fmla="*/ 98 h 196"/>
                <a:gd name="T6" fmla="*/ 35 w 155"/>
                <a:gd name="T7" fmla="*/ 133 h 196"/>
                <a:gd name="T8" fmla="*/ 66 w 155"/>
                <a:gd name="T9" fmla="*/ 156 h 196"/>
                <a:gd name="T10" fmla="*/ 99 w 155"/>
                <a:gd name="T11" fmla="*/ 176 h 196"/>
                <a:gd name="T12" fmla="*/ 127 w 155"/>
                <a:gd name="T13" fmla="*/ 187 h 196"/>
                <a:gd name="T14" fmla="*/ 147 w 155"/>
                <a:gd name="T15" fmla="*/ 194 h 196"/>
                <a:gd name="T16" fmla="*/ 155 w 155"/>
                <a:gd name="T17" fmla="*/ 196 h 196"/>
                <a:gd name="T18" fmla="*/ 142 w 155"/>
                <a:gd name="T19" fmla="*/ 146 h 196"/>
                <a:gd name="T20" fmla="*/ 123 w 155"/>
                <a:gd name="T21" fmla="*/ 102 h 196"/>
                <a:gd name="T22" fmla="*/ 99 w 155"/>
                <a:gd name="T23" fmla="*/ 69 h 196"/>
                <a:gd name="T24" fmla="*/ 72 w 155"/>
                <a:gd name="T25" fmla="*/ 41 h 196"/>
                <a:gd name="T26" fmla="*/ 46 w 155"/>
                <a:gd name="T27" fmla="*/ 24 h 196"/>
                <a:gd name="T28" fmla="*/ 27 w 155"/>
                <a:gd name="T29" fmla="*/ 8 h 196"/>
                <a:gd name="T30" fmla="*/ 11 w 155"/>
                <a:gd name="T31" fmla="*/ 2 h 196"/>
                <a:gd name="T32" fmla="*/ 5 w 155"/>
                <a:gd name="T33" fmla="*/ 0 h 19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5"/>
                <a:gd name="T52" fmla="*/ 0 h 196"/>
                <a:gd name="T53" fmla="*/ 155 w 155"/>
                <a:gd name="T54" fmla="*/ 196 h 19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5" h="196">
                  <a:moveTo>
                    <a:pt x="5" y="0"/>
                  </a:moveTo>
                  <a:lnTo>
                    <a:pt x="0" y="54"/>
                  </a:lnTo>
                  <a:lnTo>
                    <a:pt x="14" y="98"/>
                  </a:lnTo>
                  <a:lnTo>
                    <a:pt x="35" y="133"/>
                  </a:lnTo>
                  <a:lnTo>
                    <a:pt x="66" y="156"/>
                  </a:lnTo>
                  <a:lnTo>
                    <a:pt x="99" y="176"/>
                  </a:lnTo>
                  <a:lnTo>
                    <a:pt x="127" y="187"/>
                  </a:lnTo>
                  <a:lnTo>
                    <a:pt x="147" y="194"/>
                  </a:lnTo>
                  <a:lnTo>
                    <a:pt x="155" y="196"/>
                  </a:lnTo>
                  <a:lnTo>
                    <a:pt x="142" y="146"/>
                  </a:lnTo>
                  <a:lnTo>
                    <a:pt x="123" y="102"/>
                  </a:lnTo>
                  <a:lnTo>
                    <a:pt x="99" y="69"/>
                  </a:lnTo>
                  <a:lnTo>
                    <a:pt x="72" y="41"/>
                  </a:lnTo>
                  <a:lnTo>
                    <a:pt x="46" y="24"/>
                  </a:lnTo>
                  <a:lnTo>
                    <a:pt x="27" y="8"/>
                  </a:lnTo>
                  <a:lnTo>
                    <a:pt x="11" y="2"/>
                  </a:lnTo>
                  <a:lnTo>
                    <a:pt x="5"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3" name="Freeform 783"/>
            <p:cNvSpPr>
              <a:spLocks/>
            </p:cNvSpPr>
            <p:nvPr/>
          </p:nvSpPr>
          <p:spPr bwMode="auto">
            <a:xfrm>
              <a:off x="1724" y="3353"/>
              <a:ext cx="116" cy="186"/>
            </a:xfrm>
            <a:custGeom>
              <a:avLst/>
              <a:gdLst>
                <a:gd name="T0" fmla="*/ 116 w 116"/>
                <a:gd name="T1" fmla="*/ 186 h 186"/>
                <a:gd name="T2" fmla="*/ 113 w 116"/>
                <a:gd name="T3" fmla="*/ 179 h 186"/>
                <a:gd name="T4" fmla="*/ 113 w 116"/>
                <a:gd name="T5" fmla="*/ 173 h 186"/>
                <a:gd name="T6" fmla="*/ 113 w 116"/>
                <a:gd name="T7" fmla="*/ 166 h 186"/>
                <a:gd name="T8" fmla="*/ 111 w 116"/>
                <a:gd name="T9" fmla="*/ 160 h 186"/>
                <a:gd name="T10" fmla="*/ 107 w 116"/>
                <a:gd name="T11" fmla="*/ 142 h 186"/>
                <a:gd name="T12" fmla="*/ 100 w 116"/>
                <a:gd name="T13" fmla="*/ 122 h 186"/>
                <a:gd name="T14" fmla="*/ 92 w 116"/>
                <a:gd name="T15" fmla="*/ 105 h 186"/>
                <a:gd name="T16" fmla="*/ 85 w 116"/>
                <a:gd name="T17" fmla="*/ 90 h 186"/>
                <a:gd name="T18" fmla="*/ 76 w 116"/>
                <a:gd name="T19" fmla="*/ 72 h 186"/>
                <a:gd name="T20" fmla="*/ 65 w 116"/>
                <a:gd name="T21" fmla="*/ 57 h 186"/>
                <a:gd name="T22" fmla="*/ 57 w 116"/>
                <a:gd name="T23" fmla="*/ 42 h 186"/>
                <a:gd name="T24" fmla="*/ 46 w 116"/>
                <a:gd name="T25" fmla="*/ 27 h 186"/>
                <a:gd name="T26" fmla="*/ 46 w 116"/>
                <a:gd name="T27" fmla="*/ 27 h 186"/>
                <a:gd name="T28" fmla="*/ 48 w 116"/>
                <a:gd name="T29" fmla="*/ 27 h 186"/>
                <a:gd name="T30" fmla="*/ 48 w 116"/>
                <a:gd name="T31" fmla="*/ 27 h 186"/>
                <a:gd name="T32" fmla="*/ 50 w 116"/>
                <a:gd name="T33" fmla="*/ 27 h 186"/>
                <a:gd name="T34" fmla="*/ 33 w 116"/>
                <a:gd name="T35" fmla="*/ 16 h 186"/>
                <a:gd name="T36" fmla="*/ 18 w 116"/>
                <a:gd name="T37" fmla="*/ 7 h 186"/>
                <a:gd name="T38" fmla="*/ 9 w 116"/>
                <a:gd name="T39" fmla="*/ 3 h 186"/>
                <a:gd name="T40" fmla="*/ 4 w 116"/>
                <a:gd name="T41" fmla="*/ 0 h 186"/>
                <a:gd name="T42" fmla="*/ 0 w 116"/>
                <a:gd name="T43" fmla="*/ 40 h 186"/>
                <a:gd name="T44" fmla="*/ 4 w 116"/>
                <a:gd name="T45" fmla="*/ 72 h 186"/>
                <a:gd name="T46" fmla="*/ 15 w 116"/>
                <a:gd name="T47" fmla="*/ 103 h 186"/>
                <a:gd name="T48" fmla="*/ 31 w 116"/>
                <a:gd name="T49" fmla="*/ 127 h 186"/>
                <a:gd name="T50" fmla="*/ 50 w 116"/>
                <a:gd name="T51" fmla="*/ 146 h 186"/>
                <a:gd name="T52" fmla="*/ 72 w 116"/>
                <a:gd name="T53" fmla="*/ 164 h 186"/>
                <a:gd name="T54" fmla="*/ 94 w 116"/>
                <a:gd name="T55" fmla="*/ 177 h 186"/>
                <a:gd name="T56" fmla="*/ 116 w 116"/>
                <a:gd name="T57" fmla="*/ 186 h 18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86"/>
                <a:gd name="T89" fmla="*/ 116 w 116"/>
                <a:gd name="T90" fmla="*/ 186 h 18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86">
                  <a:moveTo>
                    <a:pt x="116" y="186"/>
                  </a:moveTo>
                  <a:lnTo>
                    <a:pt x="113" y="179"/>
                  </a:lnTo>
                  <a:lnTo>
                    <a:pt x="113" y="173"/>
                  </a:lnTo>
                  <a:lnTo>
                    <a:pt x="113" y="166"/>
                  </a:lnTo>
                  <a:lnTo>
                    <a:pt x="111" y="160"/>
                  </a:lnTo>
                  <a:lnTo>
                    <a:pt x="107" y="142"/>
                  </a:lnTo>
                  <a:lnTo>
                    <a:pt x="100" y="122"/>
                  </a:lnTo>
                  <a:lnTo>
                    <a:pt x="92" y="105"/>
                  </a:lnTo>
                  <a:lnTo>
                    <a:pt x="85" y="90"/>
                  </a:lnTo>
                  <a:lnTo>
                    <a:pt x="76" y="72"/>
                  </a:lnTo>
                  <a:lnTo>
                    <a:pt x="65" y="57"/>
                  </a:lnTo>
                  <a:lnTo>
                    <a:pt x="57" y="42"/>
                  </a:lnTo>
                  <a:lnTo>
                    <a:pt x="46" y="27"/>
                  </a:lnTo>
                  <a:lnTo>
                    <a:pt x="48" y="27"/>
                  </a:lnTo>
                  <a:lnTo>
                    <a:pt x="50" y="27"/>
                  </a:lnTo>
                  <a:lnTo>
                    <a:pt x="33" y="16"/>
                  </a:lnTo>
                  <a:lnTo>
                    <a:pt x="18" y="7"/>
                  </a:lnTo>
                  <a:lnTo>
                    <a:pt x="9" y="3"/>
                  </a:lnTo>
                  <a:lnTo>
                    <a:pt x="4" y="0"/>
                  </a:lnTo>
                  <a:lnTo>
                    <a:pt x="0" y="40"/>
                  </a:lnTo>
                  <a:lnTo>
                    <a:pt x="4" y="72"/>
                  </a:lnTo>
                  <a:lnTo>
                    <a:pt x="15" y="103"/>
                  </a:lnTo>
                  <a:lnTo>
                    <a:pt x="31" y="127"/>
                  </a:lnTo>
                  <a:lnTo>
                    <a:pt x="50" y="146"/>
                  </a:lnTo>
                  <a:lnTo>
                    <a:pt x="72" y="164"/>
                  </a:lnTo>
                  <a:lnTo>
                    <a:pt x="94" y="177"/>
                  </a:lnTo>
                  <a:lnTo>
                    <a:pt x="116" y="186"/>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4" name="Freeform 784"/>
            <p:cNvSpPr>
              <a:spLocks/>
            </p:cNvSpPr>
            <p:nvPr/>
          </p:nvSpPr>
          <p:spPr bwMode="auto">
            <a:xfrm>
              <a:off x="1247" y="3340"/>
              <a:ext cx="198" cy="157"/>
            </a:xfrm>
            <a:custGeom>
              <a:avLst/>
              <a:gdLst>
                <a:gd name="T0" fmla="*/ 0 w 198"/>
                <a:gd name="T1" fmla="*/ 153 h 157"/>
                <a:gd name="T2" fmla="*/ 8 w 198"/>
                <a:gd name="T3" fmla="*/ 155 h 157"/>
                <a:gd name="T4" fmla="*/ 17 w 198"/>
                <a:gd name="T5" fmla="*/ 157 h 157"/>
                <a:gd name="T6" fmla="*/ 26 w 198"/>
                <a:gd name="T7" fmla="*/ 157 h 157"/>
                <a:gd name="T8" fmla="*/ 35 w 198"/>
                <a:gd name="T9" fmla="*/ 157 h 157"/>
                <a:gd name="T10" fmla="*/ 43 w 198"/>
                <a:gd name="T11" fmla="*/ 157 h 157"/>
                <a:gd name="T12" fmla="*/ 52 w 198"/>
                <a:gd name="T13" fmla="*/ 157 h 157"/>
                <a:gd name="T14" fmla="*/ 61 w 198"/>
                <a:gd name="T15" fmla="*/ 157 h 157"/>
                <a:gd name="T16" fmla="*/ 67 w 198"/>
                <a:gd name="T17" fmla="*/ 155 h 157"/>
                <a:gd name="T18" fmla="*/ 72 w 198"/>
                <a:gd name="T19" fmla="*/ 135 h 157"/>
                <a:gd name="T20" fmla="*/ 76 w 198"/>
                <a:gd name="T21" fmla="*/ 114 h 157"/>
                <a:gd name="T22" fmla="*/ 78 w 198"/>
                <a:gd name="T23" fmla="*/ 94 h 157"/>
                <a:gd name="T24" fmla="*/ 80 w 198"/>
                <a:gd name="T25" fmla="*/ 74 h 157"/>
                <a:gd name="T26" fmla="*/ 91 w 198"/>
                <a:gd name="T27" fmla="*/ 77 h 157"/>
                <a:gd name="T28" fmla="*/ 100 w 198"/>
                <a:gd name="T29" fmla="*/ 77 h 157"/>
                <a:gd name="T30" fmla="*/ 111 w 198"/>
                <a:gd name="T31" fmla="*/ 79 h 157"/>
                <a:gd name="T32" fmla="*/ 122 w 198"/>
                <a:gd name="T33" fmla="*/ 79 h 157"/>
                <a:gd name="T34" fmla="*/ 131 w 198"/>
                <a:gd name="T35" fmla="*/ 81 h 157"/>
                <a:gd name="T36" fmla="*/ 141 w 198"/>
                <a:gd name="T37" fmla="*/ 81 h 157"/>
                <a:gd name="T38" fmla="*/ 152 w 198"/>
                <a:gd name="T39" fmla="*/ 81 h 157"/>
                <a:gd name="T40" fmla="*/ 163 w 198"/>
                <a:gd name="T41" fmla="*/ 81 h 157"/>
                <a:gd name="T42" fmla="*/ 181 w 198"/>
                <a:gd name="T43" fmla="*/ 53 h 157"/>
                <a:gd name="T44" fmla="*/ 192 w 198"/>
                <a:gd name="T45" fmla="*/ 27 h 157"/>
                <a:gd name="T46" fmla="*/ 196 w 198"/>
                <a:gd name="T47" fmla="*/ 7 h 157"/>
                <a:gd name="T48" fmla="*/ 198 w 198"/>
                <a:gd name="T49" fmla="*/ 0 h 157"/>
                <a:gd name="T50" fmla="*/ 146 w 198"/>
                <a:gd name="T51" fmla="*/ 13 h 157"/>
                <a:gd name="T52" fmla="*/ 102 w 198"/>
                <a:gd name="T53" fmla="*/ 33 h 157"/>
                <a:gd name="T54" fmla="*/ 67 w 198"/>
                <a:gd name="T55" fmla="*/ 57 h 157"/>
                <a:gd name="T56" fmla="*/ 41 w 198"/>
                <a:gd name="T57" fmla="*/ 83 h 157"/>
                <a:gd name="T58" fmla="*/ 22 w 198"/>
                <a:gd name="T59" fmla="*/ 109 h 157"/>
                <a:gd name="T60" fmla="*/ 8 w 198"/>
                <a:gd name="T61" fmla="*/ 131 h 157"/>
                <a:gd name="T62" fmla="*/ 2 w 198"/>
                <a:gd name="T63" fmla="*/ 146 h 157"/>
                <a:gd name="T64" fmla="*/ 0 w 198"/>
                <a:gd name="T65" fmla="*/ 153 h 1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8"/>
                <a:gd name="T100" fmla="*/ 0 h 157"/>
                <a:gd name="T101" fmla="*/ 198 w 198"/>
                <a:gd name="T102" fmla="*/ 157 h 15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8" h="157">
                  <a:moveTo>
                    <a:pt x="0" y="153"/>
                  </a:moveTo>
                  <a:lnTo>
                    <a:pt x="8" y="155"/>
                  </a:lnTo>
                  <a:lnTo>
                    <a:pt x="17" y="157"/>
                  </a:lnTo>
                  <a:lnTo>
                    <a:pt x="26" y="157"/>
                  </a:lnTo>
                  <a:lnTo>
                    <a:pt x="35" y="157"/>
                  </a:lnTo>
                  <a:lnTo>
                    <a:pt x="43" y="157"/>
                  </a:lnTo>
                  <a:lnTo>
                    <a:pt x="52" y="157"/>
                  </a:lnTo>
                  <a:lnTo>
                    <a:pt x="61" y="157"/>
                  </a:lnTo>
                  <a:lnTo>
                    <a:pt x="67" y="155"/>
                  </a:lnTo>
                  <a:lnTo>
                    <a:pt x="72" y="135"/>
                  </a:lnTo>
                  <a:lnTo>
                    <a:pt x="76" y="114"/>
                  </a:lnTo>
                  <a:lnTo>
                    <a:pt x="78" y="94"/>
                  </a:lnTo>
                  <a:lnTo>
                    <a:pt x="80" y="74"/>
                  </a:lnTo>
                  <a:lnTo>
                    <a:pt x="91" y="77"/>
                  </a:lnTo>
                  <a:lnTo>
                    <a:pt x="100" y="77"/>
                  </a:lnTo>
                  <a:lnTo>
                    <a:pt x="111" y="79"/>
                  </a:lnTo>
                  <a:lnTo>
                    <a:pt x="122" y="79"/>
                  </a:lnTo>
                  <a:lnTo>
                    <a:pt x="131" y="81"/>
                  </a:lnTo>
                  <a:lnTo>
                    <a:pt x="141" y="81"/>
                  </a:lnTo>
                  <a:lnTo>
                    <a:pt x="152" y="81"/>
                  </a:lnTo>
                  <a:lnTo>
                    <a:pt x="163" y="81"/>
                  </a:lnTo>
                  <a:lnTo>
                    <a:pt x="181" y="53"/>
                  </a:lnTo>
                  <a:lnTo>
                    <a:pt x="192" y="27"/>
                  </a:lnTo>
                  <a:lnTo>
                    <a:pt x="196" y="7"/>
                  </a:lnTo>
                  <a:lnTo>
                    <a:pt x="198" y="0"/>
                  </a:lnTo>
                  <a:lnTo>
                    <a:pt x="146" y="13"/>
                  </a:lnTo>
                  <a:lnTo>
                    <a:pt x="102" y="33"/>
                  </a:lnTo>
                  <a:lnTo>
                    <a:pt x="67" y="57"/>
                  </a:lnTo>
                  <a:lnTo>
                    <a:pt x="41" y="83"/>
                  </a:lnTo>
                  <a:lnTo>
                    <a:pt x="22" y="109"/>
                  </a:lnTo>
                  <a:lnTo>
                    <a:pt x="8" y="131"/>
                  </a:lnTo>
                  <a:lnTo>
                    <a:pt x="2" y="146"/>
                  </a:lnTo>
                  <a:lnTo>
                    <a:pt x="0" y="153"/>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5" name="Freeform 785"/>
            <p:cNvSpPr>
              <a:spLocks/>
            </p:cNvSpPr>
            <p:nvPr/>
          </p:nvSpPr>
          <p:spPr bwMode="auto">
            <a:xfrm>
              <a:off x="1722" y="2935"/>
              <a:ext cx="198" cy="155"/>
            </a:xfrm>
            <a:custGeom>
              <a:avLst/>
              <a:gdLst>
                <a:gd name="T0" fmla="*/ 198 w 198"/>
                <a:gd name="T1" fmla="*/ 0 h 155"/>
                <a:gd name="T2" fmla="*/ 146 w 198"/>
                <a:gd name="T3" fmla="*/ 13 h 155"/>
                <a:gd name="T4" fmla="*/ 105 w 198"/>
                <a:gd name="T5" fmla="*/ 33 h 155"/>
                <a:gd name="T6" fmla="*/ 70 w 198"/>
                <a:gd name="T7" fmla="*/ 57 h 155"/>
                <a:gd name="T8" fmla="*/ 43 w 198"/>
                <a:gd name="T9" fmla="*/ 83 h 155"/>
                <a:gd name="T10" fmla="*/ 24 w 198"/>
                <a:gd name="T11" fmla="*/ 109 h 155"/>
                <a:gd name="T12" fmla="*/ 11 w 198"/>
                <a:gd name="T13" fmla="*/ 129 h 155"/>
                <a:gd name="T14" fmla="*/ 2 w 198"/>
                <a:gd name="T15" fmla="*/ 144 h 155"/>
                <a:gd name="T16" fmla="*/ 0 w 198"/>
                <a:gd name="T17" fmla="*/ 150 h 155"/>
                <a:gd name="T18" fmla="*/ 54 w 198"/>
                <a:gd name="T19" fmla="*/ 155 h 155"/>
                <a:gd name="T20" fmla="*/ 98 w 198"/>
                <a:gd name="T21" fmla="*/ 142 h 155"/>
                <a:gd name="T22" fmla="*/ 133 w 198"/>
                <a:gd name="T23" fmla="*/ 120 h 155"/>
                <a:gd name="T24" fmla="*/ 159 w 198"/>
                <a:gd name="T25" fmla="*/ 89 h 155"/>
                <a:gd name="T26" fmla="*/ 176 w 198"/>
                <a:gd name="T27" fmla="*/ 57 h 155"/>
                <a:gd name="T28" fmla="*/ 190 w 198"/>
                <a:gd name="T29" fmla="*/ 28 h 155"/>
                <a:gd name="T30" fmla="*/ 196 w 198"/>
                <a:gd name="T31" fmla="*/ 9 h 155"/>
                <a:gd name="T32" fmla="*/ 198 w 198"/>
                <a:gd name="T33" fmla="*/ 0 h 1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8"/>
                <a:gd name="T52" fmla="*/ 0 h 155"/>
                <a:gd name="T53" fmla="*/ 198 w 198"/>
                <a:gd name="T54" fmla="*/ 155 h 1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8" h="155">
                  <a:moveTo>
                    <a:pt x="198" y="0"/>
                  </a:moveTo>
                  <a:lnTo>
                    <a:pt x="146" y="13"/>
                  </a:lnTo>
                  <a:lnTo>
                    <a:pt x="105" y="33"/>
                  </a:lnTo>
                  <a:lnTo>
                    <a:pt x="70" y="57"/>
                  </a:lnTo>
                  <a:lnTo>
                    <a:pt x="43" y="83"/>
                  </a:lnTo>
                  <a:lnTo>
                    <a:pt x="24" y="109"/>
                  </a:lnTo>
                  <a:lnTo>
                    <a:pt x="11" y="129"/>
                  </a:lnTo>
                  <a:lnTo>
                    <a:pt x="2" y="144"/>
                  </a:lnTo>
                  <a:lnTo>
                    <a:pt x="0" y="150"/>
                  </a:lnTo>
                  <a:lnTo>
                    <a:pt x="54" y="155"/>
                  </a:lnTo>
                  <a:lnTo>
                    <a:pt x="98" y="142"/>
                  </a:lnTo>
                  <a:lnTo>
                    <a:pt x="133" y="120"/>
                  </a:lnTo>
                  <a:lnTo>
                    <a:pt x="159" y="89"/>
                  </a:lnTo>
                  <a:lnTo>
                    <a:pt x="176" y="57"/>
                  </a:lnTo>
                  <a:lnTo>
                    <a:pt x="190" y="28"/>
                  </a:lnTo>
                  <a:lnTo>
                    <a:pt x="196" y="9"/>
                  </a:lnTo>
                  <a:lnTo>
                    <a:pt x="198"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6" name="Freeform 786"/>
            <p:cNvSpPr>
              <a:spLocks/>
            </p:cNvSpPr>
            <p:nvPr/>
          </p:nvSpPr>
          <p:spPr bwMode="auto">
            <a:xfrm>
              <a:off x="1277" y="2382"/>
              <a:ext cx="275" cy="255"/>
            </a:xfrm>
            <a:custGeom>
              <a:avLst/>
              <a:gdLst>
                <a:gd name="T0" fmla="*/ 155 w 275"/>
                <a:gd name="T1" fmla="*/ 255 h 255"/>
                <a:gd name="T2" fmla="*/ 183 w 275"/>
                <a:gd name="T3" fmla="*/ 248 h 255"/>
                <a:gd name="T4" fmla="*/ 207 w 275"/>
                <a:gd name="T5" fmla="*/ 237 h 255"/>
                <a:gd name="T6" fmla="*/ 229 w 275"/>
                <a:gd name="T7" fmla="*/ 222 h 255"/>
                <a:gd name="T8" fmla="*/ 247 w 275"/>
                <a:gd name="T9" fmla="*/ 204 h 255"/>
                <a:gd name="T10" fmla="*/ 262 w 275"/>
                <a:gd name="T11" fmla="*/ 183 h 255"/>
                <a:gd name="T12" fmla="*/ 271 w 275"/>
                <a:gd name="T13" fmla="*/ 159 h 255"/>
                <a:gd name="T14" fmla="*/ 275 w 275"/>
                <a:gd name="T15" fmla="*/ 135 h 255"/>
                <a:gd name="T16" fmla="*/ 275 w 275"/>
                <a:gd name="T17" fmla="*/ 109 h 255"/>
                <a:gd name="T18" fmla="*/ 268 w 275"/>
                <a:gd name="T19" fmla="*/ 85 h 255"/>
                <a:gd name="T20" fmla="*/ 257 w 275"/>
                <a:gd name="T21" fmla="*/ 61 h 255"/>
                <a:gd name="T22" fmla="*/ 242 w 275"/>
                <a:gd name="T23" fmla="*/ 41 h 255"/>
                <a:gd name="T24" fmla="*/ 223 w 275"/>
                <a:gd name="T25" fmla="*/ 26 h 255"/>
                <a:gd name="T26" fmla="*/ 201 w 275"/>
                <a:gd name="T27" fmla="*/ 13 h 255"/>
                <a:gd name="T28" fmla="*/ 175 w 275"/>
                <a:gd name="T29" fmla="*/ 4 h 255"/>
                <a:gd name="T30" fmla="*/ 148 w 275"/>
                <a:gd name="T31" fmla="*/ 0 h 255"/>
                <a:gd name="T32" fmla="*/ 120 w 275"/>
                <a:gd name="T33" fmla="*/ 2 h 255"/>
                <a:gd name="T34" fmla="*/ 94 w 275"/>
                <a:gd name="T35" fmla="*/ 8 h 255"/>
                <a:gd name="T36" fmla="*/ 70 w 275"/>
                <a:gd name="T37" fmla="*/ 17 h 255"/>
                <a:gd name="T38" fmla="*/ 48 w 275"/>
                <a:gd name="T39" fmla="*/ 32 h 255"/>
                <a:gd name="T40" fmla="*/ 29 w 275"/>
                <a:gd name="T41" fmla="*/ 50 h 255"/>
                <a:gd name="T42" fmla="*/ 16 w 275"/>
                <a:gd name="T43" fmla="*/ 71 h 255"/>
                <a:gd name="T44" fmla="*/ 7 w 275"/>
                <a:gd name="T45" fmla="*/ 95 h 255"/>
                <a:gd name="T46" fmla="*/ 0 w 275"/>
                <a:gd name="T47" fmla="*/ 119 h 255"/>
                <a:gd name="T48" fmla="*/ 2 w 275"/>
                <a:gd name="T49" fmla="*/ 146 h 255"/>
                <a:gd name="T50" fmla="*/ 9 w 275"/>
                <a:gd name="T51" fmla="*/ 170 h 255"/>
                <a:gd name="T52" fmla="*/ 20 w 275"/>
                <a:gd name="T53" fmla="*/ 194 h 255"/>
                <a:gd name="T54" fmla="*/ 35 w 275"/>
                <a:gd name="T55" fmla="*/ 213 h 255"/>
                <a:gd name="T56" fmla="*/ 55 w 275"/>
                <a:gd name="T57" fmla="*/ 228 h 255"/>
                <a:gd name="T58" fmla="*/ 77 w 275"/>
                <a:gd name="T59" fmla="*/ 241 h 255"/>
                <a:gd name="T60" fmla="*/ 101 w 275"/>
                <a:gd name="T61" fmla="*/ 250 h 255"/>
                <a:gd name="T62" fmla="*/ 127 w 275"/>
                <a:gd name="T63" fmla="*/ 255 h 255"/>
                <a:gd name="T64" fmla="*/ 155 w 275"/>
                <a:gd name="T65" fmla="*/ 255 h 2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5"/>
                <a:gd name="T100" fmla="*/ 0 h 255"/>
                <a:gd name="T101" fmla="*/ 275 w 275"/>
                <a:gd name="T102" fmla="*/ 255 h 2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5" h="255">
                  <a:moveTo>
                    <a:pt x="155" y="255"/>
                  </a:moveTo>
                  <a:lnTo>
                    <a:pt x="183" y="248"/>
                  </a:lnTo>
                  <a:lnTo>
                    <a:pt x="207" y="237"/>
                  </a:lnTo>
                  <a:lnTo>
                    <a:pt x="229" y="222"/>
                  </a:lnTo>
                  <a:lnTo>
                    <a:pt x="247" y="204"/>
                  </a:lnTo>
                  <a:lnTo>
                    <a:pt x="262" y="183"/>
                  </a:lnTo>
                  <a:lnTo>
                    <a:pt x="271" y="159"/>
                  </a:lnTo>
                  <a:lnTo>
                    <a:pt x="275" y="135"/>
                  </a:lnTo>
                  <a:lnTo>
                    <a:pt x="275" y="109"/>
                  </a:lnTo>
                  <a:lnTo>
                    <a:pt x="268" y="85"/>
                  </a:lnTo>
                  <a:lnTo>
                    <a:pt x="257" y="61"/>
                  </a:lnTo>
                  <a:lnTo>
                    <a:pt x="242" y="41"/>
                  </a:lnTo>
                  <a:lnTo>
                    <a:pt x="223" y="26"/>
                  </a:lnTo>
                  <a:lnTo>
                    <a:pt x="201" y="13"/>
                  </a:lnTo>
                  <a:lnTo>
                    <a:pt x="175" y="4"/>
                  </a:lnTo>
                  <a:lnTo>
                    <a:pt x="148" y="0"/>
                  </a:lnTo>
                  <a:lnTo>
                    <a:pt x="120" y="2"/>
                  </a:lnTo>
                  <a:lnTo>
                    <a:pt x="94" y="8"/>
                  </a:lnTo>
                  <a:lnTo>
                    <a:pt x="70" y="17"/>
                  </a:lnTo>
                  <a:lnTo>
                    <a:pt x="48" y="32"/>
                  </a:lnTo>
                  <a:lnTo>
                    <a:pt x="29" y="50"/>
                  </a:lnTo>
                  <a:lnTo>
                    <a:pt x="16" y="71"/>
                  </a:lnTo>
                  <a:lnTo>
                    <a:pt x="7" y="95"/>
                  </a:lnTo>
                  <a:lnTo>
                    <a:pt x="0" y="119"/>
                  </a:lnTo>
                  <a:lnTo>
                    <a:pt x="2" y="146"/>
                  </a:lnTo>
                  <a:lnTo>
                    <a:pt x="9" y="170"/>
                  </a:lnTo>
                  <a:lnTo>
                    <a:pt x="20" y="194"/>
                  </a:lnTo>
                  <a:lnTo>
                    <a:pt x="35" y="213"/>
                  </a:lnTo>
                  <a:lnTo>
                    <a:pt x="55" y="228"/>
                  </a:lnTo>
                  <a:lnTo>
                    <a:pt x="77" y="241"/>
                  </a:lnTo>
                  <a:lnTo>
                    <a:pt x="101" y="250"/>
                  </a:lnTo>
                  <a:lnTo>
                    <a:pt x="127" y="255"/>
                  </a:lnTo>
                  <a:lnTo>
                    <a:pt x="155" y="255"/>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7" name="Freeform 787"/>
            <p:cNvSpPr>
              <a:spLocks/>
            </p:cNvSpPr>
            <p:nvPr/>
          </p:nvSpPr>
          <p:spPr bwMode="auto">
            <a:xfrm>
              <a:off x="551" y="3340"/>
              <a:ext cx="609" cy="964"/>
            </a:xfrm>
            <a:custGeom>
              <a:avLst/>
              <a:gdLst>
                <a:gd name="T0" fmla="*/ 192 w 609"/>
                <a:gd name="T1" fmla="*/ 101 h 964"/>
                <a:gd name="T2" fmla="*/ 173 w 609"/>
                <a:gd name="T3" fmla="*/ 120 h 964"/>
                <a:gd name="T4" fmla="*/ 151 w 609"/>
                <a:gd name="T5" fmla="*/ 138 h 964"/>
                <a:gd name="T6" fmla="*/ 127 w 609"/>
                <a:gd name="T7" fmla="*/ 151 h 964"/>
                <a:gd name="T8" fmla="*/ 103 w 609"/>
                <a:gd name="T9" fmla="*/ 164 h 964"/>
                <a:gd name="T10" fmla="*/ 79 w 609"/>
                <a:gd name="T11" fmla="*/ 175 h 964"/>
                <a:gd name="T12" fmla="*/ 53 w 609"/>
                <a:gd name="T13" fmla="*/ 186 h 964"/>
                <a:gd name="T14" fmla="*/ 27 w 609"/>
                <a:gd name="T15" fmla="*/ 192 h 964"/>
                <a:gd name="T16" fmla="*/ 0 w 609"/>
                <a:gd name="T17" fmla="*/ 199 h 964"/>
                <a:gd name="T18" fmla="*/ 140 w 609"/>
                <a:gd name="T19" fmla="*/ 964 h 964"/>
                <a:gd name="T20" fmla="*/ 609 w 609"/>
                <a:gd name="T21" fmla="*/ 852 h 964"/>
                <a:gd name="T22" fmla="*/ 572 w 609"/>
                <a:gd name="T23" fmla="*/ 809 h 964"/>
                <a:gd name="T24" fmla="*/ 539 w 609"/>
                <a:gd name="T25" fmla="*/ 763 h 964"/>
                <a:gd name="T26" fmla="*/ 506 w 609"/>
                <a:gd name="T27" fmla="*/ 715 h 964"/>
                <a:gd name="T28" fmla="*/ 476 w 609"/>
                <a:gd name="T29" fmla="*/ 667 h 964"/>
                <a:gd name="T30" fmla="*/ 445 w 609"/>
                <a:gd name="T31" fmla="*/ 617 h 964"/>
                <a:gd name="T32" fmla="*/ 419 w 609"/>
                <a:gd name="T33" fmla="*/ 567 h 964"/>
                <a:gd name="T34" fmla="*/ 393 w 609"/>
                <a:gd name="T35" fmla="*/ 515 h 964"/>
                <a:gd name="T36" fmla="*/ 369 w 609"/>
                <a:gd name="T37" fmla="*/ 460 h 964"/>
                <a:gd name="T38" fmla="*/ 347 w 609"/>
                <a:gd name="T39" fmla="*/ 406 h 964"/>
                <a:gd name="T40" fmla="*/ 327 w 609"/>
                <a:gd name="T41" fmla="*/ 351 h 964"/>
                <a:gd name="T42" fmla="*/ 312 w 609"/>
                <a:gd name="T43" fmla="*/ 295 h 964"/>
                <a:gd name="T44" fmla="*/ 297 w 609"/>
                <a:gd name="T45" fmla="*/ 238 h 964"/>
                <a:gd name="T46" fmla="*/ 284 w 609"/>
                <a:gd name="T47" fmla="*/ 179 h 964"/>
                <a:gd name="T48" fmla="*/ 273 w 609"/>
                <a:gd name="T49" fmla="*/ 120 h 964"/>
                <a:gd name="T50" fmla="*/ 264 w 609"/>
                <a:gd name="T51" fmla="*/ 61 h 964"/>
                <a:gd name="T52" fmla="*/ 258 w 609"/>
                <a:gd name="T53" fmla="*/ 0 h 964"/>
                <a:gd name="T54" fmla="*/ 251 w 609"/>
                <a:gd name="T55" fmla="*/ 13 h 964"/>
                <a:gd name="T56" fmla="*/ 245 w 609"/>
                <a:gd name="T57" fmla="*/ 29 h 964"/>
                <a:gd name="T58" fmla="*/ 238 w 609"/>
                <a:gd name="T59" fmla="*/ 42 h 964"/>
                <a:gd name="T60" fmla="*/ 229 w 609"/>
                <a:gd name="T61" fmla="*/ 53 h 964"/>
                <a:gd name="T62" fmla="*/ 221 w 609"/>
                <a:gd name="T63" fmla="*/ 66 h 964"/>
                <a:gd name="T64" fmla="*/ 212 w 609"/>
                <a:gd name="T65" fmla="*/ 79 h 964"/>
                <a:gd name="T66" fmla="*/ 203 w 609"/>
                <a:gd name="T67" fmla="*/ 90 h 964"/>
                <a:gd name="T68" fmla="*/ 192 w 609"/>
                <a:gd name="T69" fmla="*/ 101 h 96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9"/>
                <a:gd name="T106" fmla="*/ 0 h 964"/>
                <a:gd name="T107" fmla="*/ 609 w 609"/>
                <a:gd name="T108" fmla="*/ 964 h 96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9" h="964">
                  <a:moveTo>
                    <a:pt x="192" y="101"/>
                  </a:moveTo>
                  <a:lnTo>
                    <a:pt x="173" y="120"/>
                  </a:lnTo>
                  <a:lnTo>
                    <a:pt x="151" y="138"/>
                  </a:lnTo>
                  <a:lnTo>
                    <a:pt x="127" y="151"/>
                  </a:lnTo>
                  <a:lnTo>
                    <a:pt x="103" y="164"/>
                  </a:lnTo>
                  <a:lnTo>
                    <a:pt x="79" y="175"/>
                  </a:lnTo>
                  <a:lnTo>
                    <a:pt x="53" y="186"/>
                  </a:lnTo>
                  <a:lnTo>
                    <a:pt x="27" y="192"/>
                  </a:lnTo>
                  <a:lnTo>
                    <a:pt x="0" y="199"/>
                  </a:lnTo>
                  <a:lnTo>
                    <a:pt x="140" y="964"/>
                  </a:lnTo>
                  <a:lnTo>
                    <a:pt x="609" y="852"/>
                  </a:lnTo>
                  <a:lnTo>
                    <a:pt x="572" y="809"/>
                  </a:lnTo>
                  <a:lnTo>
                    <a:pt x="539" y="763"/>
                  </a:lnTo>
                  <a:lnTo>
                    <a:pt x="506" y="715"/>
                  </a:lnTo>
                  <a:lnTo>
                    <a:pt x="476" y="667"/>
                  </a:lnTo>
                  <a:lnTo>
                    <a:pt x="445" y="617"/>
                  </a:lnTo>
                  <a:lnTo>
                    <a:pt x="419" y="567"/>
                  </a:lnTo>
                  <a:lnTo>
                    <a:pt x="393" y="515"/>
                  </a:lnTo>
                  <a:lnTo>
                    <a:pt x="369" y="460"/>
                  </a:lnTo>
                  <a:lnTo>
                    <a:pt x="347" y="406"/>
                  </a:lnTo>
                  <a:lnTo>
                    <a:pt x="327" y="351"/>
                  </a:lnTo>
                  <a:lnTo>
                    <a:pt x="312" y="295"/>
                  </a:lnTo>
                  <a:lnTo>
                    <a:pt x="297" y="238"/>
                  </a:lnTo>
                  <a:lnTo>
                    <a:pt x="284" y="179"/>
                  </a:lnTo>
                  <a:lnTo>
                    <a:pt x="273" y="120"/>
                  </a:lnTo>
                  <a:lnTo>
                    <a:pt x="264" y="61"/>
                  </a:lnTo>
                  <a:lnTo>
                    <a:pt x="258" y="0"/>
                  </a:lnTo>
                  <a:lnTo>
                    <a:pt x="251" y="13"/>
                  </a:lnTo>
                  <a:lnTo>
                    <a:pt x="245" y="29"/>
                  </a:lnTo>
                  <a:lnTo>
                    <a:pt x="238" y="42"/>
                  </a:lnTo>
                  <a:lnTo>
                    <a:pt x="229" y="53"/>
                  </a:lnTo>
                  <a:lnTo>
                    <a:pt x="221" y="66"/>
                  </a:lnTo>
                  <a:lnTo>
                    <a:pt x="212" y="79"/>
                  </a:lnTo>
                  <a:lnTo>
                    <a:pt x="203" y="90"/>
                  </a:lnTo>
                  <a:lnTo>
                    <a:pt x="192" y="101"/>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8" name="Freeform 788"/>
            <p:cNvSpPr>
              <a:spLocks/>
            </p:cNvSpPr>
            <p:nvPr/>
          </p:nvSpPr>
          <p:spPr bwMode="auto">
            <a:xfrm>
              <a:off x="2535" y="2654"/>
              <a:ext cx="527" cy="817"/>
            </a:xfrm>
            <a:custGeom>
              <a:avLst/>
              <a:gdLst>
                <a:gd name="T0" fmla="*/ 231 w 527"/>
                <a:gd name="T1" fmla="*/ 0 h 817"/>
                <a:gd name="T2" fmla="*/ 207 w 527"/>
                <a:gd name="T3" fmla="*/ 17 h 817"/>
                <a:gd name="T4" fmla="*/ 183 w 527"/>
                <a:gd name="T5" fmla="*/ 33 h 817"/>
                <a:gd name="T6" fmla="*/ 155 w 527"/>
                <a:gd name="T7" fmla="*/ 48 h 817"/>
                <a:gd name="T8" fmla="*/ 128 w 527"/>
                <a:gd name="T9" fmla="*/ 59 h 817"/>
                <a:gd name="T10" fmla="*/ 100 w 527"/>
                <a:gd name="T11" fmla="*/ 70 h 817"/>
                <a:gd name="T12" fmla="*/ 70 w 527"/>
                <a:gd name="T13" fmla="*/ 78 h 817"/>
                <a:gd name="T14" fmla="*/ 39 w 527"/>
                <a:gd name="T15" fmla="*/ 85 h 817"/>
                <a:gd name="T16" fmla="*/ 9 w 527"/>
                <a:gd name="T17" fmla="*/ 87 h 817"/>
                <a:gd name="T18" fmla="*/ 6 w 527"/>
                <a:gd name="T19" fmla="*/ 87 h 817"/>
                <a:gd name="T20" fmla="*/ 6 w 527"/>
                <a:gd name="T21" fmla="*/ 87 h 817"/>
                <a:gd name="T22" fmla="*/ 6 w 527"/>
                <a:gd name="T23" fmla="*/ 87 h 817"/>
                <a:gd name="T24" fmla="*/ 6 w 527"/>
                <a:gd name="T25" fmla="*/ 87 h 817"/>
                <a:gd name="T26" fmla="*/ 4 w 527"/>
                <a:gd name="T27" fmla="*/ 89 h 817"/>
                <a:gd name="T28" fmla="*/ 4 w 527"/>
                <a:gd name="T29" fmla="*/ 91 h 817"/>
                <a:gd name="T30" fmla="*/ 2 w 527"/>
                <a:gd name="T31" fmla="*/ 94 h 817"/>
                <a:gd name="T32" fmla="*/ 0 w 527"/>
                <a:gd name="T33" fmla="*/ 96 h 817"/>
                <a:gd name="T34" fmla="*/ 4 w 527"/>
                <a:gd name="T35" fmla="*/ 102 h 817"/>
                <a:gd name="T36" fmla="*/ 9 w 527"/>
                <a:gd name="T37" fmla="*/ 111 h 817"/>
                <a:gd name="T38" fmla="*/ 13 w 527"/>
                <a:gd name="T39" fmla="*/ 118 h 817"/>
                <a:gd name="T40" fmla="*/ 17 w 527"/>
                <a:gd name="T41" fmla="*/ 126 h 817"/>
                <a:gd name="T42" fmla="*/ 28 w 527"/>
                <a:gd name="T43" fmla="*/ 135 h 817"/>
                <a:gd name="T44" fmla="*/ 39 w 527"/>
                <a:gd name="T45" fmla="*/ 144 h 817"/>
                <a:gd name="T46" fmla="*/ 50 w 527"/>
                <a:gd name="T47" fmla="*/ 155 h 817"/>
                <a:gd name="T48" fmla="*/ 61 w 527"/>
                <a:gd name="T49" fmla="*/ 166 h 817"/>
                <a:gd name="T50" fmla="*/ 87 w 527"/>
                <a:gd name="T51" fmla="*/ 198 h 817"/>
                <a:gd name="T52" fmla="*/ 109 w 527"/>
                <a:gd name="T53" fmla="*/ 231 h 817"/>
                <a:gd name="T54" fmla="*/ 126 w 527"/>
                <a:gd name="T55" fmla="*/ 268 h 817"/>
                <a:gd name="T56" fmla="*/ 142 w 527"/>
                <a:gd name="T57" fmla="*/ 305 h 817"/>
                <a:gd name="T58" fmla="*/ 150 w 527"/>
                <a:gd name="T59" fmla="*/ 344 h 817"/>
                <a:gd name="T60" fmla="*/ 157 w 527"/>
                <a:gd name="T61" fmla="*/ 381 h 817"/>
                <a:gd name="T62" fmla="*/ 161 w 527"/>
                <a:gd name="T63" fmla="*/ 418 h 817"/>
                <a:gd name="T64" fmla="*/ 163 w 527"/>
                <a:gd name="T65" fmla="*/ 453 h 817"/>
                <a:gd name="T66" fmla="*/ 242 w 527"/>
                <a:gd name="T67" fmla="*/ 473 h 817"/>
                <a:gd name="T68" fmla="*/ 303 w 527"/>
                <a:gd name="T69" fmla="*/ 497 h 817"/>
                <a:gd name="T70" fmla="*/ 351 w 527"/>
                <a:gd name="T71" fmla="*/ 527 h 817"/>
                <a:gd name="T72" fmla="*/ 388 w 527"/>
                <a:gd name="T73" fmla="*/ 567 h 817"/>
                <a:gd name="T74" fmla="*/ 418 w 527"/>
                <a:gd name="T75" fmla="*/ 614 h 817"/>
                <a:gd name="T76" fmla="*/ 447 w 527"/>
                <a:gd name="T77" fmla="*/ 671 h 817"/>
                <a:gd name="T78" fmla="*/ 475 w 527"/>
                <a:gd name="T79" fmla="*/ 739 h 817"/>
                <a:gd name="T80" fmla="*/ 510 w 527"/>
                <a:gd name="T81" fmla="*/ 817 h 817"/>
                <a:gd name="T82" fmla="*/ 527 w 527"/>
                <a:gd name="T83" fmla="*/ 144 h 817"/>
                <a:gd name="T84" fmla="*/ 497 w 527"/>
                <a:gd name="T85" fmla="*/ 113 h 817"/>
                <a:gd name="T86" fmla="*/ 466 w 527"/>
                <a:gd name="T87" fmla="*/ 85 h 817"/>
                <a:gd name="T88" fmla="*/ 429 w 527"/>
                <a:gd name="T89" fmla="*/ 61 h 817"/>
                <a:gd name="T90" fmla="*/ 392 w 527"/>
                <a:gd name="T91" fmla="*/ 41 h 817"/>
                <a:gd name="T92" fmla="*/ 353 w 527"/>
                <a:gd name="T93" fmla="*/ 26 h 817"/>
                <a:gd name="T94" fmla="*/ 314 w 527"/>
                <a:gd name="T95" fmla="*/ 13 h 817"/>
                <a:gd name="T96" fmla="*/ 272 w 527"/>
                <a:gd name="T97" fmla="*/ 4 h 817"/>
                <a:gd name="T98" fmla="*/ 231 w 527"/>
                <a:gd name="T99" fmla="*/ 0 h 81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27"/>
                <a:gd name="T151" fmla="*/ 0 h 817"/>
                <a:gd name="T152" fmla="*/ 527 w 527"/>
                <a:gd name="T153" fmla="*/ 817 h 81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27" h="817">
                  <a:moveTo>
                    <a:pt x="231" y="0"/>
                  </a:moveTo>
                  <a:lnTo>
                    <a:pt x="207" y="17"/>
                  </a:lnTo>
                  <a:lnTo>
                    <a:pt x="183" y="33"/>
                  </a:lnTo>
                  <a:lnTo>
                    <a:pt x="155" y="48"/>
                  </a:lnTo>
                  <a:lnTo>
                    <a:pt x="128" y="59"/>
                  </a:lnTo>
                  <a:lnTo>
                    <a:pt x="100" y="70"/>
                  </a:lnTo>
                  <a:lnTo>
                    <a:pt x="70" y="78"/>
                  </a:lnTo>
                  <a:lnTo>
                    <a:pt x="39" y="85"/>
                  </a:lnTo>
                  <a:lnTo>
                    <a:pt x="9" y="87"/>
                  </a:lnTo>
                  <a:lnTo>
                    <a:pt x="6" y="87"/>
                  </a:lnTo>
                  <a:lnTo>
                    <a:pt x="4" y="89"/>
                  </a:lnTo>
                  <a:lnTo>
                    <a:pt x="4" y="91"/>
                  </a:lnTo>
                  <a:lnTo>
                    <a:pt x="2" y="94"/>
                  </a:lnTo>
                  <a:lnTo>
                    <a:pt x="0" y="96"/>
                  </a:lnTo>
                  <a:lnTo>
                    <a:pt x="4" y="102"/>
                  </a:lnTo>
                  <a:lnTo>
                    <a:pt x="9" y="111"/>
                  </a:lnTo>
                  <a:lnTo>
                    <a:pt x="13" y="118"/>
                  </a:lnTo>
                  <a:lnTo>
                    <a:pt x="17" y="126"/>
                  </a:lnTo>
                  <a:lnTo>
                    <a:pt x="28" y="135"/>
                  </a:lnTo>
                  <a:lnTo>
                    <a:pt x="39" y="144"/>
                  </a:lnTo>
                  <a:lnTo>
                    <a:pt x="50" y="155"/>
                  </a:lnTo>
                  <a:lnTo>
                    <a:pt x="61" y="166"/>
                  </a:lnTo>
                  <a:lnTo>
                    <a:pt x="87" y="198"/>
                  </a:lnTo>
                  <a:lnTo>
                    <a:pt x="109" y="231"/>
                  </a:lnTo>
                  <a:lnTo>
                    <a:pt x="126" y="268"/>
                  </a:lnTo>
                  <a:lnTo>
                    <a:pt x="142" y="305"/>
                  </a:lnTo>
                  <a:lnTo>
                    <a:pt x="150" y="344"/>
                  </a:lnTo>
                  <a:lnTo>
                    <a:pt x="157" y="381"/>
                  </a:lnTo>
                  <a:lnTo>
                    <a:pt x="161" y="418"/>
                  </a:lnTo>
                  <a:lnTo>
                    <a:pt x="163" y="453"/>
                  </a:lnTo>
                  <a:lnTo>
                    <a:pt x="242" y="473"/>
                  </a:lnTo>
                  <a:lnTo>
                    <a:pt x="303" y="497"/>
                  </a:lnTo>
                  <a:lnTo>
                    <a:pt x="351" y="527"/>
                  </a:lnTo>
                  <a:lnTo>
                    <a:pt x="388" y="567"/>
                  </a:lnTo>
                  <a:lnTo>
                    <a:pt x="418" y="614"/>
                  </a:lnTo>
                  <a:lnTo>
                    <a:pt x="447" y="671"/>
                  </a:lnTo>
                  <a:lnTo>
                    <a:pt x="475" y="739"/>
                  </a:lnTo>
                  <a:lnTo>
                    <a:pt x="510" y="817"/>
                  </a:lnTo>
                  <a:lnTo>
                    <a:pt x="527" y="144"/>
                  </a:lnTo>
                  <a:lnTo>
                    <a:pt x="497" y="113"/>
                  </a:lnTo>
                  <a:lnTo>
                    <a:pt x="466" y="85"/>
                  </a:lnTo>
                  <a:lnTo>
                    <a:pt x="429" y="61"/>
                  </a:lnTo>
                  <a:lnTo>
                    <a:pt x="392" y="41"/>
                  </a:lnTo>
                  <a:lnTo>
                    <a:pt x="353" y="26"/>
                  </a:lnTo>
                  <a:lnTo>
                    <a:pt x="314" y="13"/>
                  </a:lnTo>
                  <a:lnTo>
                    <a:pt x="272" y="4"/>
                  </a:lnTo>
                  <a:lnTo>
                    <a:pt x="231" y="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9" name="Freeform 789"/>
            <p:cNvSpPr>
              <a:spLocks/>
            </p:cNvSpPr>
            <p:nvPr/>
          </p:nvSpPr>
          <p:spPr bwMode="auto">
            <a:xfrm>
              <a:off x="2149" y="1349"/>
              <a:ext cx="397" cy="146"/>
            </a:xfrm>
            <a:custGeom>
              <a:avLst/>
              <a:gdLst>
                <a:gd name="T0" fmla="*/ 386 w 397"/>
                <a:gd name="T1" fmla="*/ 2 h 146"/>
                <a:gd name="T2" fmla="*/ 384 w 397"/>
                <a:gd name="T3" fmla="*/ 2 h 146"/>
                <a:gd name="T4" fmla="*/ 375 w 397"/>
                <a:gd name="T5" fmla="*/ 2 h 146"/>
                <a:gd name="T6" fmla="*/ 362 w 397"/>
                <a:gd name="T7" fmla="*/ 0 h 146"/>
                <a:gd name="T8" fmla="*/ 347 w 397"/>
                <a:gd name="T9" fmla="*/ 0 h 146"/>
                <a:gd name="T10" fmla="*/ 325 w 397"/>
                <a:gd name="T11" fmla="*/ 0 h 146"/>
                <a:gd name="T12" fmla="*/ 301 w 397"/>
                <a:gd name="T13" fmla="*/ 2 h 146"/>
                <a:gd name="T14" fmla="*/ 275 w 397"/>
                <a:gd name="T15" fmla="*/ 4 h 146"/>
                <a:gd name="T16" fmla="*/ 246 w 397"/>
                <a:gd name="T17" fmla="*/ 6 h 146"/>
                <a:gd name="T18" fmla="*/ 216 w 397"/>
                <a:gd name="T19" fmla="*/ 11 h 146"/>
                <a:gd name="T20" fmla="*/ 185 w 397"/>
                <a:gd name="T21" fmla="*/ 17 h 146"/>
                <a:gd name="T22" fmla="*/ 153 w 397"/>
                <a:gd name="T23" fmla="*/ 26 h 146"/>
                <a:gd name="T24" fmla="*/ 122 w 397"/>
                <a:gd name="T25" fmla="*/ 37 h 146"/>
                <a:gd name="T26" fmla="*/ 89 w 397"/>
                <a:gd name="T27" fmla="*/ 48 h 146"/>
                <a:gd name="T28" fmla="*/ 59 w 397"/>
                <a:gd name="T29" fmla="*/ 65 h 146"/>
                <a:gd name="T30" fmla="*/ 28 w 397"/>
                <a:gd name="T31" fmla="*/ 82 h 146"/>
                <a:gd name="T32" fmla="*/ 0 w 397"/>
                <a:gd name="T33" fmla="*/ 104 h 146"/>
                <a:gd name="T34" fmla="*/ 397 w 397"/>
                <a:gd name="T35" fmla="*/ 146 h 146"/>
                <a:gd name="T36" fmla="*/ 397 w 397"/>
                <a:gd name="T37" fmla="*/ 89 h 146"/>
                <a:gd name="T38" fmla="*/ 392 w 397"/>
                <a:gd name="T39" fmla="*/ 43 h 146"/>
                <a:gd name="T40" fmla="*/ 388 w 397"/>
                <a:gd name="T41" fmla="*/ 13 h 146"/>
                <a:gd name="T42" fmla="*/ 386 w 397"/>
                <a:gd name="T43" fmla="*/ 2 h 1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97"/>
                <a:gd name="T67" fmla="*/ 0 h 146"/>
                <a:gd name="T68" fmla="*/ 397 w 397"/>
                <a:gd name="T69" fmla="*/ 146 h 1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97" h="146">
                  <a:moveTo>
                    <a:pt x="386" y="2"/>
                  </a:moveTo>
                  <a:lnTo>
                    <a:pt x="384" y="2"/>
                  </a:lnTo>
                  <a:lnTo>
                    <a:pt x="375" y="2"/>
                  </a:lnTo>
                  <a:lnTo>
                    <a:pt x="362" y="0"/>
                  </a:lnTo>
                  <a:lnTo>
                    <a:pt x="347" y="0"/>
                  </a:lnTo>
                  <a:lnTo>
                    <a:pt x="325" y="0"/>
                  </a:lnTo>
                  <a:lnTo>
                    <a:pt x="301" y="2"/>
                  </a:lnTo>
                  <a:lnTo>
                    <a:pt x="275" y="4"/>
                  </a:lnTo>
                  <a:lnTo>
                    <a:pt x="246" y="6"/>
                  </a:lnTo>
                  <a:lnTo>
                    <a:pt x="216" y="11"/>
                  </a:lnTo>
                  <a:lnTo>
                    <a:pt x="185" y="17"/>
                  </a:lnTo>
                  <a:lnTo>
                    <a:pt x="153" y="26"/>
                  </a:lnTo>
                  <a:lnTo>
                    <a:pt x="122" y="37"/>
                  </a:lnTo>
                  <a:lnTo>
                    <a:pt x="89" y="48"/>
                  </a:lnTo>
                  <a:lnTo>
                    <a:pt x="59" y="65"/>
                  </a:lnTo>
                  <a:lnTo>
                    <a:pt x="28" y="82"/>
                  </a:lnTo>
                  <a:lnTo>
                    <a:pt x="0" y="104"/>
                  </a:lnTo>
                  <a:lnTo>
                    <a:pt x="397" y="146"/>
                  </a:lnTo>
                  <a:lnTo>
                    <a:pt x="397" y="89"/>
                  </a:lnTo>
                  <a:lnTo>
                    <a:pt x="392" y="43"/>
                  </a:lnTo>
                  <a:lnTo>
                    <a:pt x="388" y="13"/>
                  </a:lnTo>
                  <a:lnTo>
                    <a:pt x="386" y="2"/>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0" name="Freeform 790"/>
            <p:cNvSpPr>
              <a:spLocks/>
            </p:cNvSpPr>
            <p:nvPr/>
          </p:nvSpPr>
          <p:spPr bwMode="auto">
            <a:xfrm>
              <a:off x="1020" y="1028"/>
              <a:ext cx="497" cy="356"/>
            </a:xfrm>
            <a:custGeom>
              <a:avLst/>
              <a:gdLst>
                <a:gd name="T0" fmla="*/ 427 w 497"/>
                <a:gd name="T1" fmla="*/ 159 h 356"/>
                <a:gd name="T2" fmla="*/ 401 w 497"/>
                <a:gd name="T3" fmla="*/ 131 h 356"/>
                <a:gd name="T4" fmla="*/ 373 w 497"/>
                <a:gd name="T5" fmla="*/ 105 h 356"/>
                <a:gd name="T6" fmla="*/ 342 w 497"/>
                <a:gd name="T7" fmla="*/ 83 h 356"/>
                <a:gd name="T8" fmla="*/ 310 w 497"/>
                <a:gd name="T9" fmla="*/ 66 h 356"/>
                <a:gd name="T10" fmla="*/ 277 w 497"/>
                <a:gd name="T11" fmla="*/ 50 h 356"/>
                <a:gd name="T12" fmla="*/ 244 w 497"/>
                <a:gd name="T13" fmla="*/ 37 h 356"/>
                <a:gd name="T14" fmla="*/ 209 w 497"/>
                <a:gd name="T15" fmla="*/ 27 h 356"/>
                <a:gd name="T16" fmla="*/ 177 w 497"/>
                <a:gd name="T17" fmla="*/ 18 h 356"/>
                <a:gd name="T18" fmla="*/ 146 w 497"/>
                <a:gd name="T19" fmla="*/ 11 h 356"/>
                <a:gd name="T20" fmla="*/ 118 w 497"/>
                <a:gd name="T21" fmla="*/ 7 h 356"/>
                <a:gd name="T22" fmla="*/ 89 w 497"/>
                <a:gd name="T23" fmla="*/ 5 h 356"/>
                <a:gd name="T24" fmla="*/ 68 w 497"/>
                <a:gd name="T25" fmla="*/ 3 h 356"/>
                <a:gd name="T26" fmla="*/ 48 w 497"/>
                <a:gd name="T27" fmla="*/ 0 h 356"/>
                <a:gd name="T28" fmla="*/ 35 w 497"/>
                <a:gd name="T29" fmla="*/ 0 h 356"/>
                <a:gd name="T30" fmla="*/ 24 w 497"/>
                <a:gd name="T31" fmla="*/ 0 h 356"/>
                <a:gd name="T32" fmla="*/ 22 w 497"/>
                <a:gd name="T33" fmla="*/ 0 h 356"/>
                <a:gd name="T34" fmla="*/ 15 w 497"/>
                <a:gd name="T35" fmla="*/ 27 h 356"/>
                <a:gd name="T36" fmla="*/ 4 w 497"/>
                <a:gd name="T37" fmla="*/ 96 h 356"/>
                <a:gd name="T38" fmla="*/ 0 w 497"/>
                <a:gd name="T39" fmla="*/ 194 h 356"/>
                <a:gd name="T40" fmla="*/ 15 w 497"/>
                <a:gd name="T41" fmla="*/ 303 h 356"/>
                <a:gd name="T42" fmla="*/ 497 w 497"/>
                <a:gd name="T43" fmla="*/ 356 h 356"/>
                <a:gd name="T44" fmla="*/ 495 w 497"/>
                <a:gd name="T45" fmla="*/ 329 h 356"/>
                <a:gd name="T46" fmla="*/ 490 w 497"/>
                <a:gd name="T47" fmla="*/ 305 h 356"/>
                <a:gd name="T48" fmla="*/ 484 w 497"/>
                <a:gd name="T49" fmla="*/ 279 h 356"/>
                <a:gd name="T50" fmla="*/ 475 w 497"/>
                <a:gd name="T51" fmla="*/ 253 h 356"/>
                <a:gd name="T52" fmla="*/ 466 w 497"/>
                <a:gd name="T53" fmla="*/ 229 h 356"/>
                <a:gd name="T54" fmla="*/ 456 w 497"/>
                <a:gd name="T55" fmla="*/ 205 h 356"/>
                <a:gd name="T56" fmla="*/ 443 w 497"/>
                <a:gd name="T57" fmla="*/ 181 h 356"/>
                <a:gd name="T58" fmla="*/ 427 w 497"/>
                <a:gd name="T59" fmla="*/ 159 h 3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97"/>
                <a:gd name="T91" fmla="*/ 0 h 356"/>
                <a:gd name="T92" fmla="*/ 497 w 497"/>
                <a:gd name="T93" fmla="*/ 356 h 35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97" h="356">
                  <a:moveTo>
                    <a:pt x="427" y="159"/>
                  </a:moveTo>
                  <a:lnTo>
                    <a:pt x="401" y="131"/>
                  </a:lnTo>
                  <a:lnTo>
                    <a:pt x="373" y="105"/>
                  </a:lnTo>
                  <a:lnTo>
                    <a:pt x="342" y="83"/>
                  </a:lnTo>
                  <a:lnTo>
                    <a:pt x="310" y="66"/>
                  </a:lnTo>
                  <a:lnTo>
                    <a:pt x="277" y="50"/>
                  </a:lnTo>
                  <a:lnTo>
                    <a:pt x="244" y="37"/>
                  </a:lnTo>
                  <a:lnTo>
                    <a:pt x="209" y="27"/>
                  </a:lnTo>
                  <a:lnTo>
                    <a:pt x="177" y="18"/>
                  </a:lnTo>
                  <a:lnTo>
                    <a:pt x="146" y="11"/>
                  </a:lnTo>
                  <a:lnTo>
                    <a:pt x="118" y="7"/>
                  </a:lnTo>
                  <a:lnTo>
                    <a:pt x="89" y="5"/>
                  </a:lnTo>
                  <a:lnTo>
                    <a:pt x="68" y="3"/>
                  </a:lnTo>
                  <a:lnTo>
                    <a:pt x="48" y="0"/>
                  </a:lnTo>
                  <a:lnTo>
                    <a:pt x="35" y="0"/>
                  </a:lnTo>
                  <a:lnTo>
                    <a:pt x="24" y="0"/>
                  </a:lnTo>
                  <a:lnTo>
                    <a:pt x="22" y="0"/>
                  </a:lnTo>
                  <a:lnTo>
                    <a:pt x="15" y="27"/>
                  </a:lnTo>
                  <a:lnTo>
                    <a:pt x="4" y="96"/>
                  </a:lnTo>
                  <a:lnTo>
                    <a:pt x="0" y="194"/>
                  </a:lnTo>
                  <a:lnTo>
                    <a:pt x="15" y="303"/>
                  </a:lnTo>
                  <a:lnTo>
                    <a:pt x="497" y="356"/>
                  </a:lnTo>
                  <a:lnTo>
                    <a:pt x="495" y="329"/>
                  </a:lnTo>
                  <a:lnTo>
                    <a:pt x="490" y="305"/>
                  </a:lnTo>
                  <a:lnTo>
                    <a:pt x="484" y="279"/>
                  </a:lnTo>
                  <a:lnTo>
                    <a:pt x="475" y="253"/>
                  </a:lnTo>
                  <a:lnTo>
                    <a:pt x="466" y="229"/>
                  </a:lnTo>
                  <a:lnTo>
                    <a:pt x="456" y="205"/>
                  </a:lnTo>
                  <a:lnTo>
                    <a:pt x="443" y="181"/>
                  </a:lnTo>
                  <a:lnTo>
                    <a:pt x="427" y="159"/>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1" name="Freeform 791"/>
            <p:cNvSpPr>
              <a:spLocks/>
            </p:cNvSpPr>
            <p:nvPr/>
          </p:nvSpPr>
          <p:spPr bwMode="auto">
            <a:xfrm>
              <a:off x="0" y="2094"/>
              <a:ext cx="368" cy="434"/>
            </a:xfrm>
            <a:custGeom>
              <a:avLst/>
              <a:gdLst>
                <a:gd name="T0" fmla="*/ 0 w 368"/>
                <a:gd name="T1" fmla="*/ 196 h 434"/>
                <a:gd name="T2" fmla="*/ 2 w 368"/>
                <a:gd name="T3" fmla="*/ 198 h 434"/>
                <a:gd name="T4" fmla="*/ 7 w 368"/>
                <a:gd name="T5" fmla="*/ 207 h 434"/>
                <a:gd name="T6" fmla="*/ 15 w 368"/>
                <a:gd name="T7" fmla="*/ 218 h 434"/>
                <a:gd name="T8" fmla="*/ 28 w 368"/>
                <a:gd name="T9" fmla="*/ 231 h 434"/>
                <a:gd name="T10" fmla="*/ 44 w 368"/>
                <a:gd name="T11" fmla="*/ 248 h 434"/>
                <a:gd name="T12" fmla="*/ 61 w 368"/>
                <a:gd name="T13" fmla="*/ 268 h 434"/>
                <a:gd name="T14" fmla="*/ 83 w 368"/>
                <a:gd name="T15" fmla="*/ 290 h 434"/>
                <a:gd name="T16" fmla="*/ 105 w 368"/>
                <a:gd name="T17" fmla="*/ 312 h 434"/>
                <a:gd name="T18" fmla="*/ 131 w 368"/>
                <a:gd name="T19" fmla="*/ 333 h 434"/>
                <a:gd name="T20" fmla="*/ 159 w 368"/>
                <a:gd name="T21" fmla="*/ 355 h 434"/>
                <a:gd name="T22" fmla="*/ 190 w 368"/>
                <a:gd name="T23" fmla="*/ 375 h 434"/>
                <a:gd name="T24" fmla="*/ 222 w 368"/>
                <a:gd name="T25" fmla="*/ 392 h 434"/>
                <a:gd name="T26" fmla="*/ 255 w 368"/>
                <a:gd name="T27" fmla="*/ 407 h 434"/>
                <a:gd name="T28" fmla="*/ 292 w 368"/>
                <a:gd name="T29" fmla="*/ 421 h 434"/>
                <a:gd name="T30" fmla="*/ 327 w 368"/>
                <a:gd name="T31" fmla="*/ 429 h 434"/>
                <a:gd name="T32" fmla="*/ 366 w 368"/>
                <a:gd name="T33" fmla="*/ 434 h 434"/>
                <a:gd name="T34" fmla="*/ 366 w 368"/>
                <a:gd name="T35" fmla="*/ 434 h 434"/>
                <a:gd name="T36" fmla="*/ 368 w 368"/>
                <a:gd name="T37" fmla="*/ 434 h 434"/>
                <a:gd name="T38" fmla="*/ 368 w 368"/>
                <a:gd name="T39" fmla="*/ 434 h 434"/>
                <a:gd name="T40" fmla="*/ 368 w 368"/>
                <a:gd name="T41" fmla="*/ 434 h 434"/>
                <a:gd name="T42" fmla="*/ 290 w 368"/>
                <a:gd name="T43" fmla="*/ 0 h 434"/>
                <a:gd name="T44" fmla="*/ 231 w 368"/>
                <a:gd name="T45" fmla="*/ 20 h 434"/>
                <a:gd name="T46" fmla="*/ 177 w 368"/>
                <a:gd name="T47" fmla="*/ 48 h 434"/>
                <a:gd name="T48" fmla="*/ 126 w 368"/>
                <a:gd name="T49" fmla="*/ 81 h 434"/>
                <a:gd name="T50" fmla="*/ 83 w 368"/>
                <a:gd name="T51" fmla="*/ 113 h 434"/>
                <a:gd name="T52" fmla="*/ 48 w 368"/>
                <a:gd name="T53" fmla="*/ 146 h 434"/>
                <a:gd name="T54" fmla="*/ 22 w 368"/>
                <a:gd name="T55" fmla="*/ 172 h 434"/>
                <a:gd name="T56" fmla="*/ 7 w 368"/>
                <a:gd name="T57" fmla="*/ 190 h 434"/>
                <a:gd name="T58" fmla="*/ 0 w 368"/>
                <a:gd name="T59" fmla="*/ 196 h 43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8"/>
                <a:gd name="T91" fmla="*/ 0 h 434"/>
                <a:gd name="T92" fmla="*/ 368 w 368"/>
                <a:gd name="T93" fmla="*/ 434 h 43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8" h="434">
                  <a:moveTo>
                    <a:pt x="0" y="196"/>
                  </a:moveTo>
                  <a:lnTo>
                    <a:pt x="2" y="198"/>
                  </a:lnTo>
                  <a:lnTo>
                    <a:pt x="7" y="207"/>
                  </a:lnTo>
                  <a:lnTo>
                    <a:pt x="15" y="218"/>
                  </a:lnTo>
                  <a:lnTo>
                    <a:pt x="28" y="231"/>
                  </a:lnTo>
                  <a:lnTo>
                    <a:pt x="44" y="248"/>
                  </a:lnTo>
                  <a:lnTo>
                    <a:pt x="61" y="268"/>
                  </a:lnTo>
                  <a:lnTo>
                    <a:pt x="83" y="290"/>
                  </a:lnTo>
                  <a:lnTo>
                    <a:pt x="105" y="312"/>
                  </a:lnTo>
                  <a:lnTo>
                    <a:pt x="131" y="333"/>
                  </a:lnTo>
                  <a:lnTo>
                    <a:pt x="159" y="355"/>
                  </a:lnTo>
                  <a:lnTo>
                    <a:pt x="190" y="375"/>
                  </a:lnTo>
                  <a:lnTo>
                    <a:pt x="222" y="392"/>
                  </a:lnTo>
                  <a:lnTo>
                    <a:pt x="255" y="407"/>
                  </a:lnTo>
                  <a:lnTo>
                    <a:pt x="292" y="421"/>
                  </a:lnTo>
                  <a:lnTo>
                    <a:pt x="327" y="429"/>
                  </a:lnTo>
                  <a:lnTo>
                    <a:pt x="366" y="434"/>
                  </a:lnTo>
                  <a:lnTo>
                    <a:pt x="368" y="434"/>
                  </a:lnTo>
                  <a:lnTo>
                    <a:pt x="290" y="0"/>
                  </a:lnTo>
                  <a:lnTo>
                    <a:pt x="231" y="20"/>
                  </a:lnTo>
                  <a:lnTo>
                    <a:pt x="177" y="48"/>
                  </a:lnTo>
                  <a:lnTo>
                    <a:pt x="126" y="81"/>
                  </a:lnTo>
                  <a:lnTo>
                    <a:pt x="83" y="113"/>
                  </a:lnTo>
                  <a:lnTo>
                    <a:pt x="48" y="146"/>
                  </a:lnTo>
                  <a:lnTo>
                    <a:pt x="22" y="172"/>
                  </a:lnTo>
                  <a:lnTo>
                    <a:pt x="7" y="190"/>
                  </a:lnTo>
                  <a:lnTo>
                    <a:pt x="0" y="196"/>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2" name="Freeform 792"/>
            <p:cNvSpPr>
              <a:spLocks/>
            </p:cNvSpPr>
            <p:nvPr/>
          </p:nvSpPr>
          <p:spPr bwMode="auto">
            <a:xfrm>
              <a:off x="2101" y="2419"/>
              <a:ext cx="273" cy="255"/>
            </a:xfrm>
            <a:custGeom>
              <a:avLst/>
              <a:gdLst>
                <a:gd name="T0" fmla="*/ 273 w 273"/>
                <a:gd name="T1" fmla="*/ 126 h 255"/>
                <a:gd name="T2" fmla="*/ 270 w 273"/>
                <a:gd name="T3" fmla="*/ 100 h 255"/>
                <a:gd name="T4" fmla="*/ 262 w 273"/>
                <a:gd name="T5" fmla="*/ 76 h 255"/>
                <a:gd name="T6" fmla="*/ 249 w 273"/>
                <a:gd name="T7" fmla="*/ 56 h 255"/>
                <a:gd name="T8" fmla="*/ 233 w 273"/>
                <a:gd name="T9" fmla="*/ 37 h 255"/>
                <a:gd name="T10" fmla="*/ 212 w 273"/>
                <a:gd name="T11" fmla="*/ 21 h 255"/>
                <a:gd name="T12" fmla="*/ 190 w 273"/>
                <a:gd name="T13" fmla="*/ 11 h 255"/>
                <a:gd name="T14" fmla="*/ 164 w 273"/>
                <a:gd name="T15" fmla="*/ 2 h 255"/>
                <a:gd name="T16" fmla="*/ 135 w 273"/>
                <a:gd name="T17" fmla="*/ 0 h 255"/>
                <a:gd name="T18" fmla="*/ 107 w 273"/>
                <a:gd name="T19" fmla="*/ 2 h 255"/>
                <a:gd name="T20" fmla="*/ 83 w 273"/>
                <a:gd name="T21" fmla="*/ 11 h 255"/>
                <a:gd name="T22" fmla="*/ 59 w 273"/>
                <a:gd name="T23" fmla="*/ 21 h 255"/>
                <a:gd name="T24" fmla="*/ 39 w 273"/>
                <a:gd name="T25" fmla="*/ 37 h 255"/>
                <a:gd name="T26" fmla="*/ 22 w 273"/>
                <a:gd name="T27" fmla="*/ 56 h 255"/>
                <a:gd name="T28" fmla="*/ 11 w 273"/>
                <a:gd name="T29" fmla="*/ 76 h 255"/>
                <a:gd name="T30" fmla="*/ 2 w 273"/>
                <a:gd name="T31" fmla="*/ 100 h 255"/>
                <a:gd name="T32" fmla="*/ 0 w 273"/>
                <a:gd name="T33" fmla="*/ 126 h 255"/>
                <a:gd name="T34" fmla="*/ 2 w 273"/>
                <a:gd name="T35" fmla="*/ 152 h 255"/>
                <a:gd name="T36" fmla="*/ 11 w 273"/>
                <a:gd name="T37" fmla="*/ 176 h 255"/>
                <a:gd name="T38" fmla="*/ 22 w 273"/>
                <a:gd name="T39" fmla="*/ 198 h 255"/>
                <a:gd name="T40" fmla="*/ 39 w 273"/>
                <a:gd name="T41" fmla="*/ 218 h 255"/>
                <a:gd name="T42" fmla="*/ 59 w 273"/>
                <a:gd name="T43" fmla="*/ 233 h 255"/>
                <a:gd name="T44" fmla="*/ 83 w 273"/>
                <a:gd name="T45" fmla="*/ 244 h 255"/>
                <a:gd name="T46" fmla="*/ 107 w 273"/>
                <a:gd name="T47" fmla="*/ 252 h 255"/>
                <a:gd name="T48" fmla="*/ 135 w 273"/>
                <a:gd name="T49" fmla="*/ 255 h 255"/>
                <a:gd name="T50" fmla="*/ 164 w 273"/>
                <a:gd name="T51" fmla="*/ 252 h 255"/>
                <a:gd name="T52" fmla="*/ 190 w 273"/>
                <a:gd name="T53" fmla="*/ 244 h 255"/>
                <a:gd name="T54" fmla="*/ 212 w 273"/>
                <a:gd name="T55" fmla="*/ 233 h 255"/>
                <a:gd name="T56" fmla="*/ 233 w 273"/>
                <a:gd name="T57" fmla="*/ 218 h 255"/>
                <a:gd name="T58" fmla="*/ 249 w 273"/>
                <a:gd name="T59" fmla="*/ 198 h 255"/>
                <a:gd name="T60" fmla="*/ 262 w 273"/>
                <a:gd name="T61" fmla="*/ 176 h 255"/>
                <a:gd name="T62" fmla="*/ 270 w 273"/>
                <a:gd name="T63" fmla="*/ 152 h 255"/>
                <a:gd name="T64" fmla="*/ 273 w 273"/>
                <a:gd name="T65" fmla="*/ 126 h 2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3"/>
                <a:gd name="T100" fmla="*/ 0 h 255"/>
                <a:gd name="T101" fmla="*/ 273 w 273"/>
                <a:gd name="T102" fmla="*/ 255 h 2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3" h="255">
                  <a:moveTo>
                    <a:pt x="273" y="126"/>
                  </a:moveTo>
                  <a:lnTo>
                    <a:pt x="270" y="100"/>
                  </a:lnTo>
                  <a:lnTo>
                    <a:pt x="262" y="76"/>
                  </a:lnTo>
                  <a:lnTo>
                    <a:pt x="249" y="56"/>
                  </a:lnTo>
                  <a:lnTo>
                    <a:pt x="233" y="37"/>
                  </a:lnTo>
                  <a:lnTo>
                    <a:pt x="212" y="21"/>
                  </a:lnTo>
                  <a:lnTo>
                    <a:pt x="190" y="11"/>
                  </a:lnTo>
                  <a:lnTo>
                    <a:pt x="164" y="2"/>
                  </a:lnTo>
                  <a:lnTo>
                    <a:pt x="135" y="0"/>
                  </a:lnTo>
                  <a:lnTo>
                    <a:pt x="107" y="2"/>
                  </a:lnTo>
                  <a:lnTo>
                    <a:pt x="83" y="11"/>
                  </a:lnTo>
                  <a:lnTo>
                    <a:pt x="59" y="21"/>
                  </a:lnTo>
                  <a:lnTo>
                    <a:pt x="39" y="37"/>
                  </a:lnTo>
                  <a:lnTo>
                    <a:pt x="22" y="56"/>
                  </a:lnTo>
                  <a:lnTo>
                    <a:pt x="11" y="76"/>
                  </a:lnTo>
                  <a:lnTo>
                    <a:pt x="2" y="100"/>
                  </a:lnTo>
                  <a:lnTo>
                    <a:pt x="0" y="126"/>
                  </a:lnTo>
                  <a:lnTo>
                    <a:pt x="2" y="152"/>
                  </a:lnTo>
                  <a:lnTo>
                    <a:pt x="11" y="176"/>
                  </a:lnTo>
                  <a:lnTo>
                    <a:pt x="22" y="198"/>
                  </a:lnTo>
                  <a:lnTo>
                    <a:pt x="39" y="218"/>
                  </a:lnTo>
                  <a:lnTo>
                    <a:pt x="59" y="233"/>
                  </a:lnTo>
                  <a:lnTo>
                    <a:pt x="83" y="244"/>
                  </a:lnTo>
                  <a:lnTo>
                    <a:pt x="107" y="252"/>
                  </a:lnTo>
                  <a:lnTo>
                    <a:pt x="135" y="255"/>
                  </a:lnTo>
                  <a:lnTo>
                    <a:pt x="164" y="252"/>
                  </a:lnTo>
                  <a:lnTo>
                    <a:pt x="190" y="244"/>
                  </a:lnTo>
                  <a:lnTo>
                    <a:pt x="212" y="233"/>
                  </a:lnTo>
                  <a:lnTo>
                    <a:pt x="233" y="218"/>
                  </a:lnTo>
                  <a:lnTo>
                    <a:pt x="249" y="198"/>
                  </a:lnTo>
                  <a:lnTo>
                    <a:pt x="262" y="176"/>
                  </a:lnTo>
                  <a:lnTo>
                    <a:pt x="270" y="152"/>
                  </a:lnTo>
                  <a:lnTo>
                    <a:pt x="273" y="126"/>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3" name="Freeform 793"/>
            <p:cNvSpPr>
              <a:spLocks/>
            </p:cNvSpPr>
            <p:nvPr/>
          </p:nvSpPr>
          <p:spPr bwMode="auto">
            <a:xfrm>
              <a:off x="270" y="2870"/>
              <a:ext cx="175" cy="106"/>
            </a:xfrm>
            <a:custGeom>
              <a:avLst/>
              <a:gdLst>
                <a:gd name="T0" fmla="*/ 0 w 175"/>
                <a:gd name="T1" fmla="*/ 80 h 106"/>
                <a:gd name="T2" fmla="*/ 26 w 175"/>
                <a:gd name="T3" fmla="*/ 93 h 106"/>
                <a:gd name="T4" fmla="*/ 50 w 175"/>
                <a:gd name="T5" fmla="*/ 102 h 106"/>
                <a:gd name="T6" fmla="*/ 74 w 175"/>
                <a:gd name="T7" fmla="*/ 106 h 106"/>
                <a:gd name="T8" fmla="*/ 98 w 175"/>
                <a:gd name="T9" fmla="*/ 106 h 106"/>
                <a:gd name="T10" fmla="*/ 118 w 175"/>
                <a:gd name="T11" fmla="*/ 102 h 106"/>
                <a:gd name="T12" fmla="*/ 140 w 175"/>
                <a:gd name="T13" fmla="*/ 93 h 106"/>
                <a:gd name="T14" fmla="*/ 157 w 175"/>
                <a:gd name="T15" fmla="*/ 85 h 106"/>
                <a:gd name="T16" fmla="*/ 175 w 175"/>
                <a:gd name="T17" fmla="*/ 74 h 106"/>
                <a:gd name="T18" fmla="*/ 162 w 175"/>
                <a:gd name="T19" fmla="*/ 0 h 106"/>
                <a:gd name="T20" fmla="*/ 125 w 175"/>
                <a:gd name="T21" fmla="*/ 6 h 106"/>
                <a:gd name="T22" fmla="*/ 94 w 175"/>
                <a:gd name="T23" fmla="*/ 15 h 106"/>
                <a:gd name="T24" fmla="*/ 66 w 175"/>
                <a:gd name="T25" fmla="*/ 28 h 106"/>
                <a:gd name="T26" fmla="*/ 42 w 175"/>
                <a:gd name="T27" fmla="*/ 43 h 106"/>
                <a:gd name="T28" fmla="*/ 24 w 175"/>
                <a:gd name="T29" fmla="*/ 56 h 106"/>
                <a:gd name="T30" fmla="*/ 11 w 175"/>
                <a:gd name="T31" fmla="*/ 69 h 106"/>
                <a:gd name="T32" fmla="*/ 2 w 175"/>
                <a:gd name="T33" fmla="*/ 78 h 106"/>
                <a:gd name="T34" fmla="*/ 0 w 175"/>
                <a:gd name="T35" fmla="*/ 80 h 1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5"/>
                <a:gd name="T55" fmla="*/ 0 h 106"/>
                <a:gd name="T56" fmla="*/ 175 w 175"/>
                <a:gd name="T57" fmla="*/ 106 h 10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5" h="106">
                  <a:moveTo>
                    <a:pt x="0" y="80"/>
                  </a:moveTo>
                  <a:lnTo>
                    <a:pt x="26" y="93"/>
                  </a:lnTo>
                  <a:lnTo>
                    <a:pt x="50" y="102"/>
                  </a:lnTo>
                  <a:lnTo>
                    <a:pt x="74" y="106"/>
                  </a:lnTo>
                  <a:lnTo>
                    <a:pt x="98" y="106"/>
                  </a:lnTo>
                  <a:lnTo>
                    <a:pt x="118" y="102"/>
                  </a:lnTo>
                  <a:lnTo>
                    <a:pt x="140" y="93"/>
                  </a:lnTo>
                  <a:lnTo>
                    <a:pt x="157" y="85"/>
                  </a:lnTo>
                  <a:lnTo>
                    <a:pt x="175" y="74"/>
                  </a:lnTo>
                  <a:lnTo>
                    <a:pt x="162" y="0"/>
                  </a:lnTo>
                  <a:lnTo>
                    <a:pt x="125" y="6"/>
                  </a:lnTo>
                  <a:lnTo>
                    <a:pt x="94" y="15"/>
                  </a:lnTo>
                  <a:lnTo>
                    <a:pt x="66" y="28"/>
                  </a:lnTo>
                  <a:lnTo>
                    <a:pt x="42" y="43"/>
                  </a:lnTo>
                  <a:lnTo>
                    <a:pt x="24" y="56"/>
                  </a:lnTo>
                  <a:lnTo>
                    <a:pt x="11" y="69"/>
                  </a:lnTo>
                  <a:lnTo>
                    <a:pt x="2" y="78"/>
                  </a:lnTo>
                  <a:lnTo>
                    <a:pt x="0" y="80"/>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4" name="Freeform 794"/>
            <p:cNvSpPr>
              <a:spLocks/>
            </p:cNvSpPr>
            <p:nvPr/>
          </p:nvSpPr>
          <p:spPr bwMode="auto">
            <a:xfrm>
              <a:off x="299" y="2615"/>
              <a:ext cx="106" cy="115"/>
            </a:xfrm>
            <a:custGeom>
              <a:avLst/>
              <a:gdLst>
                <a:gd name="T0" fmla="*/ 0 w 106"/>
                <a:gd name="T1" fmla="*/ 0 h 115"/>
                <a:gd name="T2" fmla="*/ 6 w 106"/>
                <a:gd name="T3" fmla="*/ 26 h 115"/>
                <a:gd name="T4" fmla="*/ 17 w 106"/>
                <a:gd name="T5" fmla="*/ 46 h 115"/>
                <a:gd name="T6" fmla="*/ 28 w 106"/>
                <a:gd name="T7" fmla="*/ 65 h 115"/>
                <a:gd name="T8" fmla="*/ 41 w 106"/>
                <a:gd name="T9" fmla="*/ 80 h 115"/>
                <a:gd name="T10" fmla="*/ 56 w 106"/>
                <a:gd name="T11" fmla="*/ 93 h 115"/>
                <a:gd name="T12" fmla="*/ 72 w 106"/>
                <a:gd name="T13" fmla="*/ 102 h 115"/>
                <a:gd name="T14" fmla="*/ 89 w 106"/>
                <a:gd name="T15" fmla="*/ 111 h 115"/>
                <a:gd name="T16" fmla="*/ 106 w 106"/>
                <a:gd name="T17" fmla="*/ 115 h 115"/>
                <a:gd name="T18" fmla="*/ 89 w 106"/>
                <a:gd name="T19" fmla="*/ 13 h 115"/>
                <a:gd name="T20" fmla="*/ 72 w 106"/>
                <a:gd name="T21" fmla="*/ 8 h 115"/>
                <a:gd name="T22" fmla="*/ 54 w 106"/>
                <a:gd name="T23" fmla="*/ 4 h 115"/>
                <a:gd name="T24" fmla="*/ 39 w 106"/>
                <a:gd name="T25" fmla="*/ 2 h 115"/>
                <a:gd name="T26" fmla="*/ 26 w 106"/>
                <a:gd name="T27" fmla="*/ 0 h 115"/>
                <a:gd name="T28" fmla="*/ 15 w 106"/>
                <a:gd name="T29" fmla="*/ 0 h 115"/>
                <a:gd name="T30" fmla="*/ 6 w 106"/>
                <a:gd name="T31" fmla="*/ 0 h 115"/>
                <a:gd name="T32" fmla="*/ 2 w 106"/>
                <a:gd name="T33" fmla="*/ 0 h 115"/>
                <a:gd name="T34" fmla="*/ 0 w 106"/>
                <a:gd name="T35" fmla="*/ 0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15"/>
                <a:gd name="T56" fmla="*/ 106 w 106"/>
                <a:gd name="T57" fmla="*/ 115 h 1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15">
                  <a:moveTo>
                    <a:pt x="0" y="0"/>
                  </a:moveTo>
                  <a:lnTo>
                    <a:pt x="6" y="26"/>
                  </a:lnTo>
                  <a:lnTo>
                    <a:pt x="17" y="46"/>
                  </a:lnTo>
                  <a:lnTo>
                    <a:pt x="28" y="65"/>
                  </a:lnTo>
                  <a:lnTo>
                    <a:pt x="41" y="80"/>
                  </a:lnTo>
                  <a:lnTo>
                    <a:pt x="56" y="93"/>
                  </a:lnTo>
                  <a:lnTo>
                    <a:pt x="72" y="102"/>
                  </a:lnTo>
                  <a:lnTo>
                    <a:pt x="89" y="111"/>
                  </a:lnTo>
                  <a:lnTo>
                    <a:pt x="106" y="115"/>
                  </a:lnTo>
                  <a:lnTo>
                    <a:pt x="89" y="13"/>
                  </a:lnTo>
                  <a:lnTo>
                    <a:pt x="72" y="8"/>
                  </a:lnTo>
                  <a:lnTo>
                    <a:pt x="54" y="4"/>
                  </a:lnTo>
                  <a:lnTo>
                    <a:pt x="39" y="2"/>
                  </a:lnTo>
                  <a:lnTo>
                    <a:pt x="26" y="0"/>
                  </a:lnTo>
                  <a:lnTo>
                    <a:pt x="15" y="0"/>
                  </a:lnTo>
                  <a:lnTo>
                    <a:pt x="6" y="0"/>
                  </a:lnTo>
                  <a:lnTo>
                    <a:pt x="2" y="0"/>
                  </a:lnTo>
                  <a:lnTo>
                    <a:pt x="0" y="0"/>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5" name="Freeform 795"/>
            <p:cNvSpPr>
              <a:spLocks/>
            </p:cNvSpPr>
            <p:nvPr/>
          </p:nvSpPr>
          <p:spPr bwMode="auto">
            <a:xfrm>
              <a:off x="486" y="3035"/>
              <a:ext cx="122" cy="168"/>
            </a:xfrm>
            <a:custGeom>
              <a:avLst/>
              <a:gdLst>
                <a:gd name="T0" fmla="*/ 0 w 122"/>
                <a:gd name="T1" fmla="*/ 140 h 168"/>
                <a:gd name="T2" fmla="*/ 7 w 122"/>
                <a:gd name="T3" fmla="*/ 168 h 168"/>
                <a:gd name="T4" fmla="*/ 41 w 122"/>
                <a:gd name="T5" fmla="*/ 157 h 168"/>
                <a:gd name="T6" fmla="*/ 68 w 122"/>
                <a:gd name="T7" fmla="*/ 140 h 168"/>
                <a:gd name="T8" fmla="*/ 87 w 122"/>
                <a:gd name="T9" fmla="*/ 118 h 168"/>
                <a:gd name="T10" fmla="*/ 102 w 122"/>
                <a:gd name="T11" fmla="*/ 96 h 168"/>
                <a:gd name="T12" fmla="*/ 113 w 122"/>
                <a:gd name="T13" fmla="*/ 70 h 168"/>
                <a:gd name="T14" fmla="*/ 120 w 122"/>
                <a:gd name="T15" fmla="*/ 46 h 168"/>
                <a:gd name="T16" fmla="*/ 122 w 122"/>
                <a:gd name="T17" fmla="*/ 22 h 168"/>
                <a:gd name="T18" fmla="*/ 122 w 122"/>
                <a:gd name="T19" fmla="*/ 0 h 168"/>
                <a:gd name="T20" fmla="*/ 111 w 122"/>
                <a:gd name="T21" fmla="*/ 2 h 168"/>
                <a:gd name="T22" fmla="*/ 100 w 122"/>
                <a:gd name="T23" fmla="*/ 5 h 168"/>
                <a:gd name="T24" fmla="*/ 89 w 122"/>
                <a:gd name="T25" fmla="*/ 9 h 168"/>
                <a:gd name="T26" fmla="*/ 81 w 122"/>
                <a:gd name="T27" fmla="*/ 11 h 168"/>
                <a:gd name="T28" fmla="*/ 70 w 122"/>
                <a:gd name="T29" fmla="*/ 16 h 168"/>
                <a:gd name="T30" fmla="*/ 59 w 122"/>
                <a:gd name="T31" fmla="*/ 20 h 168"/>
                <a:gd name="T32" fmla="*/ 50 w 122"/>
                <a:gd name="T33" fmla="*/ 24 h 168"/>
                <a:gd name="T34" fmla="*/ 39 w 122"/>
                <a:gd name="T35" fmla="*/ 29 h 168"/>
                <a:gd name="T36" fmla="*/ 22 w 122"/>
                <a:gd name="T37" fmla="*/ 59 h 168"/>
                <a:gd name="T38" fmla="*/ 11 w 122"/>
                <a:gd name="T39" fmla="*/ 90 h 168"/>
                <a:gd name="T40" fmla="*/ 2 w 122"/>
                <a:gd name="T41" fmla="*/ 118 h 168"/>
                <a:gd name="T42" fmla="*/ 0 w 122"/>
                <a:gd name="T43" fmla="*/ 140 h 1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2"/>
                <a:gd name="T67" fmla="*/ 0 h 168"/>
                <a:gd name="T68" fmla="*/ 122 w 122"/>
                <a:gd name="T69" fmla="*/ 168 h 1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2" h="168">
                  <a:moveTo>
                    <a:pt x="0" y="140"/>
                  </a:moveTo>
                  <a:lnTo>
                    <a:pt x="7" y="168"/>
                  </a:lnTo>
                  <a:lnTo>
                    <a:pt x="41" y="157"/>
                  </a:lnTo>
                  <a:lnTo>
                    <a:pt x="68" y="140"/>
                  </a:lnTo>
                  <a:lnTo>
                    <a:pt x="87" y="118"/>
                  </a:lnTo>
                  <a:lnTo>
                    <a:pt x="102" y="96"/>
                  </a:lnTo>
                  <a:lnTo>
                    <a:pt x="113" y="70"/>
                  </a:lnTo>
                  <a:lnTo>
                    <a:pt x="120" y="46"/>
                  </a:lnTo>
                  <a:lnTo>
                    <a:pt x="122" y="22"/>
                  </a:lnTo>
                  <a:lnTo>
                    <a:pt x="122" y="0"/>
                  </a:lnTo>
                  <a:lnTo>
                    <a:pt x="111" y="2"/>
                  </a:lnTo>
                  <a:lnTo>
                    <a:pt x="100" y="5"/>
                  </a:lnTo>
                  <a:lnTo>
                    <a:pt x="89" y="9"/>
                  </a:lnTo>
                  <a:lnTo>
                    <a:pt x="81" y="11"/>
                  </a:lnTo>
                  <a:lnTo>
                    <a:pt x="70" y="16"/>
                  </a:lnTo>
                  <a:lnTo>
                    <a:pt x="59" y="20"/>
                  </a:lnTo>
                  <a:lnTo>
                    <a:pt x="50" y="24"/>
                  </a:lnTo>
                  <a:lnTo>
                    <a:pt x="39" y="29"/>
                  </a:lnTo>
                  <a:lnTo>
                    <a:pt x="22" y="59"/>
                  </a:lnTo>
                  <a:lnTo>
                    <a:pt x="11" y="90"/>
                  </a:lnTo>
                  <a:lnTo>
                    <a:pt x="2" y="118"/>
                  </a:lnTo>
                  <a:lnTo>
                    <a:pt x="0" y="140"/>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6" name="Freeform 796"/>
            <p:cNvSpPr>
              <a:spLocks/>
            </p:cNvSpPr>
            <p:nvPr/>
          </p:nvSpPr>
          <p:spPr bwMode="auto">
            <a:xfrm>
              <a:off x="1938" y="1479"/>
              <a:ext cx="120" cy="131"/>
            </a:xfrm>
            <a:custGeom>
              <a:avLst/>
              <a:gdLst>
                <a:gd name="T0" fmla="*/ 15 w 120"/>
                <a:gd name="T1" fmla="*/ 57 h 131"/>
                <a:gd name="T2" fmla="*/ 11 w 120"/>
                <a:gd name="T3" fmla="*/ 68 h 131"/>
                <a:gd name="T4" fmla="*/ 8 w 120"/>
                <a:gd name="T5" fmla="*/ 77 h 131"/>
                <a:gd name="T6" fmla="*/ 4 w 120"/>
                <a:gd name="T7" fmla="*/ 88 h 131"/>
                <a:gd name="T8" fmla="*/ 0 w 120"/>
                <a:gd name="T9" fmla="*/ 98 h 131"/>
                <a:gd name="T10" fmla="*/ 8 w 120"/>
                <a:gd name="T11" fmla="*/ 103 h 131"/>
                <a:gd name="T12" fmla="*/ 17 w 120"/>
                <a:gd name="T13" fmla="*/ 105 h 131"/>
                <a:gd name="T14" fmla="*/ 26 w 120"/>
                <a:gd name="T15" fmla="*/ 109 h 131"/>
                <a:gd name="T16" fmla="*/ 35 w 120"/>
                <a:gd name="T17" fmla="*/ 114 h 131"/>
                <a:gd name="T18" fmla="*/ 41 w 120"/>
                <a:gd name="T19" fmla="*/ 118 h 131"/>
                <a:gd name="T20" fmla="*/ 50 w 120"/>
                <a:gd name="T21" fmla="*/ 122 h 131"/>
                <a:gd name="T22" fmla="*/ 59 w 120"/>
                <a:gd name="T23" fmla="*/ 127 h 131"/>
                <a:gd name="T24" fmla="*/ 67 w 120"/>
                <a:gd name="T25" fmla="*/ 131 h 131"/>
                <a:gd name="T26" fmla="*/ 96 w 120"/>
                <a:gd name="T27" fmla="*/ 88 h 131"/>
                <a:gd name="T28" fmla="*/ 111 w 120"/>
                <a:gd name="T29" fmla="*/ 46 h 131"/>
                <a:gd name="T30" fmla="*/ 117 w 120"/>
                <a:gd name="T31" fmla="*/ 14 h 131"/>
                <a:gd name="T32" fmla="*/ 120 w 120"/>
                <a:gd name="T33" fmla="*/ 0 h 131"/>
                <a:gd name="T34" fmla="*/ 104 w 120"/>
                <a:gd name="T35" fmla="*/ 5 h 131"/>
                <a:gd name="T36" fmla="*/ 89 w 120"/>
                <a:gd name="T37" fmla="*/ 11 h 131"/>
                <a:gd name="T38" fmla="*/ 74 w 120"/>
                <a:gd name="T39" fmla="*/ 18 h 131"/>
                <a:gd name="T40" fmla="*/ 61 w 120"/>
                <a:gd name="T41" fmla="*/ 24 h 131"/>
                <a:gd name="T42" fmla="*/ 48 w 120"/>
                <a:gd name="T43" fmla="*/ 33 h 131"/>
                <a:gd name="T44" fmla="*/ 37 w 120"/>
                <a:gd name="T45" fmla="*/ 40 h 131"/>
                <a:gd name="T46" fmla="*/ 26 w 120"/>
                <a:gd name="T47" fmla="*/ 48 h 131"/>
                <a:gd name="T48" fmla="*/ 15 w 120"/>
                <a:gd name="T49" fmla="*/ 57 h 13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0"/>
                <a:gd name="T76" fmla="*/ 0 h 131"/>
                <a:gd name="T77" fmla="*/ 120 w 120"/>
                <a:gd name="T78" fmla="*/ 131 h 13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0" h="131">
                  <a:moveTo>
                    <a:pt x="15" y="57"/>
                  </a:moveTo>
                  <a:lnTo>
                    <a:pt x="11" y="68"/>
                  </a:lnTo>
                  <a:lnTo>
                    <a:pt x="8" y="77"/>
                  </a:lnTo>
                  <a:lnTo>
                    <a:pt x="4" y="88"/>
                  </a:lnTo>
                  <a:lnTo>
                    <a:pt x="0" y="98"/>
                  </a:lnTo>
                  <a:lnTo>
                    <a:pt x="8" y="103"/>
                  </a:lnTo>
                  <a:lnTo>
                    <a:pt x="17" y="105"/>
                  </a:lnTo>
                  <a:lnTo>
                    <a:pt x="26" y="109"/>
                  </a:lnTo>
                  <a:lnTo>
                    <a:pt x="35" y="114"/>
                  </a:lnTo>
                  <a:lnTo>
                    <a:pt x="41" y="118"/>
                  </a:lnTo>
                  <a:lnTo>
                    <a:pt x="50" y="122"/>
                  </a:lnTo>
                  <a:lnTo>
                    <a:pt x="59" y="127"/>
                  </a:lnTo>
                  <a:lnTo>
                    <a:pt x="67" y="131"/>
                  </a:lnTo>
                  <a:lnTo>
                    <a:pt x="96" y="88"/>
                  </a:lnTo>
                  <a:lnTo>
                    <a:pt x="111" y="46"/>
                  </a:lnTo>
                  <a:lnTo>
                    <a:pt x="117" y="14"/>
                  </a:lnTo>
                  <a:lnTo>
                    <a:pt x="120" y="0"/>
                  </a:lnTo>
                  <a:lnTo>
                    <a:pt x="104" y="5"/>
                  </a:lnTo>
                  <a:lnTo>
                    <a:pt x="89" y="11"/>
                  </a:lnTo>
                  <a:lnTo>
                    <a:pt x="74" y="18"/>
                  </a:lnTo>
                  <a:lnTo>
                    <a:pt x="61" y="24"/>
                  </a:lnTo>
                  <a:lnTo>
                    <a:pt x="48" y="33"/>
                  </a:lnTo>
                  <a:lnTo>
                    <a:pt x="37" y="40"/>
                  </a:lnTo>
                  <a:lnTo>
                    <a:pt x="26" y="48"/>
                  </a:lnTo>
                  <a:lnTo>
                    <a:pt x="15" y="57"/>
                  </a:lnTo>
                  <a:close/>
                </a:path>
              </a:pathLst>
            </a:custGeom>
            <a:solidFill>
              <a:srgbClr val="FFC1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7" name="Freeform 797"/>
            <p:cNvSpPr>
              <a:spLocks/>
            </p:cNvSpPr>
            <p:nvPr/>
          </p:nvSpPr>
          <p:spPr bwMode="auto">
            <a:xfrm>
              <a:off x="1770" y="3380"/>
              <a:ext cx="109" cy="172"/>
            </a:xfrm>
            <a:custGeom>
              <a:avLst/>
              <a:gdLst>
                <a:gd name="T0" fmla="*/ 65 w 109"/>
                <a:gd name="T1" fmla="*/ 133 h 172"/>
                <a:gd name="T2" fmla="*/ 67 w 109"/>
                <a:gd name="T3" fmla="*/ 139 h 172"/>
                <a:gd name="T4" fmla="*/ 67 w 109"/>
                <a:gd name="T5" fmla="*/ 146 h 172"/>
                <a:gd name="T6" fmla="*/ 67 w 109"/>
                <a:gd name="T7" fmla="*/ 152 h 172"/>
                <a:gd name="T8" fmla="*/ 70 w 109"/>
                <a:gd name="T9" fmla="*/ 159 h 172"/>
                <a:gd name="T10" fmla="*/ 85 w 109"/>
                <a:gd name="T11" fmla="*/ 165 h 172"/>
                <a:gd name="T12" fmla="*/ 98 w 109"/>
                <a:gd name="T13" fmla="*/ 170 h 172"/>
                <a:gd name="T14" fmla="*/ 107 w 109"/>
                <a:gd name="T15" fmla="*/ 172 h 172"/>
                <a:gd name="T16" fmla="*/ 109 w 109"/>
                <a:gd name="T17" fmla="*/ 172 h 172"/>
                <a:gd name="T18" fmla="*/ 102 w 109"/>
                <a:gd name="T19" fmla="*/ 139 h 172"/>
                <a:gd name="T20" fmla="*/ 94 w 109"/>
                <a:gd name="T21" fmla="*/ 111 h 172"/>
                <a:gd name="T22" fmla="*/ 80 w 109"/>
                <a:gd name="T23" fmla="*/ 85 h 172"/>
                <a:gd name="T24" fmla="*/ 67 w 109"/>
                <a:gd name="T25" fmla="*/ 61 h 172"/>
                <a:gd name="T26" fmla="*/ 52 w 109"/>
                <a:gd name="T27" fmla="*/ 41 h 172"/>
                <a:gd name="T28" fmla="*/ 35 w 109"/>
                <a:gd name="T29" fmla="*/ 24 h 172"/>
                <a:gd name="T30" fmla="*/ 19 w 109"/>
                <a:gd name="T31" fmla="*/ 10 h 172"/>
                <a:gd name="T32" fmla="*/ 4 w 109"/>
                <a:gd name="T33" fmla="*/ 0 h 172"/>
                <a:gd name="T34" fmla="*/ 2 w 109"/>
                <a:gd name="T35" fmla="*/ 0 h 172"/>
                <a:gd name="T36" fmla="*/ 2 w 109"/>
                <a:gd name="T37" fmla="*/ 0 h 172"/>
                <a:gd name="T38" fmla="*/ 0 w 109"/>
                <a:gd name="T39" fmla="*/ 0 h 172"/>
                <a:gd name="T40" fmla="*/ 0 w 109"/>
                <a:gd name="T41" fmla="*/ 0 h 172"/>
                <a:gd name="T42" fmla="*/ 11 w 109"/>
                <a:gd name="T43" fmla="*/ 15 h 172"/>
                <a:gd name="T44" fmla="*/ 19 w 109"/>
                <a:gd name="T45" fmla="*/ 30 h 172"/>
                <a:gd name="T46" fmla="*/ 30 w 109"/>
                <a:gd name="T47" fmla="*/ 45 h 172"/>
                <a:gd name="T48" fmla="*/ 39 w 109"/>
                <a:gd name="T49" fmla="*/ 63 h 172"/>
                <a:gd name="T50" fmla="*/ 46 w 109"/>
                <a:gd name="T51" fmla="*/ 78 h 172"/>
                <a:gd name="T52" fmla="*/ 54 w 109"/>
                <a:gd name="T53" fmla="*/ 95 h 172"/>
                <a:gd name="T54" fmla="*/ 61 w 109"/>
                <a:gd name="T55" fmla="*/ 115 h 172"/>
                <a:gd name="T56" fmla="*/ 65 w 109"/>
                <a:gd name="T57" fmla="*/ 133 h 17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09"/>
                <a:gd name="T88" fmla="*/ 0 h 172"/>
                <a:gd name="T89" fmla="*/ 109 w 109"/>
                <a:gd name="T90" fmla="*/ 172 h 17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09" h="172">
                  <a:moveTo>
                    <a:pt x="65" y="133"/>
                  </a:moveTo>
                  <a:lnTo>
                    <a:pt x="67" y="139"/>
                  </a:lnTo>
                  <a:lnTo>
                    <a:pt x="67" y="146"/>
                  </a:lnTo>
                  <a:lnTo>
                    <a:pt x="67" y="152"/>
                  </a:lnTo>
                  <a:lnTo>
                    <a:pt x="70" y="159"/>
                  </a:lnTo>
                  <a:lnTo>
                    <a:pt x="85" y="165"/>
                  </a:lnTo>
                  <a:lnTo>
                    <a:pt x="98" y="170"/>
                  </a:lnTo>
                  <a:lnTo>
                    <a:pt x="107" y="172"/>
                  </a:lnTo>
                  <a:lnTo>
                    <a:pt x="109" y="172"/>
                  </a:lnTo>
                  <a:lnTo>
                    <a:pt x="102" y="139"/>
                  </a:lnTo>
                  <a:lnTo>
                    <a:pt x="94" y="111"/>
                  </a:lnTo>
                  <a:lnTo>
                    <a:pt x="80" y="85"/>
                  </a:lnTo>
                  <a:lnTo>
                    <a:pt x="67" y="61"/>
                  </a:lnTo>
                  <a:lnTo>
                    <a:pt x="52" y="41"/>
                  </a:lnTo>
                  <a:lnTo>
                    <a:pt x="35" y="24"/>
                  </a:lnTo>
                  <a:lnTo>
                    <a:pt x="19" y="10"/>
                  </a:lnTo>
                  <a:lnTo>
                    <a:pt x="4" y="0"/>
                  </a:lnTo>
                  <a:lnTo>
                    <a:pt x="2" y="0"/>
                  </a:lnTo>
                  <a:lnTo>
                    <a:pt x="0" y="0"/>
                  </a:lnTo>
                  <a:lnTo>
                    <a:pt x="11" y="15"/>
                  </a:lnTo>
                  <a:lnTo>
                    <a:pt x="19" y="30"/>
                  </a:lnTo>
                  <a:lnTo>
                    <a:pt x="30" y="45"/>
                  </a:lnTo>
                  <a:lnTo>
                    <a:pt x="39" y="63"/>
                  </a:lnTo>
                  <a:lnTo>
                    <a:pt x="46" y="78"/>
                  </a:lnTo>
                  <a:lnTo>
                    <a:pt x="54" y="95"/>
                  </a:lnTo>
                  <a:lnTo>
                    <a:pt x="61" y="115"/>
                  </a:lnTo>
                  <a:lnTo>
                    <a:pt x="65" y="133"/>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8" name="Freeform 798"/>
            <p:cNvSpPr>
              <a:spLocks/>
            </p:cNvSpPr>
            <p:nvPr/>
          </p:nvSpPr>
          <p:spPr bwMode="auto">
            <a:xfrm>
              <a:off x="1314" y="3414"/>
              <a:ext cx="96" cy="81"/>
            </a:xfrm>
            <a:custGeom>
              <a:avLst/>
              <a:gdLst>
                <a:gd name="T0" fmla="*/ 0 w 96"/>
                <a:gd name="T1" fmla="*/ 81 h 81"/>
                <a:gd name="T2" fmla="*/ 18 w 96"/>
                <a:gd name="T3" fmla="*/ 77 h 81"/>
                <a:gd name="T4" fmla="*/ 31 w 96"/>
                <a:gd name="T5" fmla="*/ 70 h 81"/>
                <a:gd name="T6" fmla="*/ 46 w 96"/>
                <a:gd name="T7" fmla="*/ 61 h 81"/>
                <a:gd name="T8" fmla="*/ 59 w 96"/>
                <a:gd name="T9" fmla="*/ 53 h 81"/>
                <a:gd name="T10" fmla="*/ 70 w 96"/>
                <a:gd name="T11" fmla="*/ 42 h 81"/>
                <a:gd name="T12" fmla="*/ 79 w 96"/>
                <a:gd name="T13" fmla="*/ 31 h 81"/>
                <a:gd name="T14" fmla="*/ 87 w 96"/>
                <a:gd name="T15" fmla="*/ 20 h 81"/>
                <a:gd name="T16" fmla="*/ 96 w 96"/>
                <a:gd name="T17" fmla="*/ 7 h 81"/>
                <a:gd name="T18" fmla="*/ 85 w 96"/>
                <a:gd name="T19" fmla="*/ 7 h 81"/>
                <a:gd name="T20" fmla="*/ 74 w 96"/>
                <a:gd name="T21" fmla="*/ 7 h 81"/>
                <a:gd name="T22" fmla="*/ 64 w 96"/>
                <a:gd name="T23" fmla="*/ 7 h 81"/>
                <a:gd name="T24" fmla="*/ 55 w 96"/>
                <a:gd name="T25" fmla="*/ 5 h 81"/>
                <a:gd name="T26" fmla="*/ 44 w 96"/>
                <a:gd name="T27" fmla="*/ 5 h 81"/>
                <a:gd name="T28" fmla="*/ 33 w 96"/>
                <a:gd name="T29" fmla="*/ 3 h 81"/>
                <a:gd name="T30" fmla="*/ 24 w 96"/>
                <a:gd name="T31" fmla="*/ 3 h 81"/>
                <a:gd name="T32" fmla="*/ 13 w 96"/>
                <a:gd name="T33" fmla="*/ 0 h 81"/>
                <a:gd name="T34" fmla="*/ 11 w 96"/>
                <a:gd name="T35" fmla="*/ 20 h 81"/>
                <a:gd name="T36" fmla="*/ 9 w 96"/>
                <a:gd name="T37" fmla="*/ 40 h 81"/>
                <a:gd name="T38" fmla="*/ 5 w 96"/>
                <a:gd name="T39" fmla="*/ 61 h 81"/>
                <a:gd name="T40" fmla="*/ 0 w 96"/>
                <a:gd name="T41" fmla="*/ 81 h 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6"/>
                <a:gd name="T64" fmla="*/ 0 h 81"/>
                <a:gd name="T65" fmla="*/ 96 w 96"/>
                <a:gd name="T66" fmla="*/ 81 h 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6" h="81">
                  <a:moveTo>
                    <a:pt x="0" y="81"/>
                  </a:moveTo>
                  <a:lnTo>
                    <a:pt x="18" y="77"/>
                  </a:lnTo>
                  <a:lnTo>
                    <a:pt x="31" y="70"/>
                  </a:lnTo>
                  <a:lnTo>
                    <a:pt x="46" y="61"/>
                  </a:lnTo>
                  <a:lnTo>
                    <a:pt x="59" y="53"/>
                  </a:lnTo>
                  <a:lnTo>
                    <a:pt x="70" y="42"/>
                  </a:lnTo>
                  <a:lnTo>
                    <a:pt x="79" y="31"/>
                  </a:lnTo>
                  <a:lnTo>
                    <a:pt x="87" y="20"/>
                  </a:lnTo>
                  <a:lnTo>
                    <a:pt x="96" y="7"/>
                  </a:lnTo>
                  <a:lnTo>
                    <a:pt x="85" y="7"/>
                  </a:lnTo>
                  <a:lnTo>
                    <a:pt x="74" y="7"/>
                  </a:lnTo>
                  <a:lnTo>
                    <a:pt x="64" y="7"/>
                  </a:lnTo>
                  <a:lnTo>
                    <a:pt x="55" y="5"/>
                  </a:lnTo>
                  <a:lnTo>
                    <a:pt x="44" y="5"/>
                  </a:lnTo>
                  <a:lnTo>
                    <a:pt x="33" y="3"/>
                  </a:lnTo>
                  <a:lnTo>
                    <a:pt x="24" y="3"/>
                  </a:lnTo>
                  <a:lnTo>
                    <a:pt x="13" y="0"/>
                  </a:lnTo>
                  <a:lnTo>
                    <a:pt x="11" y="20"/>
                  </a:lnTo>
                  <a:lnTo>
                    <a:pt x="9" y="40"/>
                  </a:lnTo>
                  <a:lnTo>
                    <a:pt x="5" y="61"/>
                  </a:lnTo>
                  <a:lnTo>
                    <a:pt x="0" y="81"/>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9" name="Freeform 799"/>
            <p:cNvSpPr>
              <a:spLocks/>
            </p:cNvSpPr>
            <p:nvPr/>
          </p:nvSpPr>
          <p:spPr bwMode="auto">
            <a:xfrm>
              <a:off x="1310" y="2070"/>
              <a:ext cx="96" cy="246"/>
            </a:xfrm>
            <a:custGeom>
              <a:avLst/>
              <a:gdLst>
                <a:gd name="T0" fmla="*/ 76 w 96"/>
                <a:gd name="T1" fmla="*/ 246 h 246"/>
                <a:gd name="T2" fmla="*/ 91 w 96"/>
                <a:gd name="T3" fmla="*/ 194 h 246"/>
                <a:gd name="T4" fmla="*/ 96 w 96"/>
                <a:gd name="T5" fmla="*/ 148 h 246"/>
                <a:gd name="T6" fmla="*/ 91 w 96"/>
                <a:gd name="T7" fmla="*/ 107 h 246"/>
                <a:gd name="T8" fmla="*/ 81 w 96"/>
                <a:gd name="T9" fmla="*/ 70 h 246"/>
                <a:gd name="T10" fmla="*/ 68 w 96"/>
                <a:gd name="T11" fmla="*/ 41 h 246"/>
                <a:gd name="T12" fmla="*/ 54 w 96"/>
                <a:gd name="T13" fmla="*/ 20 h 246"/>
                <a:gd name="T14" fmla="*/ 46 w 96"/>
                <a:gd name="T15" fmla="*/ 4 h 246"/>
                <a:gd name="T16" fmla="*/ 41 w 96"/>
                <a:gd name="T17" fmla="*/ 0 h 246"/>
                <a:gd name="T18" fmla="*/ 11 w 96"/>
                <a:gd name="T19" fmla="*/ 46 h 246"/>
                <a:gd name="T20" fmla="*/ 0 w 96"/>
                <a:gd name="T21" fmla="*/ 89 h 246"/>
                <a:gd name="T22" fmla="*/ 4 w 96"/>
                <a:gd name="T23" fmla="*/ 131 h 246"/>
                <a:gd name="T24" fmla="*/ 17 w 96"/>
                <a:gd name="T25" fmla="*/ 168 h 246"/>
                <a:gd name="T26" fmla="*/ 37 w 96"/>
                <a:gd name="T27" fmla="*/ 200 h 246"/>
                <a:gd name="T28" fmla="*/ 54 w 96"/>
                <a:gd name="T29" fmla="*/ 224 h 246"/>
                <a:gd name="T30" fmla="*/ 70 w 96"/>
                <a:gd name="T31" fmla="*/ 240 h 246"/>
                <a:gd name="T32" fmla="*/ 76 w 96"/>
                <a:gd name="T33" fmla="*/ 246 h 2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6"/>
                <a:gd name="T52" fmla="*/ 0 h 246"/>
                <a:gd name="T53" fmla="*/ 96 w 96"/>
                <a:gd name="T54" fmla="*/ 246 h 2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6" h="246">
                  <a:moveTo>
                    <a:pt x="76" y="246"/>
                  </a:moveTo>
                  <a:lnTo>
                    <a:pt x="91" y="194"/>
                  </a:lnTo>
                  <a:lnTo>
                    <a:pt x="96" y="148"/>
                  </a:lnTo>
                  <a:lnTo>
                    <a:pt x="91" y="107"/>
                  </a:lnTo>
                  <a:lnTo>
                    <a:pt x="81" y="70"/>
                  </a:lnTo>
                  <a:lnTo>
                    <a:pt x="68" y="41"/>
                  </a:lnTo>
                  <a:lnTo>
                    <a:pt x="54" y="20"/>
                  </a:lnTo>
                  <a:lnTo>
                    <a:pt x="46" y="4"/>
                  </a:lnTo>
                  <a:lnTo>
                    <a:pt x="41" y="0"/>
                  </a:lnTo>
                  <a:lnTo>
                    <a:pt x="11" y="46"/>
                  </a:lnTo>
                  <a:lnTo>
                    <a:pt x="0" y="89"/>
                  </a:lnTo>
                  <a:lnTo>
                    <a:pt x="4" y="131"/>
                  </a:lnTo>
                  <a:lnTo>
                    <a:pt x="17" y="168"/>
                  </a:lnTo>
                  <a:lnTo>
                    <a:pt x="37" y="200"/>
                  </a:lnTo>
                  <a:lnTo>
                    <a:pt x="54" y="224"/>
                  </a:lnTo>
                  <a:lnTo>
                    <a:pt x="70" y="240"/>
                  </a:lnTo>
                  <a:lnTo>
                    <a:pt x="76" y="246"/>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0" name="Freeform 800"/>
            <p:cNvSpPr>
              <a:spLocks/>
            </p:cNvSpPr>
            <p:nvPr/>
          </p:nvSpPr>
          <p:spPr bwMode="auto">
            <a:xfrm>
              <a:off x="1432" y="2684"/>
              <a:ext cx="94" cy="247"/>
            </a:xfrm>
            <a:custGeom>
              <a:avLst/>
              <a:gdLst>
                <a:gd name="T0" fmla="*/ 76 w 94"/>
                <a:gd name="T1" fmla="*/ 247 h 247"/>
                <a:gd name="T2" fmla="*/ 92 w 94"/>
                <a:gd name="T3" fmla="*/ 194 h 247"/>
                <a:gd name="T4" fmla="*/ 94 w 94"/>
                <a:gd name="T5" fmla="*/ 149 h 247"/>
                <a:gd name="T6" fmla="*/ 89 w 94"/>
                <a:gd name="T7" fmla="*/ 107 h 247"/>
                <a:gd name="T8" fmla="*/ 81 w 94"/>
                <a:gd name="T9" fmla="*/ 70 h 247"/>
                <a:gd name="T10" fmla="*/ 68 w 94"/>
                <a:gd name="T11" fmla="*/ 42 h 247"/>
                <a:gd name="T12" fmla="*/ 54 w 94"/>
                <a:gd name="T13" fmla="*/ 20 h 247"/>
                <a:gd name="T14" fmla="*/ 46 w 94"/>
                <a:gd name="T15" fmla="*/ 5 h 247"/>
                <a:gd name="T16" fmla="*/ 41 w 94"/>
                <a:gd name="T17" fmla="*/ 0 h 247"/>
                <a:gd name="T18" fmla="*/ 11 w 94"/>
                <a:gd name="T19" fmla="*/ 46 h 247"/>
                <a:gd name="T20" fmla="*/ 0 w 94"/>
                <a:gd name="T21" fmla="*/ 90 h 247"/>
                <a:gd name="T22" fmla="*/ 4 w 94"/>
                <a:gd name="T23" fmla="*/ 131 h 247"/>
                <a:gd name="T24" fmla="*/ 17 w 94"/>
                <a:gd name="T25" fmla="*/ 168 h 247"/>
                <a:gd name="T26" fmla="*/ 37 w 94"/>
                <a:gd name="T27" fmla="*/ 201 h 247"/>
                <a:gd name="T28" fmla="*/ 54 w 94"/>
                <a:gd name="T29" fmla="*/ 225 h 247"/>
                <a:gd name="T30" fmla="*/ 70 w 94"/>
                <a:gd name="T31" fmla="*/ 240 h 247"/>
                <a:gd name="T32" fmla="*/ 76 w 94"/>
                <a:gd name="T33" fmla="*/ 247 h 2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4"/>
                <a:gd name="T52" fmla="*/ 0 h 247"/>
                <a:gd name="T53" fmla="*/ 94 w 94"/>
                <a:gd name="T54" fmla="*/ 247 h 2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4" h="247">
                  <a:moveTo>
                    <a:pt x="76" y="247"/>
                  </a:moveTo>
                  <a:lnTo>
                    <a:pt x="92" y="194"/>
                  </a:lnTo>
                  <a:lnTo>
                    <a:pt x="94" y="149"/>
                  </a:lnTo>
                  <a:lnTo>
                    <a:pt x="89" y="107"/>
                  </a:lnTo>
                  <a:lnTo>
                    <a:pt x="81" y="70"/>
                  </a:lnTo>
                  <a:lnTo>
                    <a:pt x="68" y="42"/>
                  </a:lnTo>
                  <a:lnTo>
                    <a:pt x="54" y="20"/>
                  </a:lnTo>
                  <a:lnTo>
                    <a:pt x="46" y="5"/>
                  </a:lnTo>
                  <a:lnTo>
                    <a:pt x="41" y="0"/>
                  </a:lnTo>
                  <a:lnTo>
                    <a:pt x="11" y="46"/>
                  </a:lnTo>
                  <a:lnTo>
                    <a:pt x="0" y="90"/>
                  </a:lnTo>
                  <a:lnTo>
                    <a:pt x="4" y="131"/>
                  </a:lnTo>
                  <a:lnTo>
                    <a:pt x="17" y="168"/>
                  </a:lnTo>
                  <a:lnTo>
                    <a:pt x="37" y="201"/>
                  </a:lnTo>
                  <a:lnTo>
                    <a:pt x="54" y="225"/>
                  </a:lnTo>
                  <a:lnTo>
                    <a:pt x="70" y="240"/>
                  </a:lnTo>
                  <a:lnTo>
                    <a:pt x="76" y="247"/>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1" name="Freeform 801"/>
            <p:cNvSpPr>
              <a:spLocks/>
            </p:cNvSpPr>
            <p:nvPr/>
          </p:nvSpPr>
          <p:spPr bwMode="auto">
            <a:xfrm>
              <a:off x="985" y="2515"/>
              <a:ext cx="249" cy="93"/>
            </a:xfrm>
            <a:custGeom>
              <a:avLst/>
              <a:gdLst>
                <a:gd name="T0" fmla="*/ 249 w 249"/>
                <a:gd name="T1" fmla="*/ 19 h 93"/>
                <a:gd name="T2" fmla="*/ 196 w 249"/>
                <a:gd name="T3" fmla="*/ 4 h 93"/>
                <a:gd name="T4" fmla="*/ 151 w 249"/>
                <a:gd name="T5" fmla="*/ 0 h 93"/>
                <a:gd name="T6" fmla="*/ 107 w 249"/>
                <a:gd name="T7" fmla="*/ 4 h 93"/>
                <a:gd name="T8" fmla="*/ 72 w 249"/>
                <a:gd name="T9" fmla="*/ 13 h 93"/>
                <a:gd name="T10" fmla="*/ 42 w 249"/>
                <a:gd name="T11" fmla="*/ 26 h 93"/>
                <a:gd name="T12" fmla="*/ 20 w 249"/>
                <a:gd name="T13" fmla="*/ 39 h 93"/>
                <a:gd name="T14" fmla="*/ 5 w 249"/>
                <a:gd name="T15" fmla="*/ 47 h 93"/>
                <a:gd name="T16" fmla="*/ 0 w 249"/>
                <a:gd name="T17" fmla="*/ 52 h 93"/>
                <a:gd name="T18" fmla="*/ 46 w 249"/>
                <a:gd name="T19" fmla="*/ 82 h 93"/>
                <a:gd name="T20" fmla="*/ 90 w 249"/>
                <a:gd name="T21" fmla="*/ 93 h 93"/>
                <a:gd name="T22" fmla="*/ 131 w 249"/>
                <a:gd name="T23" fmla="*/ 91 h 93"/>
                <a:gd name="T24" fmla="*/ 170 w 249"/>
                <a:gd name="T25" fmla="*/ 78 h 93"/>
                <a:gd name="T26" fmla="*/ 201 w 249"/>
                <a:gd name="T27" fmla="*/ 58 h 93"/>
                <a:gd name="T28" fmla="*/ 227 w 249"/>
                <a:gd name="T29" fmla="*/ 41 h 93"/>
                <a:gd name="T30" fmla="*/ 242 w 249"/>
                <a:gd name="T31" fmla="*/ 26 h 93"/>
                <a:gd name="T32" fmla="*/ 249 w 249"/>
                <a:gd name="T33" fmla="*/ 19 h 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9"/>
                <a:gd name="T52" fmla="*/ 0 h 93"/>
                <a:gd name="T53" fmla="*/ 249 w 249"/>
                <a:gd name="T54" fmla="*/ 93 h 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9" h="93">
                  <a:moveTo>
                    <a:pt x="249" y="19"/>
                  </a:moveTo>
                  <a:lnTo>
                    <a:pt x="196" y="4"/>
                  </a:lnTo>
                  <a:lnTo>
                    <a:pt x="151" y="0"/>
                  </a:lnTo>
                  <a:lnTo>
                    <a:pt x="107" y="4"/>
                  </a:lnTo>
                  <a:lnTo>
                    <a:pt x="72" y="13"/>
                  </a:lnTo>
                  <a:lnTo>
                    <a:pt x="42" y="26"/>
                  </a:lnTo>
                  <a:lnTo>
                    <a:pt x="20" y="39"/>
                  </a:lnTo>
                  <a:lnTo>
                    <a:pt x="5" y="47"/>
                  </a:lnTo>
                  <a:lnTo>
                    <a:pt x="0" y="52"/>
                  </a:lnTo>
                  <a:lnTo>
                    <a:pt x="46" y="82"/>
                  </a:lnTo>
                  <a:lnTo>
                    <a:pt x="90" y="93"/>
                  </a:lnTo>
                  <a:lnTo>
                    <a:pt x="131" y="91"/>
                  </a:lnTo>
                  <a:lnTo>
                    <a:pt x="170" y="78"/>
                  </a:lnTo>
                  <a:lnTo>
                    <a:pt x="201" y="58"/>
                  </a:lnTo>
                  <a:lnTo>
                    <a:pt x="227" y="41"/>
                  </a:lnTo>
                  <a:lnTo>
                    <a:pt x="242" y="26"/>
                  </a:lnTo>
                  <a:lnTo>
                    <a:pt x="249" y="19"/>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2" name="Freeform 802"/>
            <p:cNvSpPr>
              <a:spLocks/>
            </p:cNvSpPr>
            <p:nvPr/>
          </p:nvSpPr>
          <p:spPr bwMode="auto">
            <a:xfrm>
              <a:off x="1600" y="2395"/>
              <a:ext cx="248" cy="93"/>
            </a:xfrm>
            <a:custGeom>
              <a:avLst/>
              <a:gdLst>
                <a:gd name="T0" fmla="*/ 248 w 248"/>
                <a:gd name="T1" fmla="*/ 17 h 93"/>
                <a:gd name="T2" fmla="*/ 196 w 248"/>
                <a:gd name="T3" fmla="*/ 2 h 93"/>
                <a:gd name="T4" fmla="*/ 150 w 248"/>
                <a:gd name="T5" fmla="*/ 0 h 93"/>
                <a:gd name="T6" fmla="*/ 107 w 248"/>
                <a:gd name="T7" fmla="*/ 4 h 93"/>
                <a:gd name="T8" fmla="*/ 72 w 248"/>
                <a:gd name="T9" fmla="*/ 13 h 93"/>
                <a:gd name="T10" fmla="*/ 41 w 248"/>
                <a:gd name="T11" fmla="*/ 26 h 93"/>
                <a:gd name="T12" fmla="*/ 19 w 248"/>
                <a:gd name="T13" fmla="*/ 39 h 93"/>
                <a:gd name="T14" fmla="*/ 4 w 248"/>
                <a:gd name="T15" fmla="*/ 48 h 93"/>
                <a:gd name="T16" fmla="*/ 0 w 248"/>
                <a:gd name="T17" fmla="*/ 52 h 93"/>
                <a:gd name="T18" fmla="*/ 46 w 248"/>
                <a:gd name="T19" fmla="*/ 82 h 93"/>
                <a:gd name="T20" fmla="*/ 89 w 248"/>
                <a:gd name="T21" fmla="*/ 93 h 93"/>
                <a:gd name="T22" fmla="*/ 131 w 248"/>
                <a:gd name="T23" fmla="*/ 89 h 93"/>
                <a:gd name="T24" fmla="*/ 170 w 248"/>
                <a:gd name="T25" fmla="*/ 76 h 93"/>
                <a:gd name="T26" fmla="*/ 200 w 248"/>
                <a:gd name="T27" fmla="*/ 56 h 93"/>
                <a:gd name="T28" fmla="*/ 227 w 248"/>
                <a:gd name="T29" fmla="*/ 39 h 93"/>
                <a:gd name="T30" fmla="*/ 242 w 248"/>
                <a:gd name="T31" fmla="*/ 24 h 93"/>
                <a:gd name="T32" fmla="*/ 248 w 248"/>
                <a:gd name="T33" fmla="*/ 17 h 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8"/>
                <a:gd name="T52" fmla="*/ 0 h 93"/>
                <a:gd name="T53" fmla="*/ 248 w 248"/>
                <a:gd name="T54" fmla="*/ 93 h 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8" h="93">
                  <a:moveTo>
                    <a:pt x="248" y="17"/>
                  </a:moveTo>
                  <a:lnTo>
                    <a:pt x="196" y="2"/>
                  </a:lnTo>
                  <a:lnTo>
                    <a:pt x="150" y="0"/>
                  </a:lnTo>
                  <a:lnTo>
                    <a:pt x="107" y="4"/>
                  </a:lnTo>
                  <a:lnTo>
                    <a:pt x="72" y="13"/>
                  </a:lnTo>
                  <a:lnTo>
                    <a:pt x="41" y="26"/>
                  </a:lnTo>
                  <a:lnTo>
                    <a:pt x="19" y="39"/>
                  </a:lnTo>
                  <a:lnTo>
                    <a:pt x="4" y="48"/>
                  </a:lnTo>
                  <a:lnTo>
                    <a:pt x="0" y="52"/>
                  </a:lnTo>
                  <a:lnTo>
                    <a:pt x="46" y="82"/>
                  </a:lnTo>
                  <a:lnTo>
                    <a:pt x="89" y="93"/>
                  </a:lnTo>
                  <a:lnTo>
                    <a:pt x="131" y="89"/>
                  </a:lnTo>
                  <a:lnTo>
                    <a:pt x="170" y="76"/>
                  </a:lnTo>
                  <a:lnTo>
                    <a:pt x="200" y="56"/>
                  </a:lnTo>
                  <a:lnTo>
                    <a:pt x="227" y="39"/>
                  </a:lnTo>
                  <a:lnTo>
                    <a:pt x="242" y="24"/>
                  </a:lnTo>
                  <a:lnTo>
                    <a:pt x="248" y="17"/>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3" name="Freeform 803"/>
            <p:cNvSpPr>
              <a:spLocks/>
            </p:cNvSpPr>
            <p:nvPr/>
          </p:nvSpPr>
          <p:spPr bwMode="auto">
            <a:xfrm>
              <a:off x="1090" y="2262"/>
              <a:ext cx="174" cy="130"/>
            </a:xfrm>
            <a:custGeom>
              <a:avLst/>
              <a:gdLst>
                <a:gd name="T0" fmla="*/ 174 w 174"/>
                <a:gd name="T1" fmla="*/ 130 h 130"/>
                <a:gd name="T2" fmla="*/ 161 w 174"/>
                <a:gd name="T3" fmla="*/ 104 h 130"/>
                <a:gd name="T4" fmla="*/ 148 w 174"/>
                <a:gd name="T5" fmla="*/ 83 h 130"/>
                <a:gd name="T6" fmla="*/ 133 w 174"/>
                <a:gd name="T7" fmla="*/ 61 h 130"/>
                <a:gd name="T8" fmla="*/ 115 w 174"/>
                <a:gd name="T9" fmla="*/ 45 h 130"/>
                <a:gd name="T10" fmla="*/ 98 w 174"/>
                <a:gd name="T11" fmla="*/ 30 h 130"/>
                <a:gd name="T12" fmla="*/ 80 w 174"/>
                <a:gd name="T13" fmla="*/ 17 h 130"/>
                <a:gd name="T14" fmla="*/ 63 w 174"/>
                <a:gd name="T15" fmla="*/ 8 h 130"/>
                <a:gd name="T16" fmla="*/ 46 w 174"/>
                <a:gd name="T17" fmla="*/ 0 h 130"/>
                <a:gd name="T18" fmla="*/ 35 w 174"/>
                <a:gd name="T19" fmla="*/ 15 h 130"/>
                <a:gd name="T20" fmla="*/ 24 w 174"/>
                <a:gd name="T21" fmla="*/ 30 h 130"/>
                <a:gd name="T22" fmla="*/ 11 w 174"/>
                <a:gd name="T23" fmla="*/ 45 h 130"/>
                <a:gd name="T24" fmla="*/ 0 w 174"/>
                <a:gd name="T25" fmla="*/ 61 h 130"/>
                <a:gd name="T26" fmla="*/ 24 w 174"/>
                <a:gd name="T27" fmla="*/ 87 h 130"/>
                <a:gd name="T28" fmla="*/ 50 w 174"/>
                <a:gd name="T29" fmla="*/ 104 h 130"/>
                <a:gd name="T30" fmla="*/ 78 w 174"/>
                <a:gd name="T31" fmla="*/ 117 h 130"/>
                <a:gd name="T32" fmla="*/ 107 w 174"/>
                <a:gd name="T33" fmla="*/ 124 h 130"/>
                <a:gd name="T34" fmla="*/ 133 w 174"/>
                <a:gd name="T35" fmla="*/ 128 h 130"/>
                <a:gd name="T36" fmla="*/ 155 w 174"/>
                <a:gd name="T37" fmla="*/ 130 h 130"/>
                <a:gd name="T38" fmla="*/ 170 w 174"/>
                <a:gd name="T39" fmla="*/ 130 h 130"/>
                <a:gd name="T40" fmla="*/ 174 w 174"/>
                <a:gd name="T41" fmla="*/ 130 h 1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4"/>
                <a:gd name="T64" fmla="*/ 0 h 130"/>
                <a:gd name="T65" fmla="*/ 174 w 174"/>
                <a:gd name="T66" fmla="*/ 130 h 1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4" h="130">
                  <a:moveTo>
                    <a:pt x="174" y="130"/>
                  </a:moveTo>
                  <a:lnTo>
                    <a:pt x="161" y="104"/>
                  </a:lnTo>
                  <a:lnTo>
                    <a:pt x="148" y="83"/>
                  </a:lnTo>
                  <a:lnTo>
                    <a:pt x="133" y="61"/>
                  </a:lnTo>
                  <a:lnTo>
                    <a:pt x="115" y="45"/>
                  </a:lnTo>
                  <a:lnTo>
                    <a:pt x="98" y="30"/>
                  </a:lnTo>
                  <a:lnTo>
                    <a:pt x="80" y="17"/>
                  </a:lnTo>
                  <a:lnTo>
                    <a:pt x="63" y="8"/>
                  </a:lnTo>
                  <a:lnTo>
                    <a:pt x="46" y="0"/>
                  </a:lnTo>
                  <a:lnTo>
                    <a:pt x="35" y="15"/>
                  </a:lnTo>
                  <a:lnTo>
                    <a:pt x="24" y="30"/>
                  </a:lnTo>
                  <a:lnTo>
                    <a:pt x="11" y="45"/>
                  </a:lnTo>
                  <a:lnTo>
                    <a:pt x="0" y="61"/>
                  </a:lnTo>
                  <a:lnTo>
                    <a:pt x="24" y="87"/>
                  </a:lnTo>
                  <a:lnTo>
                    <a:pt x="50" y="104"/>
                  </a:lnTo>
                  <a:lnTo>
                    <a:pt x="78" y="117"/>
                  </a:lnTo>
                  <a:lnTo>
                    <a:pt x="107" y="124"/>
                  </a:lnTo>
                  <a:lnTo>
                    <a:pt x="133" y="128"/>
                  </a:lnTo>
                  <a:lnTo>
                    <a:pt x="155" y="130"/>
                  </a:lnTo>
                  <a:lnTo>
                    <a:pt x="170" y="130"/>
                  </a:lnTo>
                  <a:lnTo>
                    <a:pt x="174" y="13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4" name="Freeform 804"/>
            <p:cNvSpPr>
              <a:spLocks/>
            </p:cNvSpPr>
            <p:nvPr/>
          </p:nvSpPr>
          <p:spPr bwMode="auto">
            <a:xfrm>
              <a:off x="1585" y="2591"/>
              <a:ext cx="200" cy="150"/>
            </a:xfrm>
            <a:custGeom>
              <a:avLst/>
              <a:gdLst>
                <a:gd name="T0" fmla="*/ 200 w 200"/>
                <a:gd name="T1" fmla="*/ 150 h 150"/>
                <a:gd name="T2" fmla="*/ 174 w 200"/>
                <a:gd name="T3" fmla="*/ 104 h 150"/>
                <a:gd name="T4" fmla="*/ 143 w 200"/>
                <a:gd name="T5" fmla="*/ 67 h 150"/>
                <a:gd name="T6" fmla="*/ 111 w 200"/>
                <a:gd name="T7" fmla="*/ 41 h 150"/>
                <a:gd name="T8" fmla="*/ 78 w 200"/>
                <a:gd name="T9" fmla="*/ 22 h 150"/>
                <a:gd name="T10" fmla="*/ 48 w 200"/>
                <a:gd name="T11" fmla="*/ 11 h 150"/>
                <a:gd name="T12" fmla="*/ 24 w 200"/>
                <a:gd name="T13" fmla="*/ 4 h 150"/>
                <a:gd name="T14" fmla="*/ 6 w 200"/>
                <a:gd name="T15" fmla="*/ 0 h 150"/>
                <a:gd name="T16" fmla="*/ 0 w 200"/>
                <a:gd name="T17" fmla="*/ 0 h 150"/>
                <a:gd name="T18" fmla="*/ 10 w 200"/>
                <a:gd name="T19" fmla="*/ 52 h 150"/>
                <a:gd name="T20" fmla="*/ 34 w 200"/>
                <a:gd name="T21" fmla="*/ 91 h 150"/>
                <a:gd name="T22" fmla="*/ 67 w 200"/>
                <a:gd name="T23" fmla="*/ 120 h 150"/>
                <a:gd name="T24" fmla="*/ 104 w 200"/>
                <a:gd name="T25" fmla="*/ 137 h 150"/>
                <a:gd name="T26" fmla="*/ 139 w 200"/>
                <a:gd name="T27" fmla="*/ 146 h 150"/>
                <a:gd name="T28" fmla="*/ 170 w 200"/>
                <a:gd name="T29" fmla="*/ 150 h 150"/>
                <a:gd name="T30" fmla="*/ 191 w 200"/>
                <a:gd name="T31" fmla="*/ 150 h 150"/>
                <a:gd name="T32" fmla="*/ 200 w 200"/>
                <a:gd name="T33" fmla="*/ 150 h 1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0"/>
                <a:gd name="T52" fmla="*/ 0 h 150"/>
                <a:gd name="T53" fmla="*/ 200 w 200"/>
                <a:gd name="T54" fmla="*/ 150 h 1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0" h="150">
                  <a:moveTo>
                    <a:pt x="200" y="150"/>
                  </a:moveTo>
                  <a:lnTo>
                    <a:pt x="174" y="104"/>
                  </a:lnTo>
                  <a:lnTo>
                    <a:pt x="143" y="67"/>
                  </a:lnTo>
                  <a:lnTo>
                    <a:pt x="111" y="41"/>
                  </a:lnTo>
                  <a:lnTo>
                    <a:pt x="78" y="22"/>
                  </a:lnTo>
                  <a:lnTo>
                    <a:pt x="48" y="11"/>
                  </a:lnTo>
                  <a:lnTo>
                    <a:pt x="24" y="4"/>
                  </a:lnTo>
                  <a:lnTo>
                    <a:pt x="6" y="0"/>
                  </a:lnTo>
                  <a:lnTo>
                    <a:pt x="0" y="0"/>
                  </a:lnTo>
                  <a:lnTo>
                    <a:pt x="10" y="52"/>
                  </a:lnTo>
                  <a:lnTo>
                    <a:pt x="34" y="91"/>
                  </a:lnTo>
                  <a:lnTo>
                    <a:pt x="67" y="120"/>
                  </a:lnTo>
                  <a:lnTo>
                    <a:pt x="104" y="137"/>
                  </a:lnTo>
                  <a:lnTo>
                    <a:pt x="139" y="146"/>
                  </a:lnTo>
                  <a:lnTo>
                    <a:pt x="170" y="150"/>
                  </a:lnTo>
                  <a:lnTo>
                    <a:pt x="191" y="150"/>
                  </a:lnTo>
                  <a:lnTo>
                    <a:pt x="200" y="15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5" name="Freeform 805"/>
            <p:cNvSpPr>
              <a:spLocks/>
            </p:cNvSpPr>
            <p:nvPr/>
          </p:nvSpPr>
          <p:spPr bwMode="auto">
            <a:xfrm>
              <a:off x="1157" y="2654"/>
              <a:ext cx="153" cy="200"/>
            </a:xfrm>
            <a:custGeom>
              <a:avLst/>
              <a:gdLst>
                <a:gd name="T0" fmla="*/ 0 w 153"/>
                <a:gd name="T1" fmla="*/ 200 h 200"/>
                <a:gd name="T2" fmla="*/ 55 w 153"/>
                <a:gd name="T3" fmla="*/ 190 h 200"/>
                <a:gd name="T4" fmla="*/ 94 w 153"/>
                <a:gd name="T5" fmla="*/ 166 h 200"/>
                <a:gd name="T6" fmla="*/ 120 w 153"/>
                <a:gd name="T7" fmla="*/ 133 h 200"/>
                <a:gd name="T8" fmla="*/ 138 w 153"/>
                <a:gd name="T9" fmla="*/ 96 h 200"/>
                <a:gd name="T10" fmla="*/ 149 w 153"/>
                <a:gd name="T11" fmla="*/ 61 h 200"/>
                <a:gd name="T12" fmla="*/ 153 w 153"/>
                <a:gd name="T13" fmla="*/ 30 h 200"/>
                <a:gd name="T14" fmla="*/ 153 w 153"/>
                <a:gd name="T15" fmla="*/ 9 h 200"/>
                <a:gd name="T16" fmla="*/ 153 w 153"/>
                <a:gd name="T17" fmla="*/ 0 h 200"/>
                <a:gd name="T18" fmla="*/ 105 w 153"/>
                <a:gd name="T19" fmla="*/ 26 h 200"/>
                <a:gd name="T20" fmla="*/ 70 w 153"/>
                <a:gd name="T21" fmla="*/ 57 h 200"/>
                <a:gd name="T22" fmla="*/ 42 w 153"/>
                <a:gd name="T23" fmla="*/ 89 h 200"/>
                <a:gd name="T24" fmla="*/ 24 w 153"/>
                <a:gd name="T25" fmla="*/ 122 h 200"/>
                <a:gd name="T26" fmla="*/ 11 w 153"/>
                <a:gd name="T27" fmla="*/ 153 h 200"/>
                <a:gd name="T28" fmla="*/ 5 w 153"/>
                <a:gd name="T29" fmla="*/ 179 h 200"/>
                <a:gd name="T30" fmla="*/ 0 w 153"/>
                <a:gd name="T31" fmla="*/ 194 h 200"/>
                <a:gd name="T32" fmla="*/ 0 w 153"/>
                <a:gd name="T33" fmla="*/ 200 h 2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3"/>
                <a:gd name="T52" fmla="*/ 0 h 200"/>
                <a:gd name="T53" fmla="*/ 153 w 153"/>
                <a:gd name="T54" fmla="*/ 200 h 2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3" h="200">
                  <a:moveTo>
                    <a:pt x="0" y="200"/>
                  </a:moveTo>
                  <a:lnTo>
                    <a:pt x="55" y="190"/>
                  </a:lnTo>
                  <a:lnTo>
                    <a:pt x="94" y="166"/>
                  </a:lnTo>
                  <a:lnTo>
                    <a:pt x="120" y="133"/>
                  </a:lnTo>
                  <a:lnTo>
                    <a:pt x="138" y="96"/>
                  </a:lnTo>
                  <a:lnTo>
                    <a:pt x="149" y="61"/>
                  </a:lnTo>
                  <a:lnTo>
                    <a:pt x="153" y="30"/>
                  </a:lnTo>
                  <a:lnTo>
                    <a:pt x="153" y="9"/>
                  </a:lnTo>
                  <a:lnTo>
                    <a:pt x="153" y="0"/>
                  </a:lnTo>
                  <a:lnTo>
                    <a:pt x="105" y="26"/>
                  </a:lnTo>
                  <a:lnTo>
                    <a:pt x="70" y="57"/>
                  </a:lnTo>
                  <a:lnTo>
                    <a:pt x="42" y="89"/>
                  </a:lnTo>
                  <a:lnTo>
                    <a:pt x="24" y="122"/>
                  </a:lnTo>
                  <a:lnTo>
                    <a:pt x="11" y="153"/>
                  </a:lnTo>
                  <a:lnTo>
                    <a:pt x="5" y="179"/>
                  </a:lnTo>
                  <a:lnTo>
                    <a:pt x="0" y="194"/>
                  </a:lnTo>
                  <a:lnTo>
                    <a:pt x="0" y="200"/>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6" name="Freeform 806"/>
            <p:cNvSpPr>
              <a:spLocks/>
            </p:cNvSpPr>
            <p:nvPr/>
          </p:nvSpPr>
          <p:spPr bwMode="auto">
            <a:xfrm>
              <a:off x="1508" y="2135"/>
              <a:ext cx="151" cy="199"/>
            </a:xfrm>
            <a:custGeom>
              <a:avLst/>
              <a:gdLst>
                <a:gd name="T0" fmla="*/ 0 w 151"/>
                <a:gd name="T1" fmla="*/ 199 h 199"/>
                <a:gd name="T2" fmla="*/ 53 w 151"/>
                <a:gd name="T3" fmla="*/ 188 h 199"/>
                <a:gd name="T4" fmla="*/ 92 w 151"/>
                <a:gd name="T5" fmla="*/ 166 h 199"/>
                <a:gd name="T6" fmla="*/ 118 w 151"/>
                <a:gd name="T7" fmla="*/ 133 h 199"/>
                <a:gd name="T8" fmla="*/ 135 w 151"/>
                <a:gd name="T9" fmla="*/ 96 h 199"/>
                <a:gd name="T10" fmla="*/ 146 w 151"/>
                <a:gd name="T11" fmla="*/ 61 h 199"/>
                <a:gd name="T12" fmla="*/ 151 w 151"/>
                <a:gd name="T13" fmla="*/ 31 h 199"/>
                <a:gd name="T14" fmla="*/ 151 w 151"/>
                <a:gd name="T15" fmla="*/ 9 h 199"/>
                <a:gd name="T16" fmla="*/ 151 w 151"/>
                <a:gd name="T17" fmla="*/ 0 h 199"/>
                <a:gd name="T18" fmla="*/ 103 w 151"/>
                <a:gd name="T19" fmla="*/ 26 h 199"/>
                <a:gd name="T20" fmla="*/ 68 w 151"/>
                <a:gd name="T21" fmla="*/ 57 h 199"/>
                <a:gd name="T22" fmla="*/ 42 w 151"/>
                <a:gd name="T23" fmla="*/ 90 h 199"/>
                <a:gd name="T24" fmla="*/ 22 w 151"/>
                <a:gd name="T25" fmla="*/ 122 h 199"/>
                <a:gd name="T26" fmla="*/ 11 w 151"/>
                <a:gd name="T27" fmla="*/ 151 h 199"/>
                <a:gd name="T28" fmla="*/ 5 w 151"/>
                <a:gd name="T29" fmla="*/ 177 h 199"/>
                <a:gd name="T30" fmla="*/ 0 w 151"/>
                <a:gd name="T31" fmla="*/ 192 h 199"/>
                <a:gd name="T32" fmla="*/ 0 w 151"/>
                <a:gd name="T33" fmla="*/ 199 h 1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1"/>
                <a:gd name="T52" fmla="*/ 0 h 199"/>
                <a:gd name="T53" fmla="*/ 151 w 151"/>
                <a:gd name="T54" fmla="*/ 199 h 1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1" h="199">
                  <a:moveTo>
                    <a:pt x="0" y="199"/>
                  </a:moveTo>
                  <a:lnTo>
                    <a:pt x="53" y="188"/>
                  </a:lnTo>
                  <a:lnTo>
                    <a:pt x="92" y="166"/>
                  </a:lnTo>
                  <a:lnTo>
                    <a:pt x="118" y="133"/>
                  </a:lnTo>
                  <a:lnTo>
                    <a:pt x="135" y="96"/>
                  </a:lnTo>
                  <a:lnTo>
                    <a:pt x="146" y="61"/>
                  </a:lnTo>
                  <a:lnTo>
                    <a:pt x="151" y="31"/>
                  </a:lnTo>
                  <a:lnTo>
                    <a:pt x="151" y="9"/>
                  </a:lnTo>
                  <a:lnTo>
                    <a:pt x="151" y="0"/>
                  </a:lnTo>
                  <a:lnTo>
                    <a:pt x="103" y="26"/>
                  </a:lnTo>
                  <a:lnTo>
                    <a:pt x="68" y="57"/>
                  </a:lnTo>
                  <a:lnTo>
                    <a:pt x="42" y="90"/>
                  </a:lnTo>
                  <a:lnTo>
                    <a:pt x="22" y="122"/>
                  </a:lnTo>
                  <a:lnTo>
                    <a:pt x="11" y="151"/>
                  </a:lnTo>
                  <a:lnTo>
                    <a:pt x="5" y="177"/>
                  </a:lnTo>
                  <a:lnTo>
                    <a:pt x="0" y="192"/>
                  </a:lnTo>
                  <a:lnTo>
                    <a:pt x="0" y="199"/>
                  </a:lnTo>
                  <a:close/>
                </a:path>
              </a:pathLst>
            </a:custGeom>
            <a:solidFill>
              <a:srgbClr val="EDC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052" name="Freeform 816"/>
          <p:cNvSpPr>
            <a:spLocks/>
          </p:cNvSpPr>
          <p:nvPr/>
        </p:nvSpPr>
        <p:spPr bwMode="auto">
          <a:xfrm>
            <a:off x="3106738" y="6376988"/>
            <a:ext cx="104775" cy="171450"/>
          </a:xfrm>
          <a:custGeom>
            <a:avLst/>
            <a:gdLst>
              <a:gd name="T0" fmla="*/ 2147483647 w 119"/>
              <a:gd name="T1" fmla="*/ 2147483647 h 255"/>
              <a:gd name="T2" fmla="*/ 0 w 119"/>
              <a:gd name="T3" fmla="*/ 0 h 255"/>
              <a:gd name="T4" fmla="*/ 2147483647 w 119"/>
              <a:gd name="T5" fmla="*/ 2147483647 h 255"/>
              <a:gd name="T6" fmla="*/ 2147483647 w 119"/>
              <a:gd name="T7" fmla="*/ 2147483647 h 255"/>
              <a:gd name="T8" fmla="*/ 2147483647 w 119"/>
              <a:gd name="T9" fmla="*/ 2147483647 h 255"/>
              <a:gd name="T10" fmla="*/ 2147483647 w 119"/>
              <a:gd name="T11" fmla="*/ 2147483647 h 255"/>
              <a:gd name="T12" fmla="*/ 2147483647 w 119"/>
              <a:gd name="T13" fmla="*/ 2147483647 h 255"/>
              <a:gd name="T14" fmla="*/ 0 60000 65536"/>
              <a:gd name="T15" fmla="*/ 0 60000 65536"/>
              <a:gd name="T16" fmla="*/ 0 60000 65536"/>
              <a:gd name="T17" fmla="*/ 0 60000 65536"/>
              <a:gd name="T18" fmla="*/ 0 60000 65536"/>
              <a:gd name="T19" fmla="*/ 0 60000 65536"/>
              <a:gd name="T20" fmla="*/ 0 60000 65536"/>
              <a:gd name="T21" fmla="*/ 0 w 119"/>
              <a:gd name="T22" fmla="*/ 0 h 255"/>
              <a:gd name="T23" fmla="*/ 119 w 119"/>
              <a:gd name="T24" fmla="*/ 255 h 2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255">
                <a:moveTo>
                  <a:pt x="119" y="23"/>
                </a:moveTo>
                <a:lnTo>
                  <a:pt x="0" y="0"/>
                </a:lnTo>
                <a:lnTo>
                  <a:pt x="61" y="255"/>
                </a:lnTo>
                <a:lnTo>
                  <a:pt x="72" y="218"/>
                </a:lnTo>
                <a:lnTo>
                  <a:pt x="93" y="139"/>
                </a:lnTo>
                <a:lnTo>
                  <a:pt x="112" y="60"/>
                </a:lnTo>
                <a:lnTo>
                  <a:pt x="119"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3" name="Freeform 817"/>
          <p:cNvSpPr>
            <a:spLocks/>
          </p:cNvSpPr>
          <p:nvPr/>
        </p:nvSpPr>
        <p:spPr bwMode="auto">
          <a:xfrm>
            <a:off x="5022850" y="6403975"/>
            <a:ext cx="603250" cy="339725"/>
          </a:xfrm>
          <a:custGeom>
            <a:avLst/>
            <a:gdLst>
              <a:gd name="T0" fmla="*/ 2147483647 w 684"/>
              <a:gd name="T1" fmla="*/ 2147483647 h 506"/>
              <a:gd name="T2" fmla="*/ 2147483647 w 684"/>
              <a:gd name="T3" fmla="*/ 2147483647 h 506"/>
              <a:gd name="T4" fmla="*/ 2147483647 w 684"/>
              <a:gd name="T5" fmla="*/ 2147483647 h 506"/>
              <a:gd name="T6" fmla="*/ 2147483647 w 684"/>
              <a:gd name="T7" fmla="*/ 2147483647 h 506"/>
              <a:gd name="T8" fmla="*/ 2147483647 w 684"/>
              <a:gd name="T9" fmla="*/ 2147483647 h 506"/>
              <a:gd name="T10" fmla="*/ 2147483647 w 684"/>
              <a:gd name="T11" fmla="*/ 2147483647 h 506"/>
              <a:gd name="T12" fmla="*/ 2147483647 w 684"/>
              <a:gd name="T13" fmla="*/ 2147483647 h 506"/>
              <a:gd name="T14" fmla="*/ 2147483647 w 684"/>
              <a:gd name="T15" fmla="*/ 2118613884 h 506"/>
              <a:gd name="T16" fmla="*/ 2147483647 w 684"/>
              <a:gd name="T17" fmla="*/ 0 h 506"/>
              <a:gd name="T18" fmla="*/ 2147483647 w 684"/>
              <a:gd name="T19" fmla="*/ 0 h 506"/>
              <a:gd name="T20" fmla="*/ 2147483647 w 684"/>
              <a:gd name="T21" fmla="*/ 605382586 h 506"/>
              <a:gd name="T22" fmla="*/ 2147483647 w 684"/>
              <a:gd name="T23" fmla="*/ 2147483647 h 506"/>
              <a:gd name="T24" fmla="*/ 2147483647 w 684"/>
              <a:gd name="T25" fmla="*/ 2147483647 h 506"/>
              <a:gd name="T26" fmla="*/ 2147483647 w 684"/>
              <a:gd name="T27" fmla="*/ 2147483647 h 506"/>
              <a:gd name="T28" fmla="*/ 2147483647 w 684"/>
              <a:gd name="T29" fmla="*/ 2147483647 h 506"/>
              <a:gd name="T30" fmla="*/ 2147483647 w 684"/>
              <a:gd name="T31" fmla="*/ 2147483647 h 506"/>
              <a:gd name="T32" fmla="*/ 2147483647 w 684"/>
              <a:gd name="T33" fmla="*/ 2147483647 h 506"/>
              <a:gd name="T34" fmla="*/ 2147483647 w 684"/>
              <a:gd name="T35" fmla="*/ 2147483647 h 506"/>
              <a:gd name="T36" fmla="*/ 2147483647 w 684"/>
              <a:gd name="T37" fmla="*/ 2147483647 h 506"/>
              <a:gd name="T38" fmla="*/ 2147483647 w 684"/>
              <a:gd name="T39" fmla="*/ 2147483647 h 506"/>
              <a:gd name="T40" fmla="*/ 2147483647 w 684"/>
              <a:gd name="T41" fmla="*/ 2147483647 h 506"/>
              <a:gd name="T42" fmla="*/ 2147483647 w 684"/>
              <a:gd name="T43" fmla="*/ 2147483647 h 506"/>
              <a:gd name="T44" fmla="*/ 2147483647 w 684"/>
              <a:gd name="T45" fmla="*/ 2147483647 h 506"/>
              <a:gd name="T46" fmla="*/ 2147483647 w 684"/>
              <a:gd name="T47" fmla="*/ 2147483647 h 506"/>
              <a:gd name="T48" fmla="*/ 2147483647 w 684"/>
              <a:gd name="T49" fmla="*/ 2147483647 h 506"/>
              <a:gd name="T50" fmla="*/ 2147483647 w 684"/>
              <a:gd name="T51" fmla="*/ 2147483647 h 506"/>
              <a:gd name="T52" fmla="*/ 2147483647 w 684"/>
              <a:gd name="T53" fmla="*/ 2147483647 h 506"/>
              <a:gd name="T54" fmla="*/ 2147483647 w 684"/>
              <a:gd name="T55" fmla="*/ 2147483647 h 506"/>
              <a:gd name="T56" fmla="*/ 2147483647 w 684"/>
              <a:gd name="T57" fmla="*/ 2147483647 h 506"/>
              <a:gd name="T58" fmla="*/ 2147483647 w 684"/>
              <a:gd name="T59" fmla="*/ 2147483647 h 506"/>
              <a:gd name="T60" fmla="*/ 2147483647 w 684"/>
              <a:gd name="T61" fmla="*/ 2147483647 h 506"/>
              <a:gd name="T62" fmla="*/ 2147483647 w 684"/>
              <a:gd name="T63" fmla="*/ 2147483647 h 506"/>
              <a:gd name="T64" fmla="*/ 2147483647 w 684"/>
              <a:gd name="T65" fmla="*/ 2147483647 h 506"/>
              <a:gd name="T66" fmla="*/ 0 w 684"/>
              <a:gd name="T67" fmla="*/ 2147483647 h 506"/>
              <a:gd name="T68" fmla="*/ 0 w 684"/>
              <a:gd name="T69" fmla="*/ 2147483647 h 506"/>
              <a:gd name="T70" fmla="*/ 2147483647 w 684"/>
              <a:gd name="T71" fmla="*/ 2147483647 h 506"/>
              <a:gd name="T72" fmla="*/ 2147483647 w 684"/>
              <a:gd name="T73" fmla="*/ 2147483647 h 506"/>
              <a:gd name="T74" fmla="*/ 2147483647 w 684"/>
              <a:gd name="T75" fmla="*/ 2147483647 h 506"/>
              <a:gd name="T76" fmla="*/ 2147483647 w 684"/>
              <a:gd name="T77" fmla="*/ 2147483647 h 506"/>
              <a:gd name="T78" fmla="*/ 2147483647 w 684"/>
              <a:gd name="T79" fmla="*/ 2147483647 h 506"/>
              <a:gd name="T80" fmla="*/ 2147483647 w 684"/>
              <a:gd name="T81" fmla="*/ 2147483647 h 506"/>
              <a:gd name="T82" fmla="*/ 2147483647 w 684"/>
              <a:gd name="T83" fmla="*/ 2147483647 h 506"/>
              <a:gd name="T84" fmla="*/ 2147483647 w 684"/>
              <a:gd name="T85" fmla="*/ 2147483647 h 506"/>
              <a:gd name="T86" fmla="*/ 2147483647 w 684"/>
              <a:gd name="T87" fmla="*/ 2147483647 h 506"/>
              <a:gd name="T88" fmla="*/ 2147483647 w 684"/>
              <a:gd name="T89" fmla="*/ 2147483647 h 506"/>
              <a:gd name="T90" fmla="*/ 2147483647 w 684"/>
              <a:gd name="T91" fmla="*/ 2147483647 h 506"/>
              <a:gd name="T92" fmla="*/ 2147483647 w 684"/>
              <a:gd name="T93" fmla="*/ 2147483647 h 506"/>
              <a:gd name="T94" fmla="*/ 2147483647 w 684"/>
              <a:gd name="T95" fmla="*/ 2147483647 h 506"/>
              <a:gd name="T96" fmla="*/ 2147483647 w 684"/>
              <a:gd name="T97" fmla="*/ 2147483647 h 5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84"/>
              <a:gd name="T148" fmla="*/ 0 h 506"/>
              <a:gd name="T149" fmla="*/ 684 w 684"/>
              <a:gd name="T150" fmla="*/ 506 h 50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84" h="506">
                <a:moveTo>
                  <a:pt x="615" y="244"/>
                </a:moveTo>
                <a:lnTo>
                  <a:pt x="664" y="146"/>
                </a:lnTo>
                <a:lnTo>
                  <a:pt x="684" y="33"/>
                </a:lnTo>
                <a:lnTo>
                  <a:pt x="592" y="65"/>
                </a:lnTo>
                <a:lnTo>
                  <a:pt x="566" y="58"/>
                </a:lnTo>
                <a:lnTo>
                  <a:pt x="578" y="35"/>
                </a:lnTo>
                <a:lnTo>
                  <a:pt x="573" y="16"/>
                </a:lnTo>
                <a:lnTo>
                  <a:pt x="559" y="7"/>
                </a:lnTo>
                <a:lnTo>
                  <a:pt x="534" y="0"/>
                </a:lnTo>
                <a:lnTo>
                  <a:pt x="501" y="0"/>
                </a:lnTo>
                <a:lnTo>
                  <a:pt x="462" y="2"/>
                </a:lnTo>
                <a:lnTo>
                  <a:pt x="418" y="9"/>
                </a:lnTo>
                <a:lnTo>
                  <a:pt x="369" y="19"/>
                </a:lnTo>
                <a:lnTo>
                  <a:pt x="320" y="28"/>
                </a:lnTo>
                <a:lnTo>
                  <a:pt x="274" y="40"/>
                </a:lnTo>
                <a:lnTo>
                  <a:pt x="227" y="51"/>
                </a:lnTo>
                <a:lnTo>
                  <a:pt x="186" y="63"/>
                </a:lnTo>
                <a:lnTo>
                  <a:pt x="151" y="72"/>
                </a:lnTo>
                <a:lnTo>
                  <a:pt x="123" y="81"/>
                </a:lnTo>
                <a:lnTo>
                  <a:pt x="107" y="86"/>
                </a:lnTo>
                <a:lnTo>
                  <a:pt x="100" y="88"/>
                </a:lnTo>
                <a:lnTo>
                  <a:pt x="30" y="58"/>
                </a:lnTo>
                <a:lnTo>
                  <a:pt x="28" y="72"/>
                </a:lnTo>
                <a:lnTo>
                  <a:pt x="23" y="107"/>
                </a:lnTo>
                <a:lnTo>
                  <a:pt x="21" y="142"/>
                </a:lnTo>
                <a:lnTo>
                  <a:pt x="30" y="163"/>
                </a:lnTo>
                <a:lnTo>
                  <a:pt x="35" y="165"/>
                </a:lnTo>
                <a:lnTo>
                  <a:pt x="42" y="167"/>
                </a:lnTo>
                <a:lnTo>
                  <a:pt x="49" y="170"/>
                </a:lnTo>
                <a:lnTo>
                  <a:pt x="53" y="172"/>
                </a:lnTo>
                <a:lnTo>
                  <a:pt x="37" y="209"/>
                </a:lnTo>
                <a:lnTo>
                  <a:pt x="21" y="253"/>
                </a:lnTo>
                <a:lnTo>
                  <a:pt x="9" y="297"/>
                </a:lnTo>
                <a:lnTo>
                  <a:pt x="0" y="341"/>
                </a:lnTo>
                <a:lnTo>
                  <a:pt x="0" y="388"/>
                </a:lnTo>
                <a:lnTo>
                  <a:pt x="7" y="432"/>
                </a:lnTo>
                <a:lnTo>
                  <a:pt x="25" y="471"/>
                </a:lnTo>
                <a:lnTo>
                  <a:pt x="56" y="506"/>
                </a:lnTo>
                <a:lnTo>
                  <a:pt x="654" y="497"/>
                </a:lnTo>
                <a:lnTo>
                  <a:pt x="647" y="485"/>
                </a:lnTo>
                <a:lnTo>
                  <a:pt x="626" y="458"/>
                </a:lnTo>
                <a:lnTo>
                  <a:pt x="599" y="411"/>
                </a:lnTo>
                <a:lnTo>
                  <a:pt x="568" y="355"/>
                </a:lnTo>
                <a:lnTo>
                  <a:pt x="543" y="293"/>
                </a:lnTo>
                <a:lnTo>
                  <a:pt x="527" y="225"/>
                </a:lnTo>
                <a:lnTo>
                  <a:pt x="524" y="158"/>
                </a:lnTo>
                <a:lnTo>
                  <a:pt x="543" y="93"/>
                </a:lnTo>
                <a:lnTo>
                  <a:pt x="536" y="216"/>
                </a:lnTo>
                <a:lnTo>
                  <a:pt x="615"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4" name="Freeform 818"/>
          <p:cNvSpPr>
            <a:spLocks/>
          </p:cNvSpPr>
          <p:nvPr/>
        </p:nvSpPr>
        <p:spPr bwMode="auto">
          <a:xfrm>
            <a:off x="5591175" y="6092825"/>
            <a:ext cx="187325" cy="139700"/>
          </a:xfrm>
          <a:custGeom>
            <a:avLst/>
            <a:gdLst>
              <a:gd name="T0" fmla="*/ 2147483647 w 211"/>
              <a:gd name="T1" fmla="*/ 0 h 207"/>
              <a:gd name="T2" fmla="*/ 2147483647 w 211"/>
              <a:gd name="T3" fmla="*/ 0 h 207"/>
              <a:gd name="T4" fmla="*/ 2147483647 w 211"/>
              <a:gd name="T5" fmla="*/ 614873678 h 207"/>
              <a:gd name="T6" fmla="*/ 2147483647 w 211"/>
              <a:gd name="T7" fmla="*/ 2147483647 h 207"/>
              <a:gd name="T8" fmla="*/ 2147483647 w 211"/>
              <a:gd name="T9" fmla="*/ 2147483647 h 207"/>
              <a:gd name="T10" fmla="*/ 2147483647 w 211"/>
              <a:gd name="T11" fmla="*/ 2147483647 h 207"/>
              <a:gd name="T12" fmla="*/ 0 w 211"/>
              <a:gd name="T13" fmla="*/ 2147483647 h 207"/>
              <a:gd name="T14" fmla="*/ 2147483647 w 211"/>
              <a:gd name="T15" fmla="*/ 2147483647 h 207"/>
              <a:gd name="T16" fmla="*/ 2147483647 w 211"/>
              <a:gd name="T17" fmla="*/ 2147483647 h 207"/>
              <a:gd name="T18" fmla="*/ 2147483647 w 211"/>
              <a:gd name="T19" fmla="*/ 2147483647 h 207"/>
              <a:gd name="T20" fmla="*/ 2147483647 w 211"/>
              <a:gd name="T21" fmla="*/ 2147483647 h 207"/>
              <a:gd name="T22" fmla="*/ 2147483647 w 211"/>
              <a:gd name="T23" fmla="*/ 2147483647 h 207"/>
              <a:gd name="T24" fmla="*/ 2147483647 w 211"/>
              <a:gd name="T25" fmla="*/ 2147483647 h 207"/>
              <a:gd name="T26" fmla="*/ 2147483647 w 211"/>
              <a:gd name="T27" fmla="*/ 2147483647 h 207"/>
              <a:gd name="T28" fmla="*/ 2147483647 w 211"/>
              <a:gd name="T29" fmla="*/ 2147483647 h 207"/>
              <a:gd name="T30" fmla="*/ 2147483647 w 211"/>
              <a:gd name="T31" fmla="*/ 2147483647 h 207"/>
              <a:gd name="T32" fmla="*/ 2147483647 w 211"/>
              <a:gd name="T33" fmla="*/ 2147483647 h 207"/>
              <a:gd name="T34" fmla="*/ 2147483647 w 211"/>
              <a:gd name="T35" fmla="*/ 2147483647 h 207"/>
              <a:gd name="T36" fmla="*/ 2147483647 w 211"/>
              <a:gd name="T37" fmla="*/ 2147483647 h 207"/>
              <a:gd name="T38" fmla="*/ 2147483647 w 211"/>
              <a:gd name="T39" fmla="*/ 2147483647 h 207"/>
              <a:gd name="T40" fmla="*/ 2147483647 w 211"/>
              <a:gd name="T41" fmla="*/ 2147483647 h 207"/>
              <a:gd name="T42" fmla="*/ 2147483647 w 211"/>
              <a:gd name="T43" fmla="*/ 2147483647 h 207"/>
              <a:gd name="T44" fmla="*/ 2147483647 w 211"/>
              <a:gd name="T45" fmla="*/ 2147483647 h 207"/>
              <a:gd name="T46" fmla="*/ 2147483647 w 211"/>
              <a:gd name="T47" fmla="*/ 2147483647 h 207"/>
              <a:gd name="T48" fmla="*/ 2147483647 w 211"/>
              <a:gd name="T49" fmla="*/ 2147483647 h 207"/>
              <a:gd name="T50" fmla="*/ 2147483647 w 211"/>
              <a:gd name="T51" fmla="*/ 2147483647 h 207"/>
              <a:gd name="T52" fmla="*/ 2147483647 w 211"/>
              <a:gd name="T53" fmla="*/ 2147483647 h 207"/>
              <a:gd name="T54" fmla="*/ 2147483647 w 211"/>
              <a:gd name="T55" fmla="*/ 2147483647 h 207"/>
              <a:gd name="T56" fmla="*/ 2147483647 w 211"/>
              <a:gd name="T57" fmla="*/ 2147483647 h 207"/>
              <a:gd name="T58" fmla="*/ 2147483647 w 211"/>
              <a:gd name="T59" fmla="*/ 2147483647 h 207"/>
              <a:gd name="T60" fmla="*/ 2147483647 w 211"/>
              <a:gd name="T61" fmla="*/ 2147483647 h 207"/>
              <a:gd name="T62" fmla="*/ 2147483647 w 211"/>
              <a:gd name="T63" fmla="*/ 2147483647 h 207"/>
              <a:gd name="T64" fmla="*/ 2147483647 w 211"/>
              <a:gd name="T65" fmla="*/ 2147483647 h 207"/>
              <a:gd name="T66" fmla="*/ 2147483647 w 211"/>
              <a:gd name="T67" fmla="*/ 2147483647 h 207"/>
              <a:gd name="T68" fmla="*/ 2147483647 w 211"/>
              <a:gd name="T69" fmla="*/ 2147483647 h 207"/>
              <a:gd name="T70" fmla="*/ 2147483647 w 211"/>
              <a:gd name="T71" fmla="*/ 2147483647 h 207"/>
              <a:gd name="T72" fmla="*/ 2147483647 w 211"/>
              <a:gd name="T73" fmla="*/ 2147483647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1"/>
              <a:gd name="T112" fmla="*/ 0 h 207"/>
              <a:gd name="T113" fmla="*/ 211 w 211"/>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1" h="207">
                <a:moveTo>
                  <a:pt x="130" y="2"/>
                </a:moveTo>
                <a:lnTo>
                  <a:pt x="121" y="0"/>
                </a:lnTo>
                <a:lnTo>
                  <a:pt x="111" y="0"/>
                </a:lnTo>
                <a:lnTo>
                  <a:pt x="102" y="0"/>
                </a:lnTo>
                <a:lnTo>
                  <a:pt x="95" y="0"/>
                </a:lnTo>
                <a:lnTo>
                  <a:pt x="86" y="2"/>
                </a:lnTo>
                <a:lnTo>
                  <a:pt x="77" y="5"/>
                </a:lnTo>
                <a:lnTo>
                  <a:pt x="67" y="7"/>
                </a:lnTo>
                <a:lnTo>
                  <a:pt x="60" y="9"/>
                </a:lnTo>
                <a:lnTo>
                  <a:pt x="39" y="21"/>
                </a:lnTo>
                <a:lnTo>
                  <a:pt x="23" y="37"/>
                </a:lnTo>
                <a:lnTo>
                  <a:pt x="9" y="58"/>
                </a:lnTo>
                <a:lnTo>
                  <a:pt x="2" y="79"/>
                </a:lnTo>
                <a:lnTo>
                  <a:pt x="0" y="107"/>
                </a:lnTo>
                <a:lnTo>
                  <a:pt x="5" y="135"/>
                </a:lnTo>
                <a:lnTo>
                  <a:pt x="16" y="158"/>
                </a:lnTo>
                <a:lnTo>
                  <a:pt x="35" y="179"/>
                </a:lnTo>
                <a:lnTo>
                  <a:pt x="46" y="172"/>
                </a:lnTo>
                <a:lnTo>
                  <a:pt x="30" y="153"/>
                </a:lnTo>
                <a:lnTo>
                  <a:pt x="19" y="132"/>
                </a:lnTo>
                <a:lnTo>
                  <a:pt x="14" y="107"/>
                </a:lnTo>
                <a:lnTo>
                  <a:pt x="16" y="81"/>
                </a:lnTo>
                <a:lnTo>
                  <a:pt x="23" y="63"/>
                </a:lnTo>
                <a:lnTo>
                  <a:pt x="35" y="44"/>
                </a:lnTo>
                <a:lnTo>
                  <a:pt x="49" y="30"/>
                </a:lnTo>
                <a:lnTo>
                  <a:pt x="67" y="19"/>
                </a:lnTo>
                <a:lnTo>
                  <a:pt x="81" y="14"/>
                </a:lnTo>
                <a:lnTo>
                  <a:pt x="97" y="12"/>
                </a:lnTo>
                <a:lnTo>
                  <a:pt x="111" y="12"/>
                </a:lnTo>
                <a:lnTo>
                  <a:pt x="125" y="14"/>
                </a:lnTo>
                <a:lnTo>
                  <a:pt x="142" y="21"/>
                </a:lnTo>
                <a:lnTo>
                  <a:pt x="158" y="30"/>
                </a:lnTo>
                <a:lnTo>
                  <a:pt x="172" y="42"/>
                </a:lnTo>
                <a:lnTo>
                  <a:pt x="181" y="56"/>
                </a:lnTo>
                <a:lnTo>
                  <a:pt x="190" y="70"/>
                </a:lnTo>
                <a:lnTo>
                  <a:pt x="195" y="88"/>
                </a:lnTo>
                <a:lnTo>
                  <a:pt x="195" y="107"/>
                </a:lnTo>
                <a:lnTo>
                  <a:pt x="193" y="125"/>
                </a:lnTo>
                <a:lnTo>
                  <a:pt x="186" y="144"/>
                </a:lnTo>
                <a:lnTo>
                  <a:pt x="174" y="162"/>
                </a:lnTo>
                <a:lnTo>
                  <a:pt x="160" y="176"/>
                </a:lnTo>
                <a:lnTo>
                  <a:pt x="142" y="186"/>
                </a:lnTo>
                <a:lnTo>
                  <a:pt x="128" y="190"/>
                </a:lnTo>
                <a:lnTo>
                  <a:pt x="114" y="195"/>
                </a:lnTo>
                <a:lnTo>
                  <a:pt x="100" y="195"/>
                </a:lnTo>
                <a:lnTo>
                  <a:pt x="86" y="193"/>
                </a:lnTo>
                <a:lnTo>
                  <a:pt x="74" y="188"/>
                </a:lnTo>
                <a:lnTo>
                  <a:pt x="65" y="183"/>
                </a:lnTo>
                <a:lnTo>
                  <a:pt x="56" y="179"/>
                </a:lnTo>
                <a:lnTo>
                  <a:pt x="46" y="172"/>
                </a:lnTo>
                <a:lnTo>
                  <a:pt x="35" y="179"/>
                </a:lnTo>
                <a:lnTo>
                  <a:pt x="44" y="188"/>
                </a:lnTo>
                <a:lnTo>
                  <a:pt x="56" y="193"/>
                </a:lnTo>
                <a:lnTo>
                  <a:pt x="67" y="200"/>
                </a:lnTo>
                <a:lnTo>
                  <a:pt x="81" y="202"/>
                </a:lnTo>
                <a:lnTo>
                  <a:pt x="91" y="204"/>
                </a:lnTo>
                <a:lnTo>
                  <a:pt x="100" y="207"/>
                </a:lnTo>
                <a:lnTo>
                  <a:pt x="107" y="207"/>
                </a:lnTo>
                <a:lnTo>
                  <a:pt x="116" y="207"/>
                </a:lnTo>
                <a:lnTo>
                  <a:pt x="125" y="204"/>
                </a:lnTo>
                <a:lnTo>
                  <a:pt x="135" y="202"/>
                </a:lnTo>
                <a:lnTo>
                  <a:pt x="142" y="200"/>
                </a:lnTo>
                <a:lnTo>
                  <a:pt x="151" y="197"/>
                </a:lnTo>
                <a:lnTo>
                  <a:pt x="169" y="186"/>
                </a:lnTo>
                <a:lnTo>
                  <a:pt x="188" y="167"/>
                </a:lnTo>
                <a:lnTo>
                  <a:pt x="200" y="149"/>
                </a:lnTo>
                <a:lnTo>
                  <a:pt x="209" y="125"/>
                </a:lnTo>
                <a:lnTo>
                  <a:pt x="211" y="104"/>
                </a:lnTo>
                <a:lnTo>
                  <a:pt x="209" y="86"/>
                </a:lnTo>
                <a:lnTo>
                  <a:pt x="204" y="67"/>
                </a:lnTo>
                <a:lnTo>
                  <a:pt x="195" y="49"/>
                </a:lnTo>
                <a:lnTo>
                  <a:pt x="183" y="32"/>
                </a:lnTo>
                <a:lnTo>
                  <a:pt x="167" y="21"/>
                </a:lnTo>
                <a:lnTo>
                  <a:pt x="151" y="9"/>
                </a:lnTo>
                <a:lnTo>
                  <a:pt x="130" y="2"/>
                </a:lnTo>
                <a:close/>
              </a:path>
            </a:pathLst>
          </a:custGeom>
          <a:solidFill>
            <a:srgbClr val="BFD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5" name="Freeform 819"/>
          <p:cNvSpPr>
            <a:spLocks/>
          </p:cNvSpPr>
          <p:nvPr/>
        </p:nvSpPr>
        <p:spPr bwMode="auto">
          <a:xfrm>
            <a:off x="3048000" y="5956300"/>
            <a:ext cx="265113" cy="452438"/>
          </a:xfrm>
          <a:custGeom>
            <a:avLst/>
            <a:gdLst>
              <a:gd name="T0" fmla="*/ 2147483647 w 300"/>
              <a:gd name="T1" fmla="*/ 0 h 673"/>
              <a:gd name="T2" fmla="*/ 0 w 300"/>
              <a:gd name="T3" fmla="*/ 2147483647 h 673"/>
              <a:gd name="T4" fmla="*/ 2147483647 w 300"/>
              <a:gd name="T5" fmla="*/ 2147483647 h 673"/>
              <a:gd name="T6" fmla="*/ 2147483647 w 300"/>
              <a:gd name="T7" fmla="*/ 2147483647 h 673"/>
              <a:gd name="T8" fmla="*/ 2147483647 w 300"/>
              <a:gd name="T9" fmla="*/ 2147483647 h 673"/>
              <a:gd name="T10" fmla="*/ 2147483647 w 300"/>
              <a:gd name="T11" fmla="*/ 2147483647 h 673"/>
              <a:gd name="T12" fmla="*/ 2147483647 w 300"/>
              <a:gd name="T13" fmla="*/ 2147483647 h 673"/>
              <a:gd name="T14" fmla="*/ 2147483647 w 300"/>
              <a:gd name="T15" fmla="*/ 2147483647 h 673"/>
              <a:gd name="T16" fmla="*/ 2147483647 w 300"/>
              <a:gd name="T17" fmla="*/ 2147483647 h 673"/>
              <a:gd name="T18" fmla="*/ 2147483647 w 300"/>
              <a:gd name="T19" fmla="*/ 2147483647 h 673"/>
              <a:gd name="T20" fmla="*/ 2147483647 w 300"/>
              <a:gd name="T21" fmla="*/ 2147483647 h 673"/>
              <a:gd name="T22" fmla="*/ 2147483647 w 300"/>
              <a:gd name="T23" fmla="*/ 2147483647 h 673"/>
              <a:gd name="T24" fmla="*/ 2147483647 w 300"/>
              <a:gd name="T25" fmla="*/ 2147483647 h 673"/>
              <a:gd name="T26" fmla="*/ 2147483647 w 300"/>
              <a:gd name="T27" fmla="*/ 2147483647 h 673"/>
              <a:gd name="T28" fmla="*/ 2147483647 w 300"/>
              <a:gd name="T29" fmla="*/ 0 h 6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00"/>
              <a:gd name="T46" fmla="*/ 0 h 673"/>
              <a:gd name="T47" fmla="*/ 300 w 300"/>
              <a:gd name="T48" fmla="*/ 673 h 67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00" h="673">
                <a:moveTo>
                  <a:pt x="300" y="0"/>
                </a:moveTo>
                <a:lnTo>
                  <a:pt x="0" y="634"/>
                </a:lnTo>
                <a:lnTo>
                  <a:pt x="7" y="636"/>
                </a:lnTo>
                <a:lnTo>
                  <a:pt x="30" y="640"/>
                </a:lnTo>
                <a:lnTo>
                  <a:pt x="61" y="647"/>
                </a:lnTo>
                <a:lnTo>
                  <a:pt x="95" y="657"/>
                </a:lnTo>
                <a:lnTo>
                  <a:pt x="132" y="664"/>
                </a:lnTo>
                <a:lnTo>
                  <a:pt x="167" y="671"/>
                </a:lnTo>
                <a:lnTo>
                  <a:pt x="195" y="673"/>
                </a:lnTo>
                <a:lnTo>
                  <a:pt x="211" y="671"/>
                </a:lnTo>
                <a:lnTo>
                  <a:pt x="228" y="620"/>
                </a:lnTo>
                <a:lnTo>
                  <a:pt x="248" y="506"/>
                </a:lnTo>
                <a:lnTo>
                  <a:pt x="267" y="376"/>
                </a:lnTo>
                <a:lnTo>
                  <a:pt x="274" y="276"/>
                </a:lnTo>
                <a:lnTo>
                  <a:pt x="30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6" name="Freeform 820"/>
          <p:cNvSpPr>
            <a:spLocks/>
          </p:cNvSpPr>
          <p:nvPr/>
        </p:nvSpPr>
        <p:spPr bwMode="auto">
          <a:xfrm>
            <a:off x="3092450" y="6261100"/>
            <a:ext cx="147638" cy="111125"/>
          </a:xfrm>
          <a:custGeom>
            <a:avLst/>
            <a:gdLst>
              <a:gd name="T0" fmla="*/ 0 w 167"/>
              <a:gd name="T1" fmla="*/ 2147483647 h 165"/>
              <a:gd name="T2" fmla="*/ 2147483647 w 167"/>
              <a:gd name="T3" fmla="*/ 0 h 165"/>
              <a:gd name="T4" fmla="*/ 2147483647 w 167"/>
              <a:gd name="T5" fmla="*/ 2147483647 h 165"/>
              <a:gd name="T6" fmla="*/ 2147483647 w 167"/>
              <a:gd name="T7" fmla="*/ 2147483647 h 165"/>
              <a:gd name="T8" fmla="*/ 0 w 167"/>
              <a:gd name="T9" fmla="*/ 2147483647 h 165"/>
              <a:gd name="T10" fmla="*/ 0 60000 65536"/>
              <a:gd name="T11" fmla="*/ 0 60000 65536"/>
              <a:gd name="T12" fmla="*/ 0 60000 65536"/>
              <a:gd name="T13" fmla="*/ 0 60000 65536"/>
              <a:gd name="T14" fmla="*/ 0 60000 65536"/>
              <a:gd name="T15" fmla="*/ 0 w 167"/>
              <a:gd name="T16" fmla="*/ 0 h 165"/>
              <a:gd name="T17" fmla="*/ 167 w 167"/>
              <a:gd name="T18" fmla="*/ 165 h 165"/>
            </a:gdLst>
            <a:ahLst/>
            <a:cxnLst>
              <a:cxn ang="T10">
                <a:pos x="T0" y="T1"/>
              </a:cxn>
              <a:cxn ang="T11">
                <a:pos x="T2" y="T3"/>
              </a:cxn>
              <a:cxn ang="T12">
                <a:pos x="T4" y="T5"/>
              </a:cxn>
              <a:cxn ang="T13">
                <a:pos x="T6" y="T7"/>
              </a:cxn>
              <a:cxn ang="T14">
                <a:pos x="T8" y="T9"/>
              </a:cxn>
            </a:cxnLst>
            <a:rect l="T15" t="T16" r="T17" b="T18"/>
            <a:pathLst>
              <a:path w="167" h="165">
                <a:moveTo>
                  <a:pt x="0" y="148"/>
                </a:moveTo>
                <a:lnTo>
                  <a:pt x="56" y="0"/>
                </a:lnTo>
                <a:lnTo>
                  <a:pt x="167" y="25"/>
                </a:lnTo>
                <a:lnTo>
                  <a:pt x="123" y="165"/>
                </a:lnTo>
                <a:lnTo>
                  <a:pt x="0" y="1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7" name="Freeform 821"/>
          <p:cNvSpPr>
            <a:spLocks/>
          </p:cNvSpPr>
          <p:nvPr/>
        </p:nvSpPr>
        <p:spPr bwMode="auto">
          <a:xfrm>
            <a:off x="3133725" y="6297613"/>
            <a:ext cx="41275" cy="23812"/>
          </a:xfrm>
          <a:custGeom>
            <a:avLst/>
            <a:gdLst>
              <a:gd name="T0" fmla="*/ 2147483647 w 46"/>
              <a:gd name="T1" fmla="*/ 533048294 h 37"/>
              <a:gd name="T2" fmla="*/ 2147483647 w 46"/>
              <a:gd name="T3" fmla="*/ 1865877303 h 37"/>
              <a:gd name="T4" fmla="*/ 2147483647 w 46"/>
              <a:gd name="T5" fmla="*/ 2147483647 h 37"/>
              <a:gd name="T6" fmla="*/ 2147483647 w 46"/>
              <a:gd name="T7" fmla="*/ 2147483647 h 37"/>
              <a:gd name="T8" fmla="*/ 2147483647 w 46"/>
              <a:gd name="T9" fmla="*/ 2147483647 h 37"/>
              <a:gd name="T10" fmla="*/ 2147483647 w 46"/>
              <a:gd name="T11" fmla="*/ 2147483647 h 37"/>
              <a:gd name="T12" fmla="*/ 2147483647 w 46"/>
              <a:gd name="T13" fmla="*/ 2147483647 h 37"/>
              <a:gd name="T14" fmla="*/ 2147483647 w 46"/>
              <a:gd name="T15" fmla="*/ 2147483647 h 37"/>
              <a:gd name="T16" fmla="*/ 2147483647 w 46"/>
              <a:gd name="T17" fmla="*/ 2147483647 h 37"/>
              <a:gd name="T18" fmla="*/ 2147483647 w 46"/>
              <a:gd name="T19" fmla="*/ 2147483647 h 37"/>
              <a:gd name="T20" fmla="*/ 1445183079 w 46"/>
              <a:gd name="T21" fmla="*/ 2147483647 h 37"/>
              <a:gd name="T22" fmla="*/ 0 w 46"/>
              <a:gd name="T23" fmla="*/ 2147483647 h 37"/>
              <a:gd name="T24" fmla="*/ 0 w 46"/>
              <a:gd name="T25" fmla="*/ 2147483647 h 37"/>
              <a:gd name="T26" fmla="*/ 2147483647 w 46"/>
              <a:gd name="T27" fmla="*/ 1332828205 h 37"/>
              <a:gd name="T28" fmla="*/ 2147483647 w 46"/>
              <a:gd name="T29" fmla="*/ 0 h 37"/>
              <a:gd name="T30" fmla="*/ 2147483647 w 46"/>
              <a:gd name="T31" fmla="*/ 0 h 37"/>
              <a:gd name="T32" fmla="*/ 2147483647 w 46"/>
              <a:gd name="T33" fmla="*/ 533048294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37"/>
              <a:gd name="T53" fmla="*/ 46 w 46"/>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37">
                <a:moveTo>
                  <a:pt x="30" y="2"/>
                </a:moveTo>
                <a:lnTo>
                  <a:pt x="37" y="7"/>
                </a:lnTo>
                <a:lnTo>
                  <a:pt x="44" y="14"/>
                </a:lnTo>
                <a:lnTo>
                  <a:pt x="46" y="21"/>
                </a:lnTo>
                <a:lnTo>
                  <a:pt x="46" y="28"/>
                </a:lnTo>
                <a:lnTo>
                  <a:pt x="41" y="33"/>
                </a:lnTo>
                <a:lnTo>
                  <a:pt x="34" y="37"/>
                </a:lnTo>
                <a:lnTo>
                  <a:pt x="25" y="37"/>
                </a:lnTo>
                <a:lnTo>
                  <a:pt x="16" y="35"/>
                </a:lnTo>
                <a:lnTo>
                  <a:pt x="9" y="30"/>
                </a:lnTo>
                <a:lnTo>
                  <a:pt x="2" y="23"/>
                </a:lnTo>
                <a:lnTo>
                  <a:pt x="0" y="16"/>
                </a:lnTo>
                <a:lnTo>
                  <a:pt x="0" y="9"/>
                </a:lnTo>
                <a:lnTo>
                  <a:pt x="4" y="5"/>
                </a:lnTo>
                <a:lnTo>
                  <a:pt x="11" y="0"/>
                </a:lnTo>
                <a:lnTo>
                  <a:pt x="21" y="0"/>
                </a:lnTo>
                <a:lnTo>
                  <a:pt x="3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8" name="Freeform 822"/>
          <p:cNvSpPr>
            <a:spLocks/>
          </p:cNvSpPr>
          <p:nvPr/>
        </p:nvSpPr>
        <p:spPr bwMode="auto">
          <a:xfrm>
            <a:off x="3082925" y="6388100"/>
            <a:ext cx="128588" cy="174625"/>
          </a:xfrm>
          <a:custGeom>
            <a:avLst/>
            <a:gdLst>
              <a:gd name="T0" fmla="*/ 0 w 146"/>
              <a:gd name="T1" fmla="*/ 0 h 260"/>
              <a:gd name="T2" fmla="*/ 1366011331 w 146"/>
              <a:gd name="T3" fmla="*/ 2147483647 h 260"/>
              <a:gd name="T4" fmla="*/ 2147483647 w 146"/>
              <a:gd name="T5" fmla="*/ 2147483647 h 260"/>
              <a:gd name="T6" fmla="*/ 2147483647 w 146"/>
              <a:gd name="T7" fmla="*/ 2147483647 h 260"/>
              <a:gd name="T8" fmla="*/ 2147483647 w 146"/>
              <a:gd name="T9" fmla="*/ 2147483647 h 260"/>
              <a:gd name="T10" fmla="*/ 2147483647 w 146"/>
              <a:gd name="T11" fmla="*/ 2147483647 h 260"/>
              <a:gd name="T12" fmla="*/ 2147483647 w 146"/>
              <a:gd name="T13" fmla="*/ 2147483647 h 260"/>
              <a:gd name="T14" fmla="*/ 2147483647 w 146"/>
              <a:gd name="T15" fmla="*/ 2147483647 h 260"/>
              <a:gd name="T16" fmla="*/ 2147483647 w 146"/>
              <a:gd name="T17" fmla="*/ 2147483647 h 260"/>
              <a:gd name="T18" fmla="*/ 2147483647 w 146"/>
              <a:gd name="T19" fmla="*/ 2147483647 h 260"/>
              <a:gd name="T20" fmla="*/ 2147483647 w 146"/>
              <a:gd name="T21" fmla="*/ 2147483647 h 260"/>
              <a:gd name="T22" fmla="*/ 2147483647 w 146"/>
              <a:gd name="T23" fmla="*/ 2147483647 h 260"/>
              <a:gd name="T24" fmla="*/ 2147483647 w 146"/>
              <a:gd name="T25" fmla="*/ 2147483647 h 260"/>
              <a:gd name="T26" fmla="*/ 2147483647 w 146"/>
              <a:gd name="T27" fmla="*/ 2147483647 h 260"/>
              <a:gd name="T28" fmla="*/ 2147483647 w 146"/>
              <a:gd name="T29" fmla="*/ 2147483647 h 260"/>
              <a:gd name="T30" fmla="*/ 2147483647 w 146"/>
              <a:gd name="T31" fmla="*/ 2147483647 h 260"/>
              <a:gd name="T32" fmla="*/ 2147483647 w 146"/>
              <a:gd name="T33" fmla="*/ 2147483647 h 260"/>
              <a:gd name="T34" fmla="*/ 2147483647 w 146"/>
              <a:gd name="T35" fmla="*/ 1212086668 h 260"/>
              <a:gd name="T36" fmla="*/ 0 w 146"/>
              <a:gd name="T37" fmla="*/ 0 h 26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260"/>
              <a:gd name="T59" fmla="*/ 146 w 146"/>
              <a:gd name="T60" fmla="*/ 260 h 26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260">
                <a:moveTo>
                  <a:pt x="0" y="0"/>
                </a:moveTo>
                <a:lnTo>
                  <a:pt x="2" y="21"/>
                </a:lnTo>
                <a:lnTo>
                  <a:pt x="11" y="72"/>
                </a:lnTo>
                <a:lnTo>
                  <a:pt x="25" y="137"/>
                </a:lnTo>
                <a:lnTo>
                  <a:pt x="44" y="200"/>
                </a:lnTo>
                <a:lnTo>
                  <a:pt x="67" y="246"/>
                </a:lnTo>
                <a:lnTo>
                  <a:pt x="90" y="260"/>
                </a:lnTo>
                <a:lnTo>
                  <a:pt x="118" y="225"/>
                </a:lnTo>
                <a:lnTo>
                  <a:pt x="146" y="128"/>
                </a:lnTo>
                <a:lnTo>
                  <a:pt x="116" y="72"/>
                </a:lnTo>
                <a:lnTo>
                  <a:pt x="116" y="86"/>
                </a:lnTo>
                <a:lnTo>
                  <a:pt x="113" y="121"/>
                </a:lnTo>
                <a:lnTo>
                  <a:pt x="109" y="162"/>
                </a:lnTo>
                <a:lnTo>
                  <a:pt x="102" y="197"/>
                </a:lnTo>
                <a:lnTo>
                  <a:pt x="92" y="211"/>
                </a:lnTo>
                <a:lnTo>
                  <a:pt x="81" y="193"/>
                </a:lnTo>
                <a:lnTo>
                  <a:pt x="65" y="128"/>
                </a:lnTo>
                <a:lnTo>
                  <a:pt x="44"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9" name="Freeform 823"/>
          <p:cNvSpPr>
            <a:spLocks/>
          </p:cNvSpPr>
          <p:nvPr/>
        </p:nvSpPr>
        <p:spPr bwMode="auto">
          <a:xfrm>
            <a:off x="3200400" y="6407150"/>
            <a:ext cx="69850" cy="88900"/>
          </a:xfrm>
          <a:custGeom>
            <a:avLst/>
            <a:gdLst>
              <a:gd name="T0" fmla="*/ 2147483647 w 79"/>
              <a:gd name="T1" fmla="*/ 0 h 134"/>
              <a:gd name="T2" fmla="*/ 2147483647 w 79"/>
              <a:gd name="T3" fmla="*/ 2044024358 h 134"/>
              <a:gd name="T4" fmla="*/ 2147483647 w 79"/>
              <a:gd name="T5" fmla="*/ 2147483647 h 134"/>
              <a:gd name="T6" fmla="*/ 2147483647 w 79"/>
              <a:gd name="T7" fmla="*/ 2147483647 h 134"/>
              <a:gd name="T8" fmla="*/ 2147483647 w 79"/>
              <a:gd name="T9" fmla="*/ 2147483647 h 134"/>
              <a:gd name="T10" fmla="*/ 2147483647 w 79"/>
              <a:gd name="T11" fmla="*/ 2147483647 h 134"/>
              <a:gd name="T12" fmla="*/ 2147483647 w 79"/>
              <a:gd name="T13" fmla="*/ 2147483647 h 134"/>
              <a:gd name="T14" fmla="*/ 2147483647 w 79"/>
              <a:gd name="T15" fmla="*/ 2147483647 h 134"/>
              <a:gd name="T16" fmla="*/ 0 w 79"/>
              <a:gd name="T17" fmla="*/ 2147483647 h 134"/>
              <a:gd name="T18" fmla="*/ 1382167835 w 79"/>
              <a:gd name="T19" fmla="*/ 2147483647 h 134"/>
              <a:gd name="T20" fmla="*/ 2147483647 w 79"/>
              <a:gd name="T21" fmla="*/ 2147483647 h 134"/>
              <a:gd name="T22" fmla="*/ 2147483647 w 79"/>
              <a:gd name="T23" fmla="*/ 2147483647 h 134"/>
              <a:gd name="T24" fmla="*/ 2147483647 w 79"/>
              <a:gd name="T25" fmla="*/ 2147483647 h 134"/>
              <a:gd name="T26" fmla="*/ 2147483647 w 79"/>
              <a:gd name="T27" fmla="*/ 2147483647 h 134"/>
              <a:gd name="T28" fmla="*/ 2147483647 w 79"/>
              <a:gd name="T29" fmla="*/ 2147483647 h 134"/>
              <a:gd name="T30" fmla="*/ 2147483647 w 79"/>
              <a:gd name="T31" fmla="*/ 2147483647 h 134"/>
              <a:gd name="T32" fmla="*/ 2147483647 w 79"/>
              <a:gd name="T33" fmla="*/ 0 h 1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9"/>
              <a:gd name="T52" fmla="*/ 0 h 134"/>
              <a:gd name="T53" fmla="*/ 79 w 79"/>
              <a:gd name="T54" fmla="*/ 134 h 1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9" h="134">
                <a:moveTo>
                  <a:pt x="39" y="0"/>
                </a:moveTo>
                <a:lnTo>
                  <a:pt x="42" y="7"/>
                </a:lnTo>
                <a:lnTo>
                  <a:pt x="44" y="23"/>
                </a:lnTo>
                <a:lnTo>
                  <a:pt x="49" y="46"/>
                </a:lnTo>
                <a:lnTo>
                  <a:pt x="51" y="69"/>
                </a:lnTo>
                <a:lnTo>
                  <a:pt x="49" y="90"/>
                </a:lnTo>
                <a:lnTo>
                  <a:pt x="42" y="102"/>
                </a:lnTo>
                <a:lnTo>
                  <a:pt x="25" y="100"/>
                </a:lnTo>
                <a:lnTo>
                  <a:pt x="0" y="79"/>
                </a:lnTo>
                <a:lnTo>
                  <a:pt x="2" y="93"/>
                </a:lnTo>
                <a:lnTo>
                  <a:pt x="11" y="118"/>
                </a:lnTo>
                <a:lnTo>
                  <a:pt x="32" y="134"/>
                </a:lnTo>
                <a:lnTo>
                  <a:pt x="67" y="113"/>
                </a:lnTo>
                <a:lnTo>
                  <a:pt x="72" y="107"/>
                </a:lnTo>
                <a:lnTo>
                  <a:pt x="79" y="83"/>
                </a:lnTo>
                <a:lnTo>
                  <a:pt x="72" y="48"/>
                </a:lnTo>
                <a:lnTo>
                  <a:pt x="3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0" name="Freeform 824"/>
          <p:cNvSpPr>
            <a:spLocks/>
          </p:cNvSpPr>
          <p:nvPr/>
        </p:nvSpPr>
        <p:spPr bwMode="auto">
          <a:xfrm>
            <a:off x="3149600" y="5975350"/>
            <a:ext cx="900113" cy="588963"/>
          </a:xfrm>
          <a:custGeom>
            <a:avLst/>
            <a:gdLst>
              <a:gd name="T0" fmla="*/ 2147483647 w 1019"/>
              <a:gd name="T1" fmla="*/ 2147483647 h 875"/>
              <a:gd name="T2" fmla="*/ 2147483647 w 1019"/>
              <a:gd name="T3" fmla="*/ 2147483647 h 875"/>
              <a:gd name="T4" fmla="*/ 0 w 1019"/>
              <a:gd name="T5" fmla="*/ 2147483647 h 875"/>
              <a:gd name="T6" fmla="*/ 2147483647 w 1019"/>
              <a:gd name="T7" fmla="*/ 0 h 875"/>
              <a:gd name="T8" fmla="*/ 2147483647 w 1019"/>
              <a:gd name="T9" fmla="*/ 2147483647 h 875"/>
              <a:gd name="T10" fmla="*/ 0 60000 65536"/>
              <a:gd name="T11" fmla="*/ 0 60000 65536"/>
              <a:gd name="T12" fmla="*/ 0 60000 65536"/>
              <a:gd name="T13" fmla="*/ 0 60000 65536"/>
              <a:gd name="T14" fmla="*/ 0 60000 65536"/>
              <a:gd name="T15" fmla="*/ 0 w 1019"/>
              <a:gd name="T16" fmla="*/ 0 h 875"/>
              <a:gd name="T17" fmla="*/ 1019 w 1019"/>
              <a:gd name="T18" fmla="*/ 875 h 875"/>
            </a:gdLst>
            <a:ahLst/>
            <a:cxnLst>
              <a:cxn ang="T10">
                <a:pos x="T0" y="T1"/>
              </a:cxn>
              <a:cxn ang="T11">
                <a:pos x="T2" y="T3"/>
              </a:cxn>
              <a:cxn ang="T12">
                <a:pos x="T4" y="T5"/>
              </a:cxn>
              <a:cxn ang="T13">
                <a:pos x="T6" y="T7"/>
              </a:cxn>
              <a:cxn ang="T14">
                <a:pos x="T8" y="T9"/>
              </a:cxn>
            </a:cxnLst>
            <a:rect l="T15" t="T16" r="T17" b="T18"/>
            <a:pathLst>
              <a:path w="1019" h="875">
                <a:moveTo>
                  <a:pt x="859" y="28"/>
                </a:moveTo>
                <a:lnTo>
                  <a:pt x="1019" y="822"/>
                </a:lnTo>
                <a:lnTo>
                  <a:pt x="0" y="875"/>
                </a:lnTo>
                <a:lnTo>
                  <a:pt x="200" y="0"/>
                </a:lnTo>
                <a:lnTo>
                  <a:pt x="859" y="28"/>
                </a:lnTo>
                <a:close/>
              </a:path>
            </a:pathLst>
          </a:custGeom>
          <a:solidFill>
            <a:srgbClr val="B2FA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1" name="Freeform 825"/>
          <p:cNvSpPr>
            <a:spLocks/>
          </p:cNvSpPr>
          <p:nvPr/>
        </p:nvSpPr>
        <p:spPr bwMode="auto">
          <a:xfrm>
            <a:off x="3327400" y="5395913"/>
            <a:ext cx="622300" cy="639762"/>
          </a:xfrm>
          <a:custGeom>
            <a:avLst/>
            <a:gdLst>
              <a:gd name="T0" fmla="*/ 2147483647 w 705"/>
              <a:gd name="T1" fmla="*/ 2147483647 h 952"/>
              <a:gd name="T2" fmla="*/ 2147483647 w 705"/>
              <a:gd name="T3" fmla="*/ 2147483647 h 952"/>
              <a:gd name="T4" fmla="*/ 2147483647 w 705"/>
              <a:gd name="T5" fmla="*/ 2147483647 h 952"/>
              <a:gd name="T6" fmla="*/ 2147483647 w 705"/>
              <a:gd name="T7" fmla="*/ 2147483647 h 952"/>
              <a:gd name="T8" fmla="*/ 2147483647 w 705"/>
              <a:gd name="T9" fmla="*/ 2147483647 h 952"/>
              <a:gd name="T10" fmla="*/ 2147483647 w 705"/>
              <a:gd name="T11" fmla="*/ 2147483647 h 952"/>
              <a:gd name="T12" fmla="*/ 2147483647 w 705"/>
              <a:gd name="T13" fmla="*/ 2147483647 h 952"/>
              <a:gd name="T14" fmla="*/ 2147483647 w 705"/>
              <a:gd name="T15" fmla="*/ 2147483647 h 952"/>
              <a:gd name="T16" fmla="*/ 2147483647 w 705"/>
              <a:gd name="T17" fmla="*/ 2147483647 h 952"/>
              <a:gd name="T18" fmla="*/ 2147483647 w 705"/>
              <a:gd name="T19" fmla="*/ 2147483647 h 952"/>
              <a:gd name="T20" fmla="*/ 2147483647 w 705"/>
              <a:gd name="T21" fmla="*/ 2147483647 h 952"/>
              <a:gd name="T22" fmla="*/ 2147483647 w 705"/>
              <a:gd name="T23" fmla="*/ 2147483647 h 952"/>
              <a:gd name="T24" fmla="*/ 2147483647 w 705"/>
              <a:gd name="T25" fmla="*/ 2147483647 h 952"/>
              <a:gd name="T26" fmla="*/ 2147483647 w 705"/>
              <a:gd name="T27" fmla="*/ 2147483647 h 952"/>
              <a:gd name="T28" fmla="*/ 2147483647 w 705"/>
              <a:gd name="T29" fmla="*/ 2147483647 h 952"/>
              <a:gd name="T30" fmla="*/ 2147483647 w 705"/>
              <a:gd name="T31" fmla="*/ 2147483647 h 952"/>
              <a:gd name="T32" fmla="*/ 2147483647 w 705"/>
              <a:gd name="T33" fmla="*/ 2147483647 h 952"/>
              <a:gd name="T34" fmla="*/ 2147483647 w 705"/>
              <a:gd name="T35" fmla="*/ 2147483647 h 952"/>
              <a:gd name="T36" fmla="*/ 2147483647 w 705"/>
              <a:gd name="T37" fmla="*/ 2147483647 h 952"/>
              <a:gd name="T38" fmla="*/ 2147483647 w 705"/>
              <a:gd name="T39" fmla="*/ 2147483647 h 952"/>
              <a:gd name="T40" fmla="*/ 2147483647 w 705"/>
              <a:gd name="T41" fmla="*/ 2147483647 h 952"/>
              <a:gd name="T42" fmla="*/ 2147483647 w 705"/>
              <a:gd name="T43" fmla="*/ 2147483647 h 952"/>
              <a:gd name="T44" fmla="*/ 2147483647 w 705"/>
              <a:gd name="T45" fmla="*/ 2147483647 h 952"/>
              <a:gd name="T46" fmla="*/ 2147483647 w 705"/>
              <a:gd name="T47" fmla="*/ 2147483647 h 952"/>
              <a:gd name="T48" fmla="*/ 2147483647 w 705"/>
              <a:gd name="T49" fmla="*/ 2147483647 h 952"/>
              <a:gd name="T50" fmla="*/ 2147483647 w 705"/>
              <a:gd name="T51" fmla="*/ 2147483647 h 952"/>
              <a:gd name="T52" fmla="*/ 2147483647 w 705"/>
              <a:gd name="T53" fmla="*/ 2147483647 h 952"/>
              <a:gd name="T54" fmla="*/ 2147483647 w 705"/>
              <a:gd name="T55" fmla="*/ 2147483647 h 952"/>
              <a:gd name="T56" fmla="*/ 2147483647 w 705"/>
              <a:gd name="T57" fmla="*/ 2147483647 h 952"/>
              <a:gd name="T58" fmla="*/ 2147483647 w 705"/>
              <a:gd name="T59" fmla="*/ 2147483647 h 952"/>
              <a:gd name="T60" fmla="*/ 2147483647 w 705"/>
              <a:gd name="T61" fmla="*/ 2147483647 h 952"/>
              <a:gd name="T62" fmla="*/ 2147483647 w 705"/>
              <a:gd name="T63" fmla="*/ 2147483647 h 952"/>
              <a:gd name="T64" fmla="*/ 0 w 705"/>
              <a:gd name="T65" fmla="*/ 2147483647 h 952"/>
              <a:gd name="T66" fmla="*/ 1375200874 w 705"/>
              <a:gd name="T67" fmla="*/ 2147483647 h 952"/>
              <a:gd name="T68" fmla="*/ 2147483647 w 705"/>
              <a:gd name="T69" fmla="*/ 2147483647 h 952"/>
              <a:gd name="T70" fmla="*/ 2147483647 w 705"/>
              <a:gd name="T71" fmla="*/ 2147483647 h 952"/>
              <a:gd name="T72" fmla="*/ 2147483647 w 705"/>
              <a:gd name="T73" fmla="*/ 2147483647 h 952"/>
              <a:gd name="T74" fmla="*/ 2147483647 w 705"/>
              <a:gd name="T75" fmla="*/ 2147483647 h 952"/>
              <a:gd name="T76" fmla="*/ 2147483647 w 705"/>
              <a:gd name="T77" fmla="*/ 2147483647 h 952"/>
              <a:gd name="T78" fmla="*/ 2147483647 w 705"/>
              <a:gd name="T79" fmla="*/ 2147483647 h 952"/>
              <a:gd name="T80" fmla="*/ 2147483647 w 705"/>
              <a:gd name="T81" fmla="*/ 2147483647 h 952"/>
              <a:gd name="T82" fmla="*/ 2147483647 w 705"/>
              <a:gd name="T83" fmla="*/ 2147483647 h 952"/>
              <a:gd name="T84" fmla="*/ 2147483647 w 705"/>
              <a:gd name="T85" fmla="*/ 2147483647 h 952"/>
              <a:gd name="T86" fmla="*/ 2147483647 w 705"/>
              <a:gd name="T87" fmla="*/ 2147483647 h 952"/>
              <a:gd name="T88" fmla="*/ 2147483647 w 705"/>
              <a:gd name="T89" fmla="*/ 0 h 952"/>
              <a:gd name="T90" fmla="*/ 2147483647 w 705"/>
              <a:gd name="T91" fmla="*/ 606963458 h 952"/>
              <a:gd name="T92" fmla="*/ 2147483647 w 705"/>
              <a:gd name="T93" fmla="*/ 2147483647 h 952"/>
              <a:gd name="T94" fmla="*/ 2147483647 w 705"/>
              <a:gd name="T95" fmla="*/ 2147483647 h 952"/>
              <a:gd name="T96" fmla="*/ 2147483647 w 705"/>
              <a:gd name="T97" fmla="*/ 2147483647 h 95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05"/>
              <a:gd name="T148" fmla="*/ 0 h 952"/>
              <a:gd name="T149" fmla="*/ 705 w 705"/>
              <a:gd name="T150" fmla="*/ 952 h 95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05" h="952">
                <a:moveTo>
                  <a:pt x="547" y="107"/>
                </a:moveTo>
                <a:lnTo>
                  <a:pt x="554" y="123"/>
                </a:lnTo>
                <a:lnTo>
                  <a:pt x="571" y="169"/>
                </a:lnTo>
                <a:lnTo>
                  <a:pt x="594" y="234"/>
                </a:lnTo>
                <a:lnTo>
                  <a:pt x="619" y="311"/>
                </a:lnTo>
                <a:lnTo>
                  <a:pt x="647" y="392"/>
                </a:lnTo>
                <a:lnTo>
                  <a:pt x="673" y="467"/>
                </a:lnTo>
                <a:lnTo>
                  <a:pt x="691" y="527"/>
                </a:lnTo>
                <a:lnTo>
                  <a:pt x="703" y="564"/>
                </a:lnTo>
                <a:lnTo>
                  <a:pt x="703" y="569"/>
                </a:lnTo>
                <a:lnTo>
                  <a:pt x="703" y="583"/>
                </a:lnTo>
                <a:lnTo>
                  <a:pt x="705" y="604"/>
                </a:lnTo>
                <a:lnTo>
                  <a:pt x="703" y="632"/>
                </a:lnTo>
                <a:lnTo>
                  <a:pt x="700" y="666"/>
                </a:lnTo>
                <a:lnTo>
                  <a:pt x="696" y="701"/>
                </a:lnTo>
                <a:lnTo>
                  <a:pt x="689" y="741"/>
                </a:lnTo>
                <a:lnTo>
                  <a:pt x="677" y="778"/>
                </a:lnTo>
                <a:lnTo>
                  <a:pt x="661" y="817"/>
                </a:lnTo>
                <a:lnTo>
                  <a:pt x="640" y="852"/>
                </a:lnTo>
                <a:lnTo>
                  <a:pt x="612" y="885"/>
                </a:lnTo>
                <a:lnTo>
                  <a:pt x="580" y="913"/>
                </a:lnTo>
                <a:lnTo>
                  <a:pt x="538" y="933"/>
                </a:lnTo>
                <a:lnTo>
                  <a:pt x="492" y="947"/>
                </a:lnTo>
                <a:lnTo>
                  <a:pt x="434" y="952"/>
                </a:lnTo>
                <a:lnTo>
                  <a:pt x="369" y="947"/>
                </a:lnTo>
                <a:lnTo>
                  <a:pt x="352" y="943"/>
                </a:lnTo>
                <a:lnTo>
                  <a:pt x="313" y="929"/>
                </a:lnTo>
                <a:lnTo>
                  <a:pt x="255" y="901"/>
                </a:lnTo>
                <a:lnTo>
                  <a:pt x="190" y="852"/>
                </a:lnTo>
                <a:lnTo>
                  <a:pt x="123" y="780"/>
                </a:lnTo>
                <a:lnTo>
                  <a:pt x="62" y="680"/>
                </a:lnTo>
                <a:lnTo>
                  <a:pt x="21" y="546"/>
                </a:lnTo>
                <a:lnTo>
                  <a:pt x="0" y="374"/>
                </a:lnTo>
                <a:lnTo>
                  <a:pt x="2" y="367"/>
                </a:lnTo>
                <a:lnTo>
                  <a:pt x="11" y="348"/>
                </a:lnTo>
                <a:lnTo>
                  <a:pt x="23" y="318"/>
                </a:lnTo>
                <a:lnTo>
                  <a:pt x="42" y="283"/>
                </a:lnTo>
                <a:lnTo>
                  <a:pt x="65" y="241"/>
                </a:lnTo>
                <a:lnTo>
                  <a:pt x="93" y="197"/>
                </a:lnTo>
                <a:lnTo>
                  <a:pt x="123" y="151"/>
                </a:lnTo>
                <a:lnTo>
                  <a:pt x="158" y="109"/>
                </a:lnTo>
                <a:lnTo>
                  <a:pt x="197" y="70"/>
                </a:lnTo>
                <a:lnTo>
                  <a:pt x="239" y="37"/>
                </a:lnTo>
                <a:lnTo>
                  <a:pt x="283" y="14"/>
                </a:lnTo>
                <a:lnTo>
                  <a:pt x="332" y="0"/>
                </a:lnTo>
                <a:lnTo>
                  <a:pt x="383" y="2"/>
                </a:lnTo>
                <a:lnTo>
                  <a:pt x="436" y="18"/>
                </a:lnTo>
                <a:lnTo>
                  <a:pt x="489" y="51"/>
                </a:lnTo>
                <a:lnTo>
                  <a:pt x="547"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2" name="Freeform 826"/>
          <p:cNvSpPr>
            <a:spLocks/>
          </p:cNvSpPr>
          <p:nvPr/>
        </p:nvSpPr>
        <p:spPr bwMode="auto">
          <a:xfrm>
            <a:off x="3327400" y="5900738"/>
            <a:ext cx="581025" cy="263525"/>
          </a:xfrm>
          <a:custGeom>
            <a:avLst/>
            <a:gdLst>
              <a:gd name="T0" fmla="*/ 2147483647 w 659"/>
              <a:gd name="T1" fmla="*/ 2147483647 h 393"/>
              <a:gd name="T2" fmla="*/ 2147483647 w 659"/>
              <a:gd name="T3" fmla="*/ 2147483647 h 393"/>
              <a:gd name="T4" fmla="*/ 2147483647 w 659"/>
              <a:gd name="T5" fmla="*/ 2147483647 h 393"/>
              <a:gd name="T6" fmla="*/ 2147483647 w 659"/>
              <a:gd name="T7" fmla="*/ 2147483647 h 393"/>
              <a:gd name="T8" fmla="*/ 2147483647 w 659"/>
              <a:gd name="T9" fmla="*/ 2147483647 h 393"/>
              <a:gd name="T10" fmla="*/ 0 w 659"/>
              <a:gd name="T11" fmla="*/ 2147483647 h 393"/>
              <a:gd name="T12" fmla="*/ 2147483647 w 659"/>
              <a:gd name="T13" fmla="*/ 0 h 393"/>
              <a:gd name="T14" fmla="*/ 2147483647 w 659"/>
              <a:gd name="T15" fmla="*/ 2147483647 h 393"/>
              <a:gd name="T16" fmla="*/ 0 60000 65536"/>
              <a:gd name="T17" fmla="*/ 0 60000 65536"/>
              <a:gd name="T18" fmla="*/ 0 60000 65536"/>
              <a:gd name="T19" fmla="*/ 0 60000 65536"/>
              <a:gd name="T20" fmla="*/ 0 60000 65536"/>
              <a:gd name="T21" fmla="*/ 0 60000 65536"/>
              <a:gd name="T22" fmla="*/ 0 60000 65536"/>
              <a:gd name="T23" fmla="*/ 0 60000 65536"/>
              <a:gd name="T24" fmla="*/ 0 w 659"/>
              <a:gd name="T25" fmla="*/ 0 h 393"/>
              <a:gd name="T26" fmla="*/ 659 w 659"/>
              <a:gd name="T27" fmla="*/ 393 h 3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59" h="393">
                <a:moveTo>
                  <a:pt x="587" y="96"/>
                </a:moveTo>
                <a:lnTo>
                  <a:pt x="659" y="140"/>
                </a:lnTo>
                <a:lnTo>
                  <a:pt x="517" y="393"/>
                </a:lnTo>
                <a:lnTo>
                  <a:pt x="397" y="293"/>
                </a:lnTo>
                <a:lnTo>
                  <a:pt x="267" y="358"/>
                </a:lnTo>
                <a:lnTo>
                  <a:pt x="0" y="72"/>
                </a:lnTo>
                <a:lnTo>
                  <a:pt x="109" y="0"/>
                </a:lnTo>
                <a:lnTo>
                  <a:pt x="587"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3" name="Freeform 827"/>
          <p:cNvSpPr>
            <a:spLocks/>
          </p:cNvSpPr>
          <p:nvPr/>
        </p:nvSpPr>
        <p:spPr bwMode="auto">
          <a:xfrm>
            <a:off x="3308350" y="5368925"/>
            <a:ext cx="665163" cy="681038"/>
          </a:xfrm>
          <a:custGeom>
            <a:avLst/>
            <a:gdLst>
              <a:gd name="T0" fmla="*/ 2147483647 w 754"/>
              <a:gd name="T1" fmla="*/ 2147483647 h 1015"/>
              <a:gd name="T2" fmla="*/ 2147483647 w 754"/>
              <a:gd name="T3" fmla="*/ 2147483647 h 1015"/>
              <a:gd name="T4" fmla="*/ 2147483647 w 754"/>
              <a:gd name="T5" fmla="*/ 2147483647 h 1015"/>
              <a:gd name="T6" fmla="*/ 2147483647 w 754"/>
              <a:gd name="T7" fmla="*/ 2147483647 h 1015"/>
              <a:gd name="T8" fmla="*/ 2147483647 w 754"/>
              <a:gd name="T9" fmla="*/ 2147483647 h 1015"/>
              <a:gd name="T10" fmla="*/ 2147483647 w 754"/>
              <a:gd name="T11" fmla="*/ 2147483647 h 1015"/>
              <a:gd name="T12" fmla="*/ 2147483647 w 754"/>
              <a:gd name="T13" fmla="*/ 2147483647 h 1015"/>
              <a:gd name="T14" fmla="*/ 2147483647 w 754"/>
              <a:gd name="T15" fmla="*/ 2147483647 h 1015"/>
              <a:gd name="T16" fmla="*/ 2147483647 w 754"/>
              <a:gd name="T17" fmla="*/ 2147483647 h 1015"/>
              <a:gd name="T18" fmla="*/ 2147483647 w 754"/>
              <a:gd name="T19" fmla="*/ 2147483647 h 1015"/>
              <a:gd name="T20" fmla="*/ 2147483647 w 754"/>
              <a:gd name="T21" fmla="*/ 2147483647 h 1015"/>
              <a:gd name="T22" fmla="*/ 2147483647 w 754"/>
              <a:gd name="T23" fmla="*/ 2147483647 h 1015"/>
              <a:gd name="T24" fmla="*/ 2147483647 w 754"/>
              <a:gd name="T25" fmla="*/ 2147483647 h 1015"/>
              <a:gd name="T26" fmla="*/ 2147483647 w 754"/>
              <a:gd name="T27" fmla="*/ 2147483647 h 1015"/>
              <a:gd name="T28" fmla="*/ 2147483647 w 754"/>
              <a:gd name="T29" fmla="*/ 2147483647 h 1015"/>
              <a:gd name="T30" fmla="*/ 2147483647 w 754"/>
              <a:gd name="T31" fmla="*/ 2147483647 h 1015"/>
              <a:gd name="T32" fmla="*/ 0 w 754"/>
              <a:gd name="T33" fmla="*/ 2147483647 h 1015"/>
              <a:gd name="T34" fmla="*/ 2147483647 w 754"/>
              <a:gd name="T35" fmla="*/ 2147483647 h 1015"/>
              <a:gd name="T36" fmla="*/ 2147483647 w 754"/>
              <a:gd name="T37" fmla="*/ 2147483647 h 1015"/>
              <a:gd name="T38" fmla="*/ 2147483647 w 754"/>
              <a:gd name="T39" fmla="*/ 2147483647 h 1015"/>
              <a:gd name="T40" fmla="*/ 2147483647 w 754"/>
              <a:gd name="T41" fmla="*/ 2147483647 h 1015"/>
              <a:gd name="T42" fmla="*/ 2147483647 w 754"/>
              <a:gd name="T43" fmla="*/ 2147483647 h 1015"/>
              <a:gd name="T44" fmla="*/ 2147483647 w 754"/>
              <a:gd name="T45" fmla="*/ 2147483647 h 1015"/>
              <a:gd name="T46" fmla="*/ 2147483647 w 754"/>
              <a:gd name="T47" fmla="*/ 906263087 h 1015"/>
              <a:gd name="T48" fmla="*/ 2147483647 w 754"/>
              <a:gd name="T49" fmla="*/ 2114614430 h 1015"/>
              <a:gd name="T50" fmla="*/ 2147483647 w 754"/>
              <a:gd name="T51" fmla="*/ 2147483647 h 1015"/>
              <a:gd name="T52" fmla="*/ 2147483647 w 754"/>
              <a:gd name="T53" fmla="*/ 2147483647 h 1015"/>
              <a:gd name="T54" fmla="*/ 2147483647 w 754"/>
              <a:gd name="T55" fmla="*/ 2147483647 h 1015"/>
              <a:gd name="T56" fmla="*/ 2147483647 w 754"/>
              <a:gd name="T57" fmla="*/ 2147483647 h 1015"/>
              <a:gd name="T58" fmla="*/ 2147483647 w 754"/>
              <a:gd name="T59" fmla="*/ 2147483647 h 1015"/>
              <a:gd name="T60" fmla="*/ 2147483647 w 754"/>
              <a:gd name="T61" fmla="*/ 2147483647 h 1015"/>
              <a:gd name="T62" fmla="*/ 2147483647 w 754"/>
              <a:gd name="T63" fmla="*/ 2147483647 h 1015"/>
              <a:gd name="T64" fmla="*/ 2147483647 w 754"/>
              <a:gd name="T65" fmla="*/ 2147483647 h 1015"/>
              <a:gd name="T66" fmla="*/ 2147483647 w 754"/>
              <a:gd name="T67" fmla="*/ 2147483647 h 1015"/>
              <a:gd name="T68" fmla="*/ 2147483647 w 754"/>
              <a:gd name="T69" fmla="*/ 2147483647 h 1015"/>
              <a:gd name="T70" fmla="*/ 2147483647 w 754"/>
              <a:gd name="T71" fmla="*/ 2147483647 h 1015"/>
              <a:gd name="T72" fmla="*/ 2147483647 w 754"/>
              <a:gd name="T73" fmla="*/ 2147483647 h 1015"/>
              <a:gd name="T74" fmla="*/ 2147483647 w 754"/>
              <a:gd name="T75" fmla="*/ 2147483647 h 1015"/>
              <a:gd name="T76" fmla="*/ 2147483647 w 754"/>
              <a:gd name="T77" fmla="*/ 2147483647 h 1015"/>
              <a:gd name="T78" fmla="*/ 2147483647 w 754"/>
              <a:gd name="T79" fmla="*/ 2147483647 h 1015"/>
              <a:gd name="T80" fmla="*/ 2147483647 w 754"/>
              <a:gd name="T81" fmla="*/ 2147483647 h 1015"/>
              <a:gd name="T82" fmla="*/ 2147483647 w 754"/>
              <a:gd name="T83" fmla="*/ 2147483647 h 1015"/>
              <a:gd name="T84" fmla="*/ 2147483647 w 754"/>
              <a:gd name="T85" fmla="*/ 2147483647 h 1015"/>
              <a:gd name="T86" fmla="*/ 2147483647 w 754"/>
              <a:gd name="T87" fmla="*/ 2147483647 h 1015"/>
              <a:gd name="T88" fmla="*/ 2147483647 w 754"/>
              <a:gd name="T89" fmla="*/ 2147483647 h 1015"/>
              <a:gd name="T90" fmla="*/ 2147483647 w 754"/>
              <a:gd name="T91" fmla="*/ 2147483647 h 1015"/>
              <a:gd name="T92" fmla="*/ 2147483647 w 754"/>
              <a:gd name="T93" fmla="*/ 2147483647 h 1015"/>
              <a:gd name="T94" fmla="*/ 2147483647 w 754"/>
              <a:gd name="T95" fmla="*/ 2147483647 h 1015"/>
              <a:gd name="T96" fmla="*/ 2147483647 w 754"/>
              <a:gd name="T97" fmla="*/ 2147483647 h 1015"/>
              <a:gd name="T98" fmla="*/ 2147483647 w 754"/>
              <a:gd name="T99" fmla="*/ 2147483647 h 1015"/>
              <a:gd name="T100" fmla="*/ 2147483647 w 754"/>
              <a:gd name="T101" fmla="*/ 2147483647 h 1015"/>
              <a:gd name="T102" fmla="*/ 2147483647 w 754"/>
              <a:gd name="T103" fmla="*/ 2147483647 h 1015"/>
              <a:gd name="T104" fmla="*/ 2147483647 w 754"/>
              <a:gd name="T105" fmla="*/ 2147483647 h 101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54"/>
              <a:gd name="T160" fmla="*/ 0 h 1015"/>
              <a:gd name="T161" fmla="*/ 754 w 754"/>
              <a:gd name="T162" fmla="*/ 1015 h 101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54" h="1015">
                <a:moveTo>
                  <a:pt x="622" y="130"/>
                </a:moveTo>
                <a:lnTo>
                  <a:pt x="624" y="226"/>
                </a:lnTo>
                <a:lnTo>
                  <a:pt x="643" y="316"/>
                </a:lnTo>
                <a:lnTo>
                  <a:pt x="673" y="409"/>
                </a:lnTo>
                <a:lnTo>
                  <a:pt x="705" y="500"/>
                </a:lnTo>
                <a:lnTo>
                  <a:pt x="733" y="590"/>
                </a:lnTo>
                <a:lnTo>
                  <a:pt x="752" y="681"/>
                </a:lnTo>
                <a:lnTo>
                  <a:pt x="754" y="774"/>
                </a:lnTo>
                <a:lnTo>
                  <a:pt x="731" y="869"/>
                </a:lnTo>
                <a:lnTo>
                  <a:pt x="715" y="904"/>
                </a:lnTo>
                <a:lnTo>
                  <a:pt x="694" y="934"/>
                </a:lnTo>
                <a:lnTo>
                  <a:pt x="668" y="957"/>
                </a:lnTo>
                <a:lnTo>
                  <a:pt x="640" y="978"/>
                </a:lnTo>
                <a:lnTo>
                  <a:pt x="610" y="994"/>
                </a:lnTo>
                <a:lnTo>
                  <a:pt x="578" y="1004"/>
                </a:lnTo>
                <a:lnTo>
                  <a:pt x="543" y="1013"/>
                </a:lnTo>
                <a:lnTo>
                  <a:pt x="506" y="1015"/>
                </a:lnTo>
                <a:lnTo>
                  <a:pt x="469" y="1015"/>
                </a:lnTo>
                <a:lnTo>
                  <a:pt x="431" y="1013"/>
                </a:lnTo>
                <a:lnTo>
                  <a:pt x="394" y="1008"/>
                </a:lnTo>
                <a:lnTo>
                  <a:pt x="357" y="999"/>
                </a:lnTo>
                <a:lnTo>
                  <a:pt x="322" y="987"/>
                </a:lnTo>
                <a:lnTo>
                  <a:pt x="290" y="976"/>
                </a:lnTo>
                <a:lnTo>
                  <a:pt x="257" y="959"/>
                </a:lnTo>
                <a:lnTo>
                  <a:pt x="230" y="943"/>
                </a:lnTo>
                <a:lnTo>
                  <a:pt x="174" y="899"/>
                </a:lnTo>
                <a:lnTo>
                  <a:pt x="127" y="848"/>
                </a:lnTo>
                <a:lnTo>
                  <a:pt x="90" y="790"/>
                </a:lnTo>
                <a:lnTo>
                  <a:pt x="58" y="727"/>
                </a:lnTo>
                <a:lnTo>
                  <a:pt x="35" y="662"/>
                </a:lnTo>
                <a:lnTo>
                  <a:pt x="16" y="595"/>
                </a:lnTo>
                <a:lnTo>
                  <a:pt x="5" y="525"/>
                </a:lnTo>
                <a:lnTo>
                  <a:pt x="0" y="458"/>
                </a:lnTo>
                <a:lnTo>
                  <a:pt x="0" y="409"/>
                </a:lnTo>
                <a:lnTo>
                  <a:pt x="5" y="363"/>
                </a:lnTo>
                <a:lnTo>
                  <a:pt x="14" y="319"/>
                </a:lnTo>
                <a:lnTo>
                  <a:pt x="28" y="277"/>
                </a:lnTo>
                <a:lnTo>
                  <a:pt x="42" y="235"/>
                </a:lnTo>
                <a:lnTo>
                  <a:pt x="63" y="198"/>
                </a:lnTo>
                <a:lnTo>
                  <a:pt x="86" y="163"/>
                </a:lnTo>
                <a:lnTo>
                  <a:pt x="114" y="133"/>
                </a:lnTo>
                <a:lnTo>
                  <a:pt x="141" y="105"/>
                </a:lnTo>
                <a:lnTo>
                  <a:pt x="176" y="79"/>
                </a:lnTo>
                <a:lnTo>
                  <a:pt x="211" y="56"/>
                </a:lnTo>
                <a:lnTo>
                  <a:pt x="250" y="38"/>
                </a:lnTo>
                <a:lnTo>
                  <a:pt x="292" y="24"/>
                </a:lnTo>
                <a:lnTo>
                  <a:pt x="336" y="12"/>
                </a:lnTo>
                <a:lnTo>
                  <a:pt x="385" y="3"/>
                </a:lnTo>
                <a:lnTo>
                  <a:pt x="434" y="0"/>
                </a:lnTo>
                <a:lnTo>
                  <a:pt x="452" y="7"/>
                </a:lnTo>
                <a:lnTo>
                  <a:pt x="471" y="24"/>
                </a:lnTo>
                <a:lnTo>
                  <a:pt x="482" y="42"/>
                </a:lnTo>
                <a:lnTo>
                  <a:pt x="482" y="49"/>
                </a:lnTo>
                <a:lnTo>
                  <a:pt x="441" y="52"/>
                </a:lnTo>
                <a:lnTo>
                  <a:pt x="401" y="56"/>
                </a:lnTo>
                <a:lnTo>
                  <a:pt x="364" y="65"/>
                </a:lnTo>
                <a:lnTo>
                  <a:pt x="327" y="75"/>
                </a:lnTo>
                <a:lnTo>
                  <a:pt x="292" y="89"/>
                </a:lnTo>
                <a:lnTo>
                  <a:pt x="262" y="103"/>
                </a:lnTo>
                <a:lnTo>
                  <a:pt x="232" y="121"/>
                </a:lnTo>
                <a:lnTo>
                  <a:pt x="204" y="142"/>
                </a:lnTo>
                <a:lnTo>
                  <a:pt x="179" y="165"/>
                </a:lnTo>
                <a:lnTo>
                  <a:pt x="153" y="191"/>
                </a:lnTo>
                <a:lnTo>
                  <a:pt x="132" y="219"/>
                </a:lnTo>
                <a:lnTo>
                  <a:pt x="114" y="249"/>
                </a:lnTo>
                <a:lnTo>
                  <a:pt x="97" y="281"/>
                </a:lnTo>
                <a:lnTo>
                  <a:pt x="83" y="316"/>
                </a:lnTo>
                <a:lnTo>
                  <a:pt x="74" y="353"/>
                </a:lnTo>
                <a:lnTo>
                  <a:pt x="65" y="393"/>
                </a:lnTo>
                <a:lnTo>
                  <a:pt x="58" y="467"/>
                </a:lnTo>
                <a:lnTo>
                  <a:pt x="58" y="544"/>
                </a:lnTo>
                <a:lnTo>
                  <a:pt x="67" y="620"/>
                </a:lnTo>
                <a:lnTo>
                  <a:pt x="86" y="697"/>
                </a:lnTo>
                <a:lnTo>
                  <a:pt x="116" y="769"/>
                </a:lnTo>
                <a:lnTo>
                  <a:pt x="155" y="834"/>
                </a:lnTo>
                <a:lnTo>
                  <a:pt x="206" y="890"/>
                </a:lnTo>
                <a:lnTo>
                  <a:pt x="267" y="934"/>
                </a:lnTo>
                <a:lnTo>
                  <a:pt x="304" y="953"/>
                </a:lnTo>
                <a:lnTo>
                  <a:pt x="341" y="964"/>
                </a:lnTo>
                <a:lnTo>
                  <a:pt x="376" y="971"/>
                </a:lnTo>
                <a:lnTo>
                  <a:pt x="413" y="973"/>
                </a:lnTo>
                <a:lnTo>
                  <a:pt x="450" y="971"/>
                </a:lnTo>
                <a:lnTo>
                  <a:pt x="485" y="966"/>
                </a:lnTo>
                <a:lnTo>
                  <a:pt x="517" y="957"/>
                </a:lnTo>
                <a:lnTo>
                  <a:pt x="550" y="941"/>
                </a:lnTo>
                <a:lnTo>
                  <a:pt x="580" y="925"/>
                </a:lnTo>
                <a:lnTo>
                  <a:pt x="605" y="904"/>
                </a:lnTo>
                <a:lnTo>
                  <a:pt x="631" y="878"/>
                </a:lnTo>
                <a:lnTo>
                  <a:pt x="652" y="850"/>
                </a:lnTo>
                <a:lnTo>
                  <a:pt x="670" y="820"/>
                </a:lnTo>
                <a:lnTo>
                  <a:pt x="684" y="788"/>
                </a:lnTo>
                <a:lnTo>
                  <a:pt x="694" y="750"/>
                </a:lnTo>
                <a:lnTo>
                  <a:pt x="698" y="713"/>
                </a:lnTo>
                <a:lnTo>
                  <a:pt x="696" y="632"/>
                </a:lnTo>
                <a:lnTo>
                  <a:pt x="680" y="555"/>
                </a:lnTo>
                <a:lnTo>
                  <a:pt x="657" y="479"/>
                </a:lnTo>
                <a:lnTo>
                  <a:pt x="629" y="402"/>
                </a:lnTo>
                <a:lnTo>
                  <a:pt x="601" y="328"/>
                </a:lnTo>
                <a:lnTo>
                  <a:pt x="580" y="251"/>
                </a:lnTo>
                <a:lnTo>
                  <a:pt x="564" y="172"/>
                </a:lnTo>
                <a:lnTo>
                  <a:pt x="564" y="91"/>
                </a:lnTo>
                <a:lnTo>
                  <a:pt x="573" y="89"/>
                </a:lnTo>
                <a:lnTo>
                  <a:pt x="594" y="98"/>
                </a:lnTo>
                <a:lnTo>
                  <a:pt x="615" y="114"/>
                </a:lnTo>
                <a:lnTo>
                  <a:pt x="622" y="1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4" name="Freeform 828"/>
          <p:cNvSpPr>
            <a:spLocks/>
          </p:cNvSpPr>
          <p:nvPr/>
        </p:nvSpPr>
        <p:spPr bwMode="auto">
          <a:xfrm>
            <a:off x="3367088" y="5338763"/>
            <a:ext cx="647700" cy="244475"/>
          </a:xfrm>
          <a:custGeom>
            <a:avLst/>
            <a:gdLst>
              <a:gd name="T0" fmla="*/ 2147483647 w 733"/>
              <a:gd name="T1" fmla="*/ 2147483647 h 365"/>
              <a:gd name="T2" fmla="*/ 2147483647 w 733"/>
              <a:gd name="T3" fmla="*/ 2147483647 h 365"/>
              <a:gd name="T4" fmla="*/ 2147483647 w 733"/>
              <a:gd name="T5" fmla="*/ 2147483647 h 365"/>
              <a:gd name="T6" fmla="*/ 2147483647 w 733"/>
              <a:gd name="T7" fmla="*/ 2147483647 h 365"/>
              <a:gd name="T8" fmla="*/ 2147483647 w 733"/>
              <a:gd name="T9" fmla="*/ 2147483647 h 365"/>
              <a:gd name="T10" fmla="*/ 2147483647 w 733"/>
              <a:gd name="T11" fmla="*/ 2147483647 h 365"/>
              <a:gd name="T12" fmla="*/ 2147483647 w 733"/>
              <a:gd name="T13" fmla="*/ 2147483647 h 365"/>
              <a:gd name="T14" fmla="*/ 2147483647 w 733"/>
              <a:gd name="T15" fmla="*/ 2147483647 h 365"/>
              <a:gd name="T16" fmla="*/ 2147483647 w 733"/>
              <a:gd name="T17" fmla="*/ 2147483647 h 365"/>
              <a:gd name="T18" fmla="*/ 2147483647 w 733"/>
              <a:gd name="T19" fmla="*/ 2147483647 h 365"/>
              <a:gd name="T20" fmla="*/ 2147483647 w 733"/>
              <a:gd name="T21" fmla="*/ 2147483647 h 365"/>
              <a:gd name="T22" fmla="*/ 2147483647 w 733"/>
              <a:gd name="T23" fmla="*/ 2147483647 h 365"/>
              <a:gd name="T24" fmla="*/ 2147483647 w 733"/>
              <a:gd name="T25" fmla="*/ 2147483647 h 365"/>
              <a:gd name="T26" fmla="*/ 2147483647 w 733"/>
              <a:gd name="T27" fmla="*/ 2147483647 h 365"/>
              <a:gd name="T28" fmla="*/ 2147483647 w 733"/>
              <a:gd name="T29" fmla="*/ 2147483647 h 365"/>
              <a:gd name="T30" fmla="*/ 2147483647 w 733"/>
              <a:gd name="T31" fmla="*/ 2147483647 h 365"/>
              <a:gd name="T32" fmla="*/ 2147483647 w 733"/>
              <a:gd name="T33" fmla="*/ 2147483647 h 365"/>
              <a:gd name="T34" fmla="*/ 2147483647 w 733"/>
              <a:gd name="T35" fmla="*/ 2147483647 h 365"/>
              <a:gd name="T36" fmla="*/ 2147483647 w 733"/>
              <a:gd name="T37" fmla="*/ 2147483647 h 365"/>
              <a:gd name="T38" fmla="*/ 2147483647 w 733"/>
              <a:gd name="T39" fmla="*/ 2147483647 h 365"/>
              <a:gd name="T40" fmla="*/ 2147483647 w 733"/>
              <a:gd name="T41" fmla="*/ 2147483647 h 365"/>
              <a:gd name="T42" fmla="*/ 2147483647 w 733"/>
              <a:gd name="T43" fmla="*/ 2147483647 h 365"/>
              <a:gd name="T44" fmla="*/ 2147483647 w 733"/>
              <a:gd name="T45" fmla="*/ 2147483647 h 365"/>
              <a:gd name="T46" fmla="*/ 2147483647 w 733"/>
              <a:gd name="T47" fmla="*/ 2147483647 h 365"/>
              <a:gd name="T48" fmla="*/ 2147483647 w 733"/>
              <a:gd name="T49" fmla="*/ 2147483647 h 365"/>
              <a:gd name="T50" fmla="*/ 2147483647 w 733"/>
              <a:gd name="T51" fmla="*/ 2147483647 h 365"/>
              <a:gd name="T52" fmla="*/ 2147483647 w 733"/>
              <a:gd name="T53" fmla="*/ 2147483647 h 365"/>
              <a:gd name="T54" fmla="*/ 2147483647 w 733"/>
              <a:gd name="T55" fmla="*/ 2147483647 h 365"/>
              <a:gd name="T56" fmla="*/ 2147483647 w 733"/>
              <a:gd name="T57" fmla="*/ 2147483647 h 365"/>
              <a:gd name="T58" fmla="*/ 2147483647 w 733"/>
              <a:gd name="T59" fmla="*/ 2147483647 h 365"/>
              <a:gd name="T60" fmla="*/ 2147483647 w 733"/>
              <a:gd name="T61" fmla="*/ 2147483647 h 365"/>
              <a:gd name="T62" fmla="*/ 2147483647 w 733"/>
              <a:gd name="T63" fmla="*/ 2147483647 h 365"/>
              <a:gd name="T64" fmla="*/ 2147483647 w 733"/>
              <a:gd name="T65" fmla="*/ 2147483647 h 365"/>
              <a:gd name="T66" fmla="*/ 2147483647 w 733"/>
              <a:gd name="T67" fmla="*/ 2147483647 h 365"/>
              <a:gd name="T68" fmla="*/ 2147483647 w 733"/>
              <a:gd name="T69" fmla="*/ 2147483647 h 365"/>
              <a:gd name="T70" fmla="*/ 2147483647 w 733"/>
              <a:gd name="T71" fmla="*/ 2147483647 h 365"/>
              <a:gd name="T72" fmla="*/ 2147483647 w 733"/>
              <a:gd name="T73" fmla="*/ 2147483647 h 365"/>
              <a:gd name="T74" fmla="*/ 2147483647 w 733"/>
              <a:gd name="T75" fmla="*/ 2147483647 h 365"/>
              <a:gd name="T76" fmla="*/ 2147483647 w 733"/>
              <a:gd name="T77" fmla="*/ 2147483647 h 365"/>
              <a:gd name="T78" fmla="*/ 2147483647 w 733"/>
              <a:gd name="T79" fmla="*/ 2147483647 h 365"/>
              <a:gd name="T80" fmla="*/ 2147483647 w 733"/>
              <a:gd name="T81" fmla="*/ 1502444388 h 365"/>
              <a:gd name="T82" fmla="*/ 2147483647 w 733"/>
              <a:gd name="T83" fmla="*/ 0 h 365"/>
              <a:gd name="T84" fmla="*/ 2147483647 w 733"/>
              <a:gd name="T85" fmla="*/ 2147483647 h 365"/>
              <a:gd name="T86" fmla="*/ 0 w 733"/>
              <a:gd name="T87" fmla="*/ 2147483647 h 365"/>
              <a:gd name="T88" fmla="*/ 2147483647 w 733"/>
              <a:gd name="T89" fmla="*/ 2147483647 h 365"/>
              <a:gd name="T90" fmla="*/ 2147483647 w 733"/>
              <a:gd name="T91" fmla="*/ 2147483647 h 36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33"/>
              <a:gd name="T139" fmla="*/ 0 h 365"/>
              <a:gd name="T140" fmla="*/ 733 w 733"/>
              <a:gd name="T141" fmla="*/ 365 h 36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33" h="365">
                <a:moveTo>
                  <a:pt x="193" y="149"/>
                </a:moveTo>
                <a:lnTo>
                  <a:pt x="195" y="149"/>
                </a:lnTo>
                <a:lnTo>
                  <a:pt x="204" y="149"/>
                </a:lnTo>
                <a:lnTo>
                  <a:pt x="216" y="151"/>
                </a:lnTo>
                <a:lnTo>
                  <a:pt x="232" y="153"/>
                </a:lnTo>
                <a:lnTo>
                  <a:pt x="255" y="158"/>
                </a:lnTo>
                <a:lnTo>
                  <a:pt x="281" y="163"/>
                </a:lnTo>
                <a:lnTo>
                  <a:pt x="309" y="169"/>
                </a:lnTo>
                <a:lnTo>
                  <a:pt x="344" y="179"/>
                </a:lnTo>
                <a:lnTo>
                  <a:pt x="378" y="188"/>
                </a:lnTo>
                <a:lnTo>
                  <a:pt x="418" y="202"/>
                </a:lnTo>
                <a:lnTo>
                  <a:pt x="460" y="216"/>
                </a:lnTo>
                <a:lnTo>
                  <a:pt x="501" y="232"/>
                </a:lnTo>
                <a:lnTo>
                  <a:pt x="548" y="253"/>
                </a:lnTo>
                <a:lnTo>
                  <a:pt x="594" y="276"/>
                </a:lnTo>
                <a:lnTo>
                  <a:pt x="643" y="302"/>
                </a:lnTo>
                <a:lnTo>
                  <a:pt x="694" y="330"/>
                </a:lnTo>
                <a:lnTo>
                  <a:pt x="583" y="172"/>
                </a:lnTo>
                <a:lnTo>
                  <a:pt x="585" y="169"/>
                </a:lnTo>
                <a:lnTo>
                  <a:pt x="592" y="167"/>
                </a:lnTo>
                <a:lnTo>
                  <a:pt x="603" y="165"/>
                </a:lnTo>
                <a:lnTo>
                  <a:pt x="622" y="165"/>
                </a:lnTo>
                <a:lnTo>
                  <a:pt x="643" y="167"/>
                </a:lnTo>
                <a:lnTo>
                  <a:pt x="668" y="174"/>
                </a:lnTo>
                <a:lnTo>
                  <a:pt x="699" y="190"/>
                </a:lnTo>
                <a:lnTo>
                  <a:pt x="733" y="214"/>
                </a:lnTo>
                <a:lnTo>
                  <a:pt x="731" y="211"/>
                </a:lnTo>
                <a:lnTo>
                  <a:pt x="726" y="204"/>
                </a:lnTo>
                <a:lnTo>
                  <a:pt x="719" y="195"/>
                </a:lnTo>
                <a:lnTo>
                  <a:pt x="708" y="181"/>
                </a:lnTo>
                <a:lnTo>
                  <a:pt x="692" y="167"/>
                </a:lnTo>
                <a:lnTo>
                  <a:pt x="673" y="149"/>
                </a:lnTo>
                <a:lnTo>
                  <a:pt x="652" y="132"/>
                </a:lnTo>
                <a:lnTo>
                  <a:pt x="627" y="111"/>
                </a:lnTo>
                <a:lnTo>
                  <a:pt x="599" y="93"/>
                </a:lnTo>
                <a:lnTo>
                  <a:pt x="566" y="74"/>
                </a:lnTo>
                <a:lnTo>
                  <a:pt x="532" y="56"/>
                </a:lnTo>
                <a:lnTo>
                  <a:pt x="492" y="39"/>
                </a:lnTo>
                <a:lnTo>
                  <a:pt x="448" y="26"/>
                </a:lnTo>
                <a:lnTo>
                  <a:pt x="402" y="14"/>
                </a:lnTo>
                <a:lnTo>
                  <a:pt x="353" y="5"/>
                </a:lnTo>
                <a:lnTo>
                  <a:pt x="299" y="0"/>
                </a:lnTo>
                <a:lnTo>
                  <a:pt x="72" y="118"/>
                </a:lnTo>
                <a:lnTo>
                  <a:pt x="0" y="300"/>
                </a:lnTo>
                <a:lnTo>
                  <a:pt x="112" y="365"/>
                </a:lnTo>
                <a:lnTo>
                  <a:pt x="193" y="1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5" name="Freeform 829"/>
          <p:cNvSpPr>
            <a:spLocks/>
          </p:cNvSpPr>
          <p:nvPr/>
        </p:nvSpPr>
        <p:spPr bwMode="auto">
          <a:xfrm>
            <a:off x="3783013" y="5610225"/>
            <a:ext cx="44450" cy="47625"/>
          </a:xfrm>
          <a:custGeom>
            <a:avLst/>
            <a:gdLst>
              <a:gd name="T0" fmla="*/ 0 w 51"/>
              <a:gd name="T1" fmla="*/ 2147483647 h 72"/>
              <a:gd name="T2" fmla="*/ 1324038291 w 51"/>
              <a:gd name="T3" fmla="*/ 2147483647 h 72"/>
              <a:gd name="T4" fmla="*/ 2147483647 w 51"/>
              <a:gd name="T5" fmla="*/ 2147483647 h 72"/>
              <a:gd name="T6" fmla="*/ 2147483647 w 51"/>
              <a:gd name="T7" fmla="*/ 2147483647 h 72"/>
              <a:gd name="T8" fmla="*/ 2147483647 w 51"/>
              <a:gd name="T9" fmla="*/ 2147483647 h 72"/>
              <a:gd name="T10" fmla="*/ 2147483647 w 51"/>
              <a:gd name="T11" fmla="*/ 2147483647 h 72"/>
              <a:gd name="T12" fmla="*/ 2147483647 w 51"/>
              <a:gd name="T13" fmla="*/ 2147483647 h 72"/>
              <a:gd name="T14" fmla="*/ 2147483647 w 51"/>
              <a:gd name="T15" fmla="*/ 2147483647 h 72"/>
              <a:gd name="T16" fmla="*/ 2147483647 w 51"/>
              <a:gd name="T17" fmla="*/ 2147483647 h 72"/>
              <a:gd name="T18" fmla="*/ 2147483647 w 51"/>
              <a:gd name="T19" fmla="*/ 2147483647 h 72"/>
              <a:gd name="T20" fmla="*/ 2147483647 w 51"/>
              <a:gd name="T21" fmla="*/ 2147483647 h 72"/>
              <a:gd name="T22" fmla="*/ 2147483647 w 51"/>
              <a:gd name="T23" fmla="*/ 578848061 h 72"/>
              <a:gd name="T24" fmla="*/ 2147483647 w 51"/>
              <a:gd name="T25" fmla="*/ 0 h 72"/>
              <a:gd name="T26" fmla="*/ 2147483647 w 51"/>
              <a:gd name="T27" fmla="*/ 578848061 h 72"/>
              <a:gd name="T28" fmla="*/ 2147483647 w 51"/>
              <a:gd name="T29" fmla="*/ 2147483647 h 72"/>
              <a:gd name="T30" fmla="*/ 1324038291 w 51"/>
              <a:gd name="T31" fmla="*/ 2147483647 h 72"/>
              <a:gd name="T32" fmla="*/ 0 w 51"/>
              <a:gd name="T33" fmla="*/ 2147483647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1"/>
              <a:gd name="T52" fmla="*/ 0 h 72"/>
              <a:gd name="T53" fmla="*/ 51 w 51"/>
              <a:gd name="T54" fmla="*/ 72 h 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1" h="72">
                <a:moveTo>
                  <a:pt x="0" y="35"/>
                </a:moveTo>
                <a:lnTo>
                  <a:pt x="2" y="49"/>
                </a:lnTo>
                <a:lnTo>
                  <a:pt x="7" y="60"/>
                </a:lnTo>
                <a:lnTo>
                  <a:pt x="16" y="70"/>
                </a:lnTo>
                <a:lnTo>
                  <a:pt x="26" y="72"/>
                </a:lnTo>
                <a:lnTo>
                  <a:pt x="35" y="70"/>
                </a:lnTo>
                <a:lnTo>
                  <a:pt x="44" y="60"/>
                </a:lnTo>
                <a:lnTo>
                  <a:pt x="49" y="49"/>
                </a:lnTo>
                <a:lnTo>
                  <a:pt x="51" y="35"/>
                </a:lnTo>
                <a:lnTo>
                  <a:pt x="49" y="21"/>
                </a:lnTo>
                <a:lnTo>
                  <a:pt x="44" y="9"/>
                </a:lnTo>
                <a:lnTo>
                  <a:pt x="35" y="2"/>
                </a:lnTo>
                <a:lnTo>
                  <a:pt x="26" y="0"/>
                </a:lnTo>
                <a:lnTo>
                  <a:pt x="16" y="2"/>
                </a:lnTo>
                <a:lnTo>
                  <a:pt x="7" y="9"/>
                </a:lnTo>
                <a:lnTo>
                  <a:pt x="2" y="21"/>
                </a:lnTo>
                <a:lnTo>
                  <a:pt x="0"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6" name="Freeform 830"/>
          <p:cNvSpPr>
            <a:spLocks/>
          </p:cNvSpPr>
          <p:nvPr/>
        </p:nvSpPr>
        <p:spPr bwMode="auto">
          <a:xfrm>
            <a:off x="3582988" y="5559425"/>
            <a:ext cx="101600" cy="122238"/>
          </a:xfrm>
          <a:custGeom>
            <a:avLst/>
            <a:gdLst>
              <a:gd name="T0" fmla="*/ 0 w 116"/>
              <a:gd name="T1" fmla="*/ 2147483647 h 181"/>
              <a:gd name="T2" fmla="*/ 2147483647 w 116"/>
              <a:gd name="T3" fmla="*/ 2147483647 h 181"/>
              <a:gd name="T4" fmla="*/ 2147483647 w 116"/>
              <a:gd name="T5" fmla="*/ 2147483647 h 181"/>
              <a:gd name="T6" fmla="*/ 2147483647 w 116"/>
              <a:gd name="T7" fmla="*/ 2147483647 h 181"/>
              <a:gd name="T8" fmla="*/ 2147483647 w 116"/>
              <a:gd name="T9" fmla="*/ 2147483647 h 181"/>
              <a:gd name="T10" fmla="*/ 2147483647 w 116"/>
              <a:gd name="T11" fmla="*/ 2147483647 h 181"/>
              <a:gd name="T12" fmla="*/ 2147483647 w 116"/>
              <a:gd name="T13" fmla="*/ 2147483647 h 181"/>
              <a:gd name="T14" fmla="*/ 2147483647 w 116"/>
              <a:gd name="T15" fmla="*/ 2147483647 h 181"/>
              <a:gd name="T16" fmla="*/ 2147483647 w 116"/>
              <a:gd name="T17" fmla="*/ 2147483647 h 181"/>
              <a:gd name="T18" fmla="*/ 2147483647 w 116"/>
              <a:gd name="T19" fmla="*/ 2147483647 h 181"/>
              <a:gd name="T20" fmla="*/ 2147483647 w 116"/>
              <a:gd name="T21" fmla="*/ 2147483647 h 181"/>
              <a:gd name="T22" fmla="*/ 2147483647 w 116"/>
              <a:gd name="T23" fmla="*/ 2147483647 h 181"/>
              <a:gd name="T24" fmla="*/ 2147483647 w 116"/>
              <a:gd name="T25" fmla="*/ 0 h 181"/>
              <a:gd name="T26" fmla="*/ 2147483647 w 116"/>
              <a:gd name="T27" fmla="*/ 2147483647 h 181"/>
              <a:gd name="T28" fmla="*/ 2147483647 w 116"/>
              <a:gd name="T29" fmla="*/ 2147483647 h 181"/>
              <a:gd name="T30" fmla="*/ 2147483647 w 116"/>
              <a:gd name="T31" fmla="*/ 2147483647 h 181"/>
              <a:gd name="T32" fmla="*/ 0 w 116"/>
              <a:gd name="T33" fmla="*/ 2147483647 h 1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6"/>
              <a:gd name="T52" fmla="*/ 0 h 181"/>
              <a:gd name="T53" fmla="*/ 116 w 116"/>
              <a:gd name="T54" fmla="*/ 181 h 18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6" h="181">
                <a:moveTo>
                  <a:pt x="0" y="90"/>
                </a:moveTo>
                <a:lnTo>
                  <a:pt x="4" y="125"/>
                </a:lnTo>
                <a:lnTo>
                  <a:pt x="16" y="155"/>
                </a:lnTo>
                <a:lnTo>
                  <a:pt x="35" y="174"/>
                </a:lnTo>
                <a:lnTo>
                  <a:pt x="58" y="181"/>
                </a:lnTo>
                <a:lnTo>
                  <a:pt x="81" y="174"/>
                </a:lnTo>
                <a:lnTo>
                  <a:pt x="100" y="155"/>
                </a:lnTo>
                <a:lnTo>
                  <a:pt x="111" y="125"/>
                </a:lnTo>
                <a:lnTo>
                  <a:pt x="116" y="90"/>
                </a:lnTo>
                <a:lnTo>
                  <a:pt x="111" y="55"/>
                </a:lnTo>
                <a:lnTo>
                  <a:pt x="100" y="28"/>
                </a:lnTo>
                <a:lnTo>
                  <a:pt x="81" y="7"/>
                </a:lnTo>
                <a:lnTo>
                  <a:pt x="58" y="0"/>
                </a:lnTo>
                <a:lnTo>
                  <a:pt x="35" y="7"/>
                </a:lnTo>
                <a:lnTo>
                  <a:pt x="16" y="28"/>
                </a:lnTo>
                <a:lnTo>
                  <a:pt x="4" y="55"/>
                </a:lnTo>
                <a:lnTo>
                  <a:pt x="0" y="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7" name="Freeform 831"/>
          <p:cNvSpPr>
            <a:spLocks/>
          </p:cNvSpPr>
          <p:nvPr/>
        </p:nvSpPr>
        <p:spPr bwMode="auto">
          <a:xfrm>
            <a:off x="3597275" y="5578475"/>
            <a:ext cx="71438" cy="85725"/>
          </a:xfrm>
          <a:custGeom>
            <a:avLst/>
            <a:gdLst>
              <a:gd name="T0" fmla="*/ 0 w 81"/>
              <a:gd name="T1" fmla="*/ 2147483647 h 127"/>
              <a:gd name="T2" fmla="*/ 1372104298 w 81"/>
              <a:gd name="T3" fmla="*/ 2147483647 h 127"/>
              <a:gd name="T4" fmla="*/ 2147483647 w 81"/>
              <a:gd name="T5" fmla="*/ 2147483647 h 127"/>
              <a:gd name="T6" fmla="*/ 2147483647 w 81"/>
              <a:gd name="T7" fmla="*/ 2147483647 h 127"/>
              <a:gd name="T8" fmla="*/ 2147483647 w 81"/>
              <a:gd name="T9" fmla="*/ 2147483647 h 127"/>
              <a:gd name="T10" fmla="*/ 2147483647 w 81"/>
              <a:gd name="T11" fmla="*/ 2147483647 h 127"/>
              <a:gd name="T12" fmla="*/ 2147483647 w 81"/>
              <a:gd name="T13" fmla="*/ 2147483647 h 127"/>
              <a:gd name="T14" fmla="*/ 2147483647 w 81"/>
              <a:gd name="T15" fmla="*/ 2147483647 h 127"/>
              <a:gd name="T16" fmla="*/ 2147483647 w 81"/>
              <a:gd name="T17" fmla="*/ 2147483647 h 127"/>
              <a:gd name="T18" fmla="*/ 2147483647 w 81"/>
              <a:gd name="T19" fmla="*/ 2147483647 h 127"/>
              <a:gd name="T20" fmla="*/ 2147483647 w 81"/>
              <a:gd name="T21" fmla="*/ 2147483647 h 127"/>
              <a:gd name="T22" fmla="*/ 2147483647 w 81"/>
              <a:gd name="T23" fmla="*/ 1230187542 h 127"/>
              <a:gd name="T24" fmla="*/ 2147483647 w 81"/>
              <a:gd name="T25" fmla="*/ 0 h 127"/>
              <a:gd name="T26" fmla="*/ 2147483647 w 81"/>
              <a:gd name="T27" fmla="*/ 1230187542 h 127"/>
              <a:gd name="T28" fmla="*/ 2147483647 w 81"/>
              <a:gd name="T29" fmla="*/ 2147483647 h 127"/>
              <a:gd name="T30" fmla="*/ 1372104298 w 81"/>
              <a:gd name="T31" fmla="*/ 2147483647 h 127"/>
              <a:gd name="T32" fmla="*/ 0 w 81"/>
              <a:gd name="T33" fmla="*/ 2147483647 h 1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1"/>
              <a:gd name="T52" fmla="*/ 0 h 127"/>
              <a:gd name="T53" fmla="*/ 81 w 81"/>
              <a:gd name="T54" fmla="*/ 127 h 1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1" h="127">
                <a:moveTo>
                  <a:pt x="0" y="62"/>
                </a:moveTo>
                <a:lnTo>
                  <a:pt x="2" y="88"/>
                </a:lnTo>
                <a:lnTo>
                  <a:pt x="12" y="109"/>
                </a:lnTo>
                <a:lnTo>
                  <a:pt x="26" y="123"/>
                </a:lnTo>
                <a:lnTo>
                  <a:pt x="42" y="127"/>
                </a:lnTo>
                <a:lnTo>
                  <a:pt x="56" y="123"/>
                </a:lnTo>
                <a:lnTo>
                  <a:pt x="70" y="109"/>
                </a:lnTo>
                <a:lnTo>
                  <a:pt x="79" y="88"/>
                </a:lnTo>
                <a:lnTo>
                  <a:pt x="81" y="62"/>
                </a:lnTo>
                <a:lnTo>
                  <a:pt x="79" y="37"/>
                </a:lnTo>
                <a:lnTo>
                  <a:pt x="70" y="18"/>
                </a:lnTo>
                <a:lnTo>
                  <a:pt x="56" y="4"/>
                </a:lnTo>
                <a:lnTo>
                  <a:pt x="42" y="0"/>
                </a:lnTo>
                <a:lnTo>
                  <a:pt x="26" y="4"/>
                </a:lnTo>
                <a:lnTo>
                  <a:pt x="12" y="18"/>
                </a:lnTo>
                <a:lnTo>
                  <a:pt x="2" y="37"/>
                </a:lnTo>
                <a:lnTo>
                  <a:pt x="0"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8" name="Freeform 832"/>
          <p:cNvSpPr>
            <a:spLocks/>
          </p:cNvSpPr>
          <p:nvPr/>
        </p:nvSpPr>
        <p:spPr bwMode="auto">
          <a:xfrm>
            <a:off x="3781425" y="5540375"/>
            <a:ext cx="96838" cy="33338"/>
          </a:xfrm>
          <a:custGeom>
            <a:avLst/>
            <a:gdLst>
              <a:gd name="T0" fmla="*/ 0 w 109"/>
              <a:gd name="T1" fmla="*/ 2147483647 h 51"/>
              <a:gd name="T2" fmla="*/ 2147483647 w 109"/>
              <a:gd name="T3" fmla="*/ 2147483647 h 51"/>
              <a:gd name="T4" fmla="*/ 2147483647 w 109"/>
              <a:gd name="T5" fmla="*/ 2147483647 h 51"/>
              <a:gd name="T6" fmla="*/ 2147483647 w 109"/>
              <a:gd name="T7" fmla="*/ 2147483647 h 51"/>
              <a:gd name="T8" fmla="*/ 2147483647 w 109"/>
              <a:gd name="T9" fmla="*/ 2147483647 h 51"/>
              <a:gd name="T10" fmla="*/ 2147483647 w 109"/>
              <a:gd name="T11" fmla="*/ 2147483647 h 51"/>
              <a:gd name="T12" fmla="*/ 2147483647 w 109"/>
              <a:gd name="T13" fmla="*/ 2147483647 h 51"/>
              <a:gd name="T14" fmla="*/ 2147483647 w 109"/>
              <a:gd name="T15" fmla="*/ 2147483647 h 51"/>
              <a:gd name="T16" fmla="*/ 2147483647 w 109"/>
              <a:gd name="T17" fmla="*/ 2147483647 h 51"/>
              <a:gd name="T18" fmla="*/ 2147483647 w 109"/>
              <a:gd name="T19" fmla="*/ 0 h 51"/>
              <a:gd name="T20" fmla="*/ 0 w 109"/>
              <a:gd name="T21" fmla="*/ 2147483647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9"/>
              <a:gd name="T34" fmla="*/ 0 h 51"/>
              <a:gd name="T35" fmla="*/ 109 w 109"/>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9" h="51">
                <a:moveTo>
                  <a:pt x="0" y="39"/>
                </a:moveTo>
                <a:lnTo>
                  <a:pt x="4" y="39"/>
                </a:lnTo>
                <a:lnTo>
                  <a:pt x="16" y="39"/>
                </a:lnTo>
                <a:lnTo>
                  <a:pt x="32" y="39"/>
                </a:lnTo>
                <a:lnTo>
                  <a:pt x="53" y="39"/>
                </a:lnTo>
                <a:lnTo>
                  <a:pt x="72" y="39"/>
                </a:lnTo>
                <a:lnTo>
                  <a:pt x="90" y="41"/>
                </a:lnTo>
                <a:lnTo>
                  <a:pt x="102" y="46"/>
                </a:lnTo>
                <a:lnTo>
                  <a:pt x="109" y="51"/>
                </a:lnTo>
                <a:lnTo>
                  <a:pt x="100" y="0"/>
                </a:lnTo>
                <a:lnTo>
                  <a:pt x="0"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9" name="Freeform 833"/>
          <p:cNvSpPr>
            <a:spLocks/>
          </p:cNvSpPr>
          <p:nvPr/>
        </p:nvSpPr>
        <p:spPr bwMode="auto">
          <a:xfrm>
            <a:off x="3611563" y="5492750"/>
            <a:ext cx="79375" cy="39688"/>
          </a:xfrm>
          <a:custGeom>
            <a:avLst/>
            <a:gdLst>
              <a:gd name="T0" fmla="*/ 0 w 91"/>
              <a:gd name="T1" fmla="*/ 2147483647 h 60"/>
              <a:gd name="T2" fmla="*/ 1991079339 w 91"/>
              <a:gd name="T3" fmla="*/ 2147483647 h 60"/>
              <a:gd name="T4" fmla="*/ 2147483647 w 91"/>
              <a:gd name="T5" fmla="*/ 2147483647 h 60"/>
              <a:gd name="T6" fmla="*/ 2147483647 w 91"/>
              <a:gd name="T7" fmla="*/ 2147483647 h 60"/>
              <a:gd name="T8" fmla="*/ 2147483647 w 91"/>
              <a:gd name="T9" fmla="*/ 2147483647 h 60"/>
              <a:gd name="T10" fmla="*/ 2147483647 w 91"/>
              <a:gd name="T11" fmla="*/ 2147483647 h 60"/>
              <a:gd name="T12" fmla="*/ 2147483647 w 91"/>
              <a:gd name="T13" fmla="*/ 2147483647 h 60"/>
              <a:gd name="T14" fmla="*/ 2147483647 w 91"/>
              <a:gd name="T15" fmla="*/ 2147483647 h 60"/>
              <a:gd name="T16" fmla="*/ 2147483647 w 91"/>
              <a:gd name="T17" fmla="*/ 2147483647 h 60"/>
              <a:gd name="T18" fmla="*/ 2147483647 w 91"/>
              <a:gd name="T19" fmla="*/ 578863389 h 60"/>
              <a:gd name="T20" fmla="*/ 2147483647 w 91"/>
              <a:gd name="T21" fmla="*/ 578863389 h 60"/>
              <a:gd name="T22" fmla="*/ 2147483647 w 91"/>
              <a:gd name="T23" fmla="*/ 0 h 60"/>
              <a:gd name="T24" fmla="*/ 2147483647 w 91"/>
              <a:gd name="T25" fmla="*/ 0 h 60"/>
              <a:gd name="T26" fmla="*/ 2147483647 w 91"/>
              <a:gd name="T27" fmla="*/ 0 h 60"/>
              <a:gd name="T28" fmla="*/ 2147483647 w 91"/>
              <a:gd name="T29" fmla="*/ 2025801345 h 60"/>
              <a:gd name="T30" fmla="*/ 2147483647 w 91"/>
              <a:gd name="T31" fmla="*/ 2147483647 h 60"/>
              <a:gd name="T32" fmla="*/ 2147483647 w 91"/>
              <a:gd name="T33" fmla="*/ 2147483647 h 60"/>
              <a:gd name="T34" fmla="*/ 0 w 91"/>
              <a:gd name="T35" fmla="*/ 2147483647 h 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1"/>
              <a:gd name="T55" fmla="*/ 0 h 60"/>
              <a:gd name="T56" fmla="*/ 91 w 91"/>
              <a:gd name="T57" fmla="*/ 60 h 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1" h="60">
                <a:moveTo>
                  <a:pt x="0" y="60"/>
                </a:moveTo>
                <a:lnTo>
                  <a:pt x="3" y="58"/>
                </a:lnTo>
                <a:lnTo>
                  <a:pt x="10" y="56"/>
                </a:lnTo>
                <a:lnTo>
                  <a:pt x="19" y="49"/>
                </a:lnTo>
                <a:lnTo>
                  <a:pt x="33" y="44"/>
                </a:lnTo>
                <a:lnTo>
                  <a:pt x="47" y="39"/>
                </a:lnTo>
                <a:lnTo>
                  <a:pt x="63" y="37"/>
                </a:lnTo>
                <a:lnTo>
                  <a:pt x="77" y="37"/>
                </a:lnTo>
                <a:lnTo>
                  <a:pt x="91" y="42"/>
                </a:lnTo>
                <a:lnTo>
                  <a:pt x="91" y="2"/>
                </a:lnTo>
                <a:lnTo>
                  <a:pt x="88" y="2"/>
                </a:lnTo>
                <a:lnTo>
                  <a:pt x="81" y="0"/>
                </a:lnTo>
                <a:lnTo>
                  <a:pt x="70" y="0"/>
                </a:lnTo>
                <a:lnTo>
                  <a:pt x="58" y="0"/>
                </a:lnTo>
                <a:lnTo>
                  <a:pt x="42" y="7"/>
                </a:lnTo>
                <a:lnTo>
                  <a:pt x="28" y="16"/>
                </a:lnTo>
                <a:lnTo>
                  <a:pt x="14" y="35"/>
                </a:lnTo>
                <a:lnTo>
                  <a:pt x="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0" name="Freeform 834"/>
          <p:cNvSpPr>
            <a:spLocks/>
          </p:cNvSpPr>
          <p:nvPr/>
        </p:nvSpPr>
        <p:spPr bwMode="auto">
          <a:xfrm>
            <a:off x="3675063" y="5662613"/>
            <a:ext cx="142875" cy="165100"/>
          </a:xfrm>
          <a:custGeom>
            <a:avLst/>
            <a:gdLst>
              <a:gd name="T0" fmla="*/ 2147483647 w 163"/>
              <a:gd name="T1" fmla="*/ 0 h 246"/>
              <a:gd name="T2" fmla="*/ 2147483647 w 163"/>
              <a:gd name="T3" fmla="*/ 2116104296 h 246"/>
              <a:gd name="T4" fmla="*/ 2147483647 w 163"/>
              <a:gd name="T5" fmla="*/ 2147483647 h 246"/>
              <a:gd name="T6" fmla="*/ 2147483647 w 163"/>
              <a:gd name="T7" fmla="*/ 2147483647 h 246"/>
              <a:gd name="T8" fmla="*/ 2147483647 w 163"/>
              <a:gd name="T9" fmla="*/ 2147483647 h 246"/>
              <a:gd name="T10" fmla="*/ 2147483647 w 163"/>
              <a:gd name="T11" fmla="*/ 2147483647 h 246"/>
              <a:gd name="T12" fmla="*/ 2147483647 w 163"/>
              <a:gd name="T13" fmla="*/ 2147483647 h 246"/>
              <a:gd name="T14" fmla="*/ 2147483647 w 163"/>
              <a:gd name="T15" fmla="*/ 2147483647 h 246"/>
              <a:gd name="T16" fmla="*/ 2147483647 w 163"/>
              <a:gd name="T17" fmla="*/ 2147483647 h 246"/>
              <a:gd name="T18" fmla="*/ 0 w 163"/>
              <a:gd name="T19" fmla="*/ 2147483647 h 246"/>
              <a:gd name="T20" fmla="*/ 2147483647 w 163"/>
              <a:gd name="T21" fmla="*/ 2147483647 h 246"/>
              <a:gd name="T22" fmla="*/ 2147483647 w 163"/>
              <a:gd name="T23" fmla="*/ 2147483647 h 246"/>
              <a:gd name="T24" fmla="*/ 2147483647 w 163"/>
              <a:gd name="T25" fmla="*/ 2147483647 h 246"/>
              <a:gd name="T26" fmla="*/ 2147483647 w 163"/>
              <a:gd name="T27" fmla="*/ 2147483647 h 246"/>
              <a:gd name="T28" fmla="*/ 2147483647 w 163"/>
              <a:gd name="T29" fmla="*/ 2147483647 h 246"/>
              <a:gd name="T30" fmla="*/ 2147483647 w 163"/>
              <a:gd name="T31" fmla="*/ 0 h 2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3"/>
              <a:gd name="T49" fmla="*/ 0 h 246"/>
              <a:gd name="T50" fmla="*/ 163 w 163"/>
              <a:gd name="T51" fmla="*/ 246 h 24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3" h="246">
                <a:moveTo>
                  <a:pt x="105" y="0"/>
                </a:moveTo>
                <a:lnTo>
                  <a:pt x="109" y="7"/>
                </a:lnTo>
                <a:lnTo>
                  <a:pt x="119" y="23"/>
                </a:lnTo>
                <a:lnTo>
                  <a:pt x="132" y="49"/>
                </a:lnTo>
                <a:lnTo>
                  <a:pt x="144" y="81"/>
                </a:lnTo>
                <a:lnTo>
                  <a:pt x="156" y="118"/>
                </a:lnTo>
                <a:lnTo>
                  <a:pt x="163" y="160"/>
                </a:lnTo>
                <a:lnTo>
                  <a:pt x="160" y="202"/>
                </a:lnTo>
                <a:lnTo>
                  <a:pt x="149" y="246"/>
                </a:lnTo>
                <a:lnTo>
                  <a:pt x="0" y="218"/>
                </a:lnTo>
                <a:lnTo>
                  <a:pt x="19" y="186"/>
                </a:lnTo>
                <a:lnTo>
                  <a:pt x="109" y="200"/>
                </a:lnTo>
                <a:lnTo>
                  <a:pt x="114" y="188"/>
                </a:lnTo>
                <a:lnTo>
                  <a:pt x="121" y="156"/>
                </a:lnTo>
                <a:lnTo>
                  <a:pt x="121" y="93"/>
                </a:lnTo>
                <a:lnTo>
                  <a:pt x="10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1" name="Freeform 835"/>
          <p:cNvSpPr>
            <a:spLocks/>
          </p:cNvSpPr>
          <p:nvPr/>
        </p:nvSpPr>
        <p:spPr bwMode="auto">
          <a:xfrm>
            <a:off x="3563938" y="5953125"/>
            <a:ext cx="166687" cy="60325"/>
          </a:xfrm>
          <a:custGeom>
            <a:avLst/>
            <a:gdLst>
              <a:gd name="T0" fmla="*/ 2147483647 w 188"/>
              <a:gd name="T1" fmla="*/ 0 h 90"/>
              <a:gd name="T2" fmla="*/ 2147483647 w 188"/>
              <a:gd name="T3" fmla="*/ 1505511076 h 90"/>
              <a:gd name="T4" fmla="*/ 2147483647 w 188"/>
              <a:gd name="T5" fmla="*/ 2147483647 h 90"/>
              <a:gd name="T6" fmla="*/ 2147483647 w 188"/>
              <a:gd name="T7" fmla="*/ 2147483647 h 90"/>
              <a:gd name="T8" fmla="*/ 2147483647 w 188"/>
              <a:gd name="T9" fmla="*/ 2147483647 h 90"/>
              <a:gd name="T10" fmla="*/ 2147483647 w 188"/>
              <a:gd name="T11" fmla="*/ 2147483647 h 90"/>
              <a:gd name="T12" fmla="*/ 2147483647 w 188"/>
              <a:gd name="T13" fmla="*/ 2147483647 h 90"/>
              <a:gd name="T14" fmla="*/ 2147483647 w 188"/>
              <a:gd name="T15" fmla="*/ 2147483647 h 90"/>
              <a:gd name="T16" fmla="*/ 0 w 188"/>
              <a:gd name="T17" fmla="*/ 2147483647 h 90"/>
              <a:gd name="T18" fmla="*/ 1393787033 w 188"/>
              <a:gd name="T19" fmla="*/ 2147483647 h 90"/>
              <a:gd name="T20" fmla="*/ 2147483647 w 188"/>
              <a:gd name="T21" fmla="*/ 2147483647 h 90"/>
              <a:gd name="T22" fmla="*/ 2147483647 w 188"/>
              <a:gd name="T23" fmla="*/ 2147483647 h 90"/>
              <a:gd name="T24" fmla="*/ 2147483647 w 188"/>
              <a:gd name="T25" fmla="*/ 2147483647 h 90"/>
              <a:gd name="T26" fmla="*/ 2147483647 w 188"/>
              <a:gd name="T27" fmla="*/ 2147483647 h 90"/>
              <a:gd name="T28" fmla="*/ 2147483647 w 188"/>
              <a:gd name="T29" fmla="*/ 2147483647 h 90"/>
              <a:gd name="T30" fmla="*/ 2147483647 w 188"/>
              <a:gd name="T31" fmla="*/ 2147483647 h 90"/>
              <a:gd name="T32" fmla="*/ 2147483647 w 188"/>
              <a:gd name="T33" fmla="*/ 2147483647 h 90"/>
              <a:gd name="T34" fmla="*/ 2147483647 w 188"/>
              <a:gd name="T35" fmla="*/ 0 h 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8"/>
              <a:gd name="T55" fmla="*/ 0 h 90"/>
              <a:gd name="T56" fmla="*/ 188 w 188"/>
              <a:gd name="T57" fmla="*/ 90 h 9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8" h="90">
                <a:moveTo>
                  <a:pt x="188" y="0"/>
                </a:moveTo>
                <a:lnTo>
                  <a:pt x="186" y="5"/>
                </a:lnTo>
                <a:lnTo>
                  <a:pt x="174" y="19"/>
                </a:lnTo>
                <a:lnTo>
                  <a:pt x="160" y="35"/>
                </a:lnTo>
                <a:lnTo>
                  <a:pt x="137" y="49"/>
                </a:lnTo>
                <a:lnTo>
                  <a:pt x="111" y="60"/>
                </a:lnTo>
                <a:lnTo>
                  <a:pt x="79" y="63"/>
                </a:lnTo>
                <a:lnTo>
                  <a:pt x="42" y="53"/>
                </a:lnTo>
                <a:lnTo>
                  <a:pt x="0" y="28"/>
                </a:lnTo>
                <a:lnTo>
                  <a:pt x="2" y="32"/>
                </a:lnTo>
                <a:lnTo>
                  <a:pt x="12" y="44"/>
                </a:lnTo>
                <a:lnTo>
                  <a:pt x="28" y="60"/>
                </a:lnTo>
                <a:lnTo>
                  <a:pt x="46" y="77"/>
                </a:lnTo>
                <a:lnTo>
                  <a:pt x="72" y="86"/>
                </a:lnTo>
                <a:lnTo>
                  <a:pt x="100" y="90"/>
                </a:lnTo>
                <a:lnTo>
                  <a:pt x="130" y="81"/>
                </a:lnTo>
                <a:lnTo>
                  <a:pt x="162" y="56"/>
                </a:lnTo>
                <a:lnTo>
                  <a:pt x="18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2" name="Freeform 836"/>
          <p:cNvSpPr>
            <a:spLocks/>
          </p:cNvSpPr>
          <p:nvPr/>
        </p:nvSpPr>
        <p:spPr bwMode="auto">
          <a:xfrm>
            <a:off x="3333750" y="5599113"/>
            <a:ext cx="136525" cy="128587"/>
          </a:xfrm>
          <a:custGeom>
            <a:avLst/>
            <a:gdLst>
              <a:gd name="T0" fmla="*/ 2147483647 w 155"/>
              <a:gd name="T1" fmla="*/ 591710716 h 193"/>
              <a:gd name="T2" fmla="*/ 2147483647 w 155"/>
              <a:gd name="T3" fmla="*/ 2147483647 h 193"/>
              <a:gd name="T4" fmla="*/ 2147483647 w 155"/>
              <a:gd name="T5" fmla="*/ 2147483647 h 193"/>
              <a:gd name="T6" fmla="*/ 2147483647 w 155"/>
              <a:gd name="T7" fmla="*/ 2147483647 h 193"/>
              <a:gd name="T8" fmla="*/ 2147483647 w 155"/>
              <a:gd name="T9" fmla="*/ 2147483647 h 193"/>
              <a:gd name="T10" fmla="*/ 0 w 155"/>
              <a:gd name="T11" fmla="*/ 2147483647 h 193"/>
              <a:gd name="T12" fmla="*/ 2147483647 w 155"/>
              <a:gd name="T13" fmla="*/ 2147483647 h 193"/>
              <a:gd name="T14" fmla="*/ 2147483647 w 155"/>
              <a:gd name="T15" fmla="*/ 2147483647 h 193"/>
              <a:gd name="T16" fmla="*/ 2147483647 w 155"/>
              <a:gd name="T17" fmla="*/ 2147483647 h 193"/>
              <a:gd name="T18" fmla="*/ 2147483647 w 155"/>
              <a:gd name="T19" fmla="*/ 2147483647 h 193"/>
              <a:gd name="T20" fmla="*/ 2147483647 w 155"/>
              <a:gd name="T21" fmla="*/ 2147483647 h 193"/>
              <a:gd name="T22" fmla="*/ 2147483647 w 155"/>
              <a:gd name="T23" fmla="*/ 2147483647 h 193"/>
              <a:gd name="T24" fmla="*/ 2147483647 w 155"/>
              <a:gd name="T25" fmla="*/ 2147483647 h 193"/>
              <a:gd name="T26" fmla="*/ 2147483647 w 155"/>
              <a:gd name="T27" fmla="*/ 2147483647 h 193"/>
              <a:gd name="T28" fmla="*/ 2147483647 w 155"/>
              <a:gd name="T29" fmla="*/ 2147483647 h 193"/>
              <a:gd name="T30" fmla="*/ 2147483647 w 155"/>
              <a:gd name="T31" fmla="*/ 2147483647 h 193"/>
              <a:gd name="T32" fmla="*/ 2147483647 w 155"/>
              <a:gd name="T33" fmla="*/ 2147483647 h 193"/>
              <a:gd name="T34" fmla="*/ 2147483647 w 155"/>
              <a:gd name="T35" fmla="*/ 2147483647 h 193"/>
              <a:gd name="T36" fmla="*/ 2147483647 w 155"/>
              <a:gd name="T37" fmla="*/ 2147483647 h 193"/>
              <a:gd name="T38" fmla="*/ 2147483647 w 155"/>
              <a:gd name="T39" fmla="*/ 2147483647 h 193"/>
              <a:gd name="T40" fmla="*/ 2147483647 w 155"/>
              <a:gd name="T41" fmla="*/ 2147483647 h 193"/>
              <a:gd name="T42" fmla="*/ 2147483647 w 155"/>
              <a:gd name="T43" fmla="*/ 2147483647 h 193"/>
              <a:gd name="T44" fmla="*/ 2147483647 w 155"/>
              <a:gd name="T45" fmla="*/ 2147483647 h 193"/>
              <a:gd name="T46" fmla="*/ 2147483647 w 155"/>
              <a:gd name="T47" fmla="*/ 2147483647 h 193"/>
              <a:gd name="T48" fmla="*/ 2147483647 w 155"/>
              <a:gd name="T49" fmla="*/ 2147483647 h 193"/>
              <a:gd name="T50" fmla="*/ 2147483647 w 155"/>
              <a:gd name="T51" fmla="*/ 2147483647 h 193"/>
              <a:gd name="T52" fmla="*/ 2147483647 w 155"/>
              <a:gd name="T53" fmla="*/ 2147483647 h 193"/>
              <a:gd name="T54" fmla="*/ 2147483647 w 155"/>
              <a:gd name="T55" fmla="*/ 2147483647 h 193"/>
              <a:gd name="T56" fmla="*/ 2147483647 w 155"/>
              <a:gd name="T57" fmla="*/ 2147483647 h 193"/>
              <a:gd name="T58" fmla="*/ 2147483647 w 155"/>
              <a:gd name="T59" fmla="*/ 2147483647 h 193"/>
              <a:gd name="T60" fmla="*/ 2147483647 w 155"/>
              <a:gd name="T61" fmla="*/ 2147483647 h 193"/>
              <a:gd name="T62" fmla="*/ 2147483647 w 155"/>
              <a:gd name="T63" fmla="*/ 2147483647 h 193"/>
              <a:gd name="T64" fmla="*/ 2147483647 w 155"/>
              <a:gd name="T65" fmla="*/ 2147483647 h 193"/>
              <a:gd name="T66" fmla="*/ 2147483647 w 155"/>
              <a:gd name="T67" fmla="*/ 1182978373 h 1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5"/>
              <a:gd name="T103" fmla="*/ 0 h 193"/>
              <a:gd name="T104" fmla="*/ 155 w 155"/>
              <a:gd name="T105" fmla="*/ 193 h 19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5" h="193">
                <a:moveTo>
                  <a:pt x="93" y="0"/>
                </a:moveTo>
                <a:lnTo>
                  <a:pt x="81" y="2"/>
                </a:lnTo>
                <a:lnTo>
                  <a:pt x="72" y="7"/>
                </a:lnTo>
                <a:lnTo>
                  <a:pt x="60" y="11"/>
                </a:lnTo>
                <a:lnTo>
                  <a:pt x="51" y="21"/>
                </a:lnTo>
                <a:lnTo>
                  <a:pt x="44" y="28"/>
                </a:lnTo>
                <a:lnTo>
                  <a:pt x="35" y="37"/>
                </a:lnTo>
                <a:lnTo>
                  <a:pt x="28" y="46"/>
                </a:lnTo>
                <a:lnTo>
                  <a:pt x="23" y="56"/>
                </a:lnTo>
                <a:lnTo>
                  <a:pt x="11" y="76"/>
                </a:lnTo>
                <a:lnTo>
                  <a:pt x="2" y="100"/>
                </a:lnTo>
                <a:lnTo>
                  <a:pt x="0" y="125"/>
                </a:lnTo>
                <a:lnTo>
                  <a:pt x="7" y="148"/>
                </a:lnTo>
                <a:lnTo>
                  <a:pt x="14" y="160"/>
                </a:lnTo>
                <a:lnTo>
                  <a:pt x="23" y="172"/>
                </a:lnTo>
                <a:lnTo>
                  <a:pt x="35" y="179"/>
                </a:lnTo>
                <a:lnTo>
                  <a:pt x="48" y="186"/>
                </a:lnTo>
                <a:lnTo>
                  <a:pt x="62" y="190"/>
                </a:lnTo>
                <a:lnTo>
                  <a:pt x="76" y="193"/>
                </a:lnTo>
                <a:lnTo>
                  <a:pt x="90" y="193"/>
                </a:lnTo>
                <a:lnTo>
                  <a:pt x="104" y="193"/>
                </a:lnTo>
                <a:lnTo>
                  <a:pt x="104" y="188"/>
                </a:lnTo>
                <a:lnTo>
                  <a:pt x="99" y="179"/>
                </a:lnTo>
                <a:lnTo>
                  <a:pt x="88" y="169"/>
                </a:lnTo>
                <a:lnTo>
                  <a:pt x="79" y="167"/>
                </a:lnTo>
                <a:lnTo>
                  <a:pt x="69" y="167"/>
                </a:lnTo>
                <a:lnTo>
                  <a:pt x="58" y="167"/>
                </a:lnTo>
                <a:lnTo>
                  <a:pt x="46" y="167"/>
                </a:lnTo>
                <a:lnTo>
                  <a:pt x="37" y="162"/>
                </a:lnTo>
                <a:lnTo>
                  <a:pt x="35" y="160"/>
                </a:lnTo>
                <a:lnTo>
                  <a:pt x="32" y="158"/>
                </a:lnTo>
                <a:lnTo>
                  <a:pt x="32" y="155"/>
                </a:lnTo>
                <a:lnTo>
                  <a:pt x="32" y="153"/>
                </a:lnTo>
                <a:lnTo>
                  <a:pt x="32" y="148"/>
                </a:lnTo>
                <a:lnTo>
                  <a:pt x="30" y="146"/>
                </a:lnTo>
                <a:lnTo>
                  <a:pt x="30" y="144"/>
                </a:lnTo>
                <a:lnTo>
                  <a:pt x="32" y="128"/>
                </a:lnTo>
                <a:lnTo>
                  <a:pt x="37" y="109"/>
                </a:lnTo>
                <a:lnTo>
                  <a:pt x="41" y="93"/>
                </a:lnTo>
                <a:lnTo>
                  <a:pt x="51" y="79"/>
                </a:lnTo>
                <a:lnTo>
                  <a:pt x="60" y="65"/>
                </a:lnTo>
                <a:lnTo>
                  <a:pt x="72" y="51"/>
                </a:lnTo>
                <a:lnTo>
                  <a:pt x="86" y="39"/>
                </a:lnTo>
                <a:lnTo>
                  <a:pt x="99" y="32"/>
                </a:lnTo>
                <a:lnTo>
                  <a:pt x="104" y="30"/>
                </a:lnTo>
                <a:lnTo>
                  <a:pt x="109" y="28"/>
                </a:lnTo>
                <a:lnTo>
                  <a:pt x="113" y="28"/>
                </a:lnTo>
                <a:lnTo>
                  <a:pt x="118" y="28"/>
                </a:lnTo>
                <a:lnTo>
                  <a:pt x="118" y="30"/>
                </a:lnTo>
                <a:lnTo>
                  <a:pt x="120" y="35"/>
                </a:lnTo>
                <a:lnTo>
                  <a:pt x="120" y="39"/>
                </a:lnTo>
                <a:lnTo>
                  <a:pt x="123" y="44"/>
                </a:lnTo>
                <a:lnTo>
                  <a:pt x="123" y="49"/>
                </a:lnTo>
                <a:lnTo>
                  <a:pt x="125" y="53"/>
                </a:lnTo>
                <a:lnTo>
                  <a:pt x="130" y="58"/>
                </a:lnTo>
                <a:lnTo>
                  <a:pt x="134" y="62"/>
                </a:lnTo>
                <a:lnTo>
                  <a:pt x="139" y="67"/>
                </a:lnTo>
                <a:lnTo>
                  <a:pt x="141" y="69"/>
                </a:lnTo>
                <a:lnTo>
                  <a:pt x="148" y="72"/>
                </a:lnTo>
                <a:lnTo>
                  <a:pt x="153" y="72"/>
                </a:lnTo>
                <a:lnTo>
                  <a:pt x="155" y="69"/>
                </a:lnTo>
                <a:lnTo>
                  <a:pt x="148" y="46"/>
                </a:lnTo>
                <a:lnTo>
                  <a:pt x="134" y="23"/>
                </a:lnTo>
                <a:lnTo>
                  <a:pt x="116" y="4"/>
                </a:lnTo>
                <a:lnTo>
                  <a:pt x="9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3" name="Freeform 837"/>
          <p:cNvSpPr>
            <a:spLocks/>
          </p:cNvSpPr>
          <p:nvPr/>
        </p:nvSpPr>
        <p:spPr bwMode="auto">
          <a:xfrm>
            <a:off x="3400425" y="5659438"/>
            <a:ext cx="38100" cy="33337"/>
          </a:xfrm>
          <a:custGeom>
            <a:avLst/>
            <a:gdLst>
              <a:gd name="T0" fmla="*/ 1947976990 w 44"/>
              <a:gd name="T1" fmla="*/ 0 h 49"/>
              <a:gd name="T2" fmla="*/ 1947976990 w 44"/>
              <a:gd name="T3" fmla="*/ 944721641 h 49"/>
              <a:gd name="T4" fmla="*/ 2147483647 w 44"/>
              <a:gd name="T5" fmla="*/ 2147483647 h 49"/>
              <a:gd name="T6" fmla="*/ 2147483647 w 44"/>
              <a:gd name="T7" fmla="*/ 2147483647 h 49"/>
              <a:gd name="T8" fmla="*/ 2147483647 w 44"/>
              <a:gd name="T9" fmla="*/ 2147483647 h 49"/>
              <a:gd name="T10" fmla="*/ 2147483647 w 44"/>
              <a:gd name="T11" fmla="*/ 2147483647 h 49"/>
              <a:gd name="T12" fmla="*/ 2147483647 w 44"/>
              <a:gd name="T13" fmla="*/ 2147483647 h 49"/>
              <a:gd name="T14" fmla="*/ 2147483647 w 44"/>
              <a:gd name="T15" fmla="*/ 2147483647 h 49"/>
              <a:gd name="T16" fmla="*/ 2147483647 w 44"/>
              <a:gd name="T17" fmla="*/ 2147483647 h 49"/>
              <a:gd name="T18" fmla="*/ 2147483647 w 44"/>
              <a:gd name="T19" fmla="*/ 2147483647 h 49"/>
              <a:gd name="T20" fmla="*/ 2147483647 w 44"/>
              <a:gd name="T21" fmla="*/ 2147483647 h 49"/>
              <a:gd name="T22" fmla="*/ 2147483647 w 44"/>
              <a:gd name="T23" fmla="*/ 2147483647 h 49"/>
              <a:gd name="T24" fmla="*/ 0 w 44"/>
              <a:gd name="T25" fmla="*/ 2147483647 h 49"/>
              <a:gd name="T26" fmla="*/ 1947976990 w 44"/>
              <a:gd name="T27" fmla="*/ 2147483647 h 49"/>
              <a:gd name="T28" fmla="*/ 2147483647 w 44"/>
              <a:gd name="T29" fmla="*/ 2147483647 h 49"/>
              <a:gd name="T30" fmla="*/ 2147483647 w 44"/>
              <a:gd name="T31" fmla="*/ 2147483647 h 49"/>
              <a:gd name="T32" fmla="*/ 2147483647 w 44"/>
              <a:gd name="T33" fmla="*/ 2147483647 h 49"/>
              <a:gd name="T34" fmla="*/ 2147483647 w 44"/>
              <a:gd name="T35" fmla="*/ 2147483647 h 49"/>
              <a:gd name="T36" fmla="*/ 2147483647 w 44"/>
              <a:gd name="T37" fmla="*/ 2147483647 h 49"/>
              <a:gd name="T38" fmla="*/ 2147483647 w 44"/>
              <a:gd name="T39" fmla="*/ 2147483647 h 49"/>
              <a:gd name="T40" fmla="*/ 2147483647 w 44"/>
              <a:gd name="T41" fmla="*/ 2147483647 h 49"/>
              <a:gd name="T42" fmla="*/ 2147483647 w 44"/>
              <a:gd name="T43" fmla="*/ 2147483647 h 49"/>
              <a:gd name="T44" fmla="*/ 2147483647 w 44"/>
              <a:gd name="T45" fmla="*/ 2147483647 h 49"/>
              <a:gd name="T46" fmla="*/ 2147483647 w 44"/>
              <a:gd name="T47" fmla="*/ 2147483647 h 49"/>
              <a:gd name="T48" fmla="*/ 2147483647 w 44"/>
              <a:gd name="T49" fmla="*/ 2147483647 h 49"/>
              <a:gd name="T50" fmla="*/ 2147483647 w 44"/>
              <a:gd name="T51" fmla="*/ 2147483647 h 49"/>
              <a:gd name="T52" fmla="*/ 2147483647 w 44"/>
              <a:gd name="T53" fmla="*/ 2147483647 h 49"/>
              <a:gd name="T54" fmla="*/ 2147483647 w 44"/>
              <a:gd name="T55" fmla="*/ 2147483647 h 49"/>
              <a:gd name="T56" fmla="*/ 2147483647 w 44"/>
              <a:gd name="T57" fmla="*/ 2147483647 h 49"/>
              <a:gd name="T58" fmla="*/ 2147483647 w 44"/>
              <a:gd name="T59" fmla="*/ 2147483647 h 49"/>
              <a:gd name="T60" fmla="*/ 2147483647 w 44"/>
              <a:gd name="T61" fmla="*/ 2147483647 h 49"/>
              <a:gd name="T62" fmla="*/ 2147483647 w 44"/>
              <a:gd name="T63" fmla="*/ 944721641 h 49"/>
              <a:gd name="T64" fmla="*/ 1947976990 w 44"/>
              <a:gd name="T65" fmla="*/ 0 h 4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
              <a:gd name="T100" fmla="*/ 0 h 49"/>
              <a:gd name="T101" fmla="*/ 44 w 44"/>
              <a:gd name="T102" fmla="*/ 49 h 4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 h="49">
                <a:moveTo>
                  <a:pt x="3" y="0"/>
                </a:moveTo>
                <a:lnTo>
                  <a:pt x="3" y="3"/>
                </a:lnTo>
                <a:lnTo>
                  <a:pt x="5" y="7"/>
                </a:lnTo>
                <a:lnTo>
                  <a:pt x="10" y="12"/>
                </a:lnTo>
                <a:lnTo>
                  <a:pt x="14" y="14"/>
                </a:lnTo>
                <a:lnTo>
                  <a:pt x="17" y="14"/>
                </a:lnTo>
                <a:lnTo>
                  <a:pt x="12" y="19"/>
                </a:lnTo>
                <a:lnTo>
                  <a:pt x="10" y="24"/>
                </a:lnTo>
                <a:lnTo>
                  <a:pt x="5" y="31"/>
                </a:lnTo>
                <a:lnTo>
                  <a:pt x="0" y="35"/>
                </a:lnTo>
                <a:lnTo>
                  <a:pt x="3" y="40"/>
                </a:lnTo>
                <a:lnTo>
                  <a:pt x="7" y="44"/>
                </a:lnTo>
                <a:lnTo>
                  <a:pt x="12" y="49"/>
                </a:lnTo>
                <a:lnTo>
                  <a:pt x="17" y="49"/>
                </a:lnTo>
                <a:lnTo>
                  <a:pt x="21" y="44"/>
                </a:lnTo>
                <a:lnTo>
                  <a:pt x="23" y="38"/>
                </a:lnTo>
                <a:lnTo>
                  <a:pt x="28" y="33"/>
                </a:lnTo>
                <a:lnTo>
                  <a:pt x="30" y="28"/>
                </a:lnTo>
                <a:lnTo>
                  <a:pt x="33" y="33"/>
                </a:lnTo>
                <a:lnTo>
                  <a:pt x="37" y="35"/>
                </a:lnTo>
                <a:lnTo>
                  <a:pt x="42" y="38"/>
                </a:lnTo>
                <a:lnTo>
                  <a:pt x="44" y="38"/>
                </a:lnTo>
                <a:lnTo>
                  <a:pt x="40" y="24"/>
                </a:lnTo>
                <a:lnTo>
                  <a:pt x="30" y="10"/>
                </a:lnTo>
                <a:lnTo>
                  <a:pt x="19" y="3"/>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4" name="Freeform 838"/>
          <p:cNvSpPr>
            <a:spLocks/>
          </p:cNvSpPr>
          <p:nvPr/>
        </p:nvSpPr>
        <p:spPr bwMode="auto">
          <a:xfrm>
            <a:off x="3295650" y="5897563"/>
            <a:ext cx="633413" cy="287337"/>
          </a:xfrm>
          <a:custGeom>
            <a:avLst/>
            <a:gdLst>
              <a:gd name="T0" fmla="*/ 2147483647 w 717"/>
              <a:gd name="T1" fmla="*/ 0 h 427"/>
              <a:gd name="T2" fmla="*/ 2147483647 w 717"/>
              <a:gd name="T3" fmla="*/ 2147483647 h 427"/>
              <a:gd name="T4" fmla="*/ 2147483647 w 717"/>
              <a:gd name="T5" fmla="*/ 2147483647 h 427"/>
              <a:gd name="T6" fmla="*/ 2147483647 w 717"/>
              <a:gd name="T7" fmla="*/ 2147483647 h 427"/>
              <a:gd name="T8" fmla="*/ 2147483647 w 717"/>
              <a:gd name="T9" fmla="*/ 2147483647 h 427"/>
              <a:gd name="T10" fmla="*/ 2147483647 w 717"/>
              <a:gd name="T11" fmla="*/ 2147483647 h 427"/>
              <a:gd name="T12" fmla="*/ 2147483647 w 717"/>
              <a:gd name="T13" fmla="*/ 2147483647 h 427"/>
              <a:gd name="T14" fmla="*/ 2147483647 w 717"/>
              <a:gd name="T15" fmla="*/ 2147483647 h 427"/>
              <a:gd name="T16" fmla="*/ 2147483647 w 717"/>
              <a:gd name="T17" fmla="*/ 2147483647 h 427"/>
              <a:gd name="T18" fmla="*/ 2147483647 w 717"/>
              <a:gd name="T19" fmla="*/ 2147483647 h 427"/>
              <a:gd name="T20" fmla="*/ 2147483647 w 717"/>
              <a:gd name="T21" fmla="*/ 2147483647 h 427"/>
              <a:gd name="T22" fmla="*/ 0 w 717"/>
              <a:gd name="T23" fmla="*/ 2147483647 h 427"/>
              <a:gd name="T24" fmla="*/ 2147483647 w 717"/>
              <a:gd name="T25" fmla="*/ 0 h 42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7"/>
              <a:gd name="T40" fmla="*/ 0 h 427"/>
              <a:gd name="T41" fmla="*/ 717 w 717"/>
              <a:gd name="T42" fmla="*/ 427 h 42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7" h="427">
                <a:moveTo>
                  <a:pt x="114" y="0"/>
                </a:moveTo>
                <a:lnTo>
                  <a:pt x="128" y="21"/>
                </a:lnTo>
                <a:lnTo>
                  <a:pt x="35" y="76"/>
                </a:lnTo>
                <a:lnTo>
                  <a:pt x="290" y="378"/>
                </a:lnTo>
                <a:lnTo>
                  <a:pt x="438" y="295"/>
                </a:lnTo>
                <a:lnTo>
                  <a:pt x="561" y="392"/>
                </a:lnTo>
                <a:lnTo>
                  <a:pt x="696" y="130"/>
                </a:lnTo>
                <a:lnTo>
                  <a:pt x="717" y="141"/>
                </a:lnTo>
                <a:lnTo>
                  <a:pt x="568" y="427"/>
                </a:lnTo>
                <a:lnTo>
                  <a:pt x="436" y="322"/>
                </a:lnTo>
                <a:lnTo>
                  <a:pt x="285" y="408"/>
                </a:lnTo>
                <a:lnTo>
                  <a:pt x="0" y="69"/>
                </a:lnTo>
                <a:lnTo>
                  <a:pt x="1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5" name="Freeform 839"/>
          <p:cNvSpPr>
            <a:spLocks/>
          </p:cNvSpPr>
          <p:nvPr/>
        </p:nvSpPr>
        <p:spPr bwMode="auto">
          <a:xfrm>
            <a:off x="3144838" y="5957888"/>
            <a:ext cx="904875" cy="625475"/>
          </a:xfrm>
          <a:custGeom>
            <a:avLst/>
            <a:gdLst>
              <a:gd name="T0" fmla="*/ 2147483647 w 1026"/>
              <a:gd name="T1" fmla="*/ 2147483647 h 933"/>
              <a:gd name="T2" fmla="*/ 2147483647 w 1026"/>
              <a:gd name="T3" fmla="*/ 2147483647 h 933"/>
              <a:gd name="T4" fmla="*/ 2147483647 w 1026"/>
              <a:gd name="T5" fmla="*/ 2147483647 h 933"/>
              <a:gd name="T6" fmla="*/ 2147483647 w 1026"/>
              <a:gd name="T7" fmla="*/ 2147483647 h 933"/>
              <a:gd name="T8" fmla="*/ 2147483647 w 1026"/>
              <a:gd name="T9" fmla="*/ 2147483647 h 933"/>
              <a:gd name="T10" fmla="*/ 2147483647 w 1026"/>
              <a:gd name="T11" fmla="*/ 0 h 933"/>
              <a:gd name="T12" fmla="*/ 0 w 1026"/>
              <a:gd name="T13" fmla="*/ 2147483647 h 933"/>
              <a:gd name="T14" fmla="*/ 2147483647 w 1026"/>
              <a:gd name="T15" fmla="*/ 2147483647 h 933"/>
              <a:gd name="T16" fmla="*/ 2147483647 w 1026"/>
              <a:gd name="T17" fmla="*/ 2147483647 h 9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26"/>
              <a:gd name="T28" fmla="*/ 0 h 933"/>
              <a:gd name="T29" fmla="*/ 1026 w 1026"/>
              <a:gd name="T30" fmla="*/ 933 h 9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26" h="933">
                <a:moveTo>
                  <a:pt x="914" y="51"/>
                </a:moveTo>
                <a:lnTo>
                  <a:pt x="866" y="56"/>
                </a:lnTo>
                <a:lnTo>
                  <a:pt x="972" y="808"/>
                </a:lnTo>
                <a:lnTo>
                  <a:pt x="61" y="882"/>
                </a:lnTo>
                <a:lnTo>
                  <a:pt x="237" y="12"/>
                </a:lnTo>
                <a:lnTo>
                  <a:pt x="191" y="0"/>
                </a:lnTo>
                <a:lnTo>
                  <a:pt x="0" y="933"/>
                </a:lnTo>
                <a:lnTo>
                  <a:pt x="1026" y="850"/>
                </a:lnTo>
                <a:lnTo>
                  <a:pt x="914"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6" name="Freeform 840"/>
          <p:cNvSpPr>
            <a:spLocks/>
          </p:cNvSpPr>
          <p:nvPr/>
        </p:nvSpPr>
        <p:spPr bwMode="auto">
          <a:xfrm>
            <a:off x="3498850" y="6145213"/>
            <a:ext cx="284163" cy="287337"/>
          </a:xfrm>
          <a:custGeom>
            <a:avLst/>
            <a:gdLst>
              <a:gd name="T0" fmla="*/ 2147483647 w 322"/>
              <a:gd name="T1" fmla="*/ 2147483647 h 429"/>
              <a:gd name="T2" fmla="*/ 2147483647 w 322"/>
              <a:gd name="T3" fmla="*/ 2147483647 h 429"/>
              <a:gd name="T4" fmla="*/ 2147483647 w 322"/>
              <a:gd name="T5" fmla="*/ 2147483647 h 429"/>
              <a:gd name="T6" fmla="*/ 2147483647 w 322"/>
              <a:gd name="T7" fmla="*/ 2147483647 h 429"/>
              <a:gd name="T8" fmla="*/ 2147483647 w 322"/>
              <a:gd name="T9" fmla="*/ 2147483647 h 429"/>
              <a:gd name="T10" fmla="*/ 2147483647 w 322"/>
              <a:gd name="T11" fmla="*/ 2147483647 h 429"/>
              <a:gd name="T12" fmla="*/ 2147483647 w 322"/>
              <a:gd name="T13" fmla="*/ 2147483647 h 429"/>
              <a:gd name="T14" fmla="*/ 2147483647 w 322"/>
              <a:gd name="T15" fmla="*/ 2147483647 h 429"/>
              <a:gd name="T16" fmla="*/ 2147483647 w 322"/>
              <a:gd name="T17" fmla="*/ 2147483647 h 429"/>
              <a:gd name="T18" fmla="*/ 2147483647 w 322"/>
              <a:gd name="T19" fmla="*/ 2147483647 h 429"/>
              <a:gd name="T20" fmla="*/ 2147483647 w 322"/>
              <a:gd name="T21" fmla="*/ 2147483647 h 429"/>
              <a:gd name="T22" fmla="*/ 2147483647 w 322"/>
              <a:gd name="T23" fmla="*/ 2147483647 h 429"/>
              <a:gd name="T24" fmla="*/ 2147483647 w 322"/>
              <a:gd name="T25" fmla="*/ 2147483647 h 429"/>
              <a:gd name="T26" fmla="*/ 2147483647 w 322"/>
              <a:gd name="T27" fmla="*/ 2147483647 h 429"/>
              <a:gd name="T28" fmla="*/ 2147483647 w 322"/>
              <a:gd name="T29" fmla="*/ 2147483647 h 429"/>
              <a:gd name="T30" fmla="*/ 2147483647 w 322"/>
              <a:gd name="T31" fmla="*/ 2147483647 h 429"/>
              <a:gd name="T32" fmla="*/ 2147483647 w 322"/>
              <a:gd name="T33" fmla="*/ 0 h 429"/>
              <a:gd name="T34" fmla="*/ 0 w 322"/>
              <a:gd name="T35" fmla="*/ 2103081864 h 429"/>
              <a:gd name="T36" fmla="*/ 2147483647 w 322"/>
              <a:gd name="T37" fmla="*/ 2147483647 h 429"/>
              <a:gd name="T38" fmla="*/ 2147483647 w 322"/>
              <a:gd name="T39" fmla="*/ 2147483647 h 429"/>
              <a:gd name="T40" fmla="*/ 2147483647 w 322"/>
              <a:gd name="T41" fmla="*/ 2147483647 h 429"/>
              <a:gd name="T42" fmla="*/ 2147483647 w 322"/>
              <a:gd name="T43" fmla="*/ 2147483647 h 429"/>
              <a:gd name="T44" fmla="*/ 2147483647 w 322"/>
              <a:gd name="T45" fmla="*/ 2147483647 h 429"/>
              <a:gd name="T46" fmla="*/ 2147483647 w 322"/>
              <a:gd name="T47" fmla="*/ 2147483647 h 429"/>
              <a:gd name="T48" fmla="*/ 2147483647 w 322"/>
              <a:gd name="T49" fmla="*/ 2147483647 h 429"/>
              <a:gd name="T50" fmla="*/ 2147483647 w 322"/>
              <a:gd name="T51" fmla="*/ 2147483647 h 429"/>
              <a:gd name="T52" fmla="*/ 2147483647 w 322"/>
              <a:gd name="T53" fmla="*/ 2147483647 h 429"/>
              <a:gd name="T54" fmla="*/ 2147483647 w 322"/>
              <a:gd name="T55" fmla="*/ 2147483647 h 429"/>
              <a:gd name="T56" fmla="*/ 2147483647 w 322"/>
              <a:gd name="T57" fmla="*/ 2147483647 h 429"/>
              <a:gd name="T58" fmla="*/ 2147483647 w 322"/>
              <a:gd name="T59" fmla="*/ 2147483647 h 429"/>
              <a:gd name="T60" fmla="*/ 2147483647 w 322"/>
              <a:gd name="T61" fmla="*/ 2147483647 h 429"/>
              <a:gd name="T62" fmla="*/ 2147483647 w 322"/>
              <a:gd name="T63" fmla="*/ 2147483647 h 429"/>
              <a:gd name="T64" fmla="*/ 2147483647 w 322"/>
              <a:gd name="T65" fmla="*/ 2147483647 h 429"/>
              <a:gd name="T66" fmla="*/ 2147483647 w 322"/>
              <a:gd name="T67" fmla="*/ 2147483647 h 429"/>
              <a:gd name="T68" fmla="*/ 2147483647 w 322"/>
              <a:gd name="T69" fmla="*/ 2147483647 h 429"/>
              <a:gd name="T70" fmla="*/ 2147483647 w 322"/>
              <a:gd name="T71" fmla="*/ 2147483647 h 429"/>
              <a:gd name="T72" fmla="*/ 2147483647 w 322"/>
              <a:gd name="T73" fmla="*/ 2147483647 h 429"/>
              <a:gd name="T74" fmla="*/ 2147483647 w 322"/>
              <a:gd name="T75" fmla="*/ 2147483647 h 429"/>
              <a:gd name="T76" fmla="*/ 2147483647 w 322"/>
              <a:gd name="T77" fmla="*/ 2147483647 h 429"/>
              <a:gd name="T78" fmla="*/ 2147483647 w 322"/>
              <a:gd name="T79" fmla="*/ 2147483647 h 429"/>
              <a:gd name="T80" fmla="*/ 2147483647 w 322"/>
              <a:gd name="T81" fmla="*/ 2147483647 h 429"/>
              <a:gd name="T82" fmla="*/ 2147483647 w 322"/>
              <a:gd name="T83" fmla="*/ 2147483647 h 429"/>
              <a:gd name="T84" fmla="*/ 2147483647 w 322"/>
              <a:gd name="T85" fmla="*/ 2147483647 h 42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2"/>
              <a:gd name="T130" fmla="*/ 0 h 429"/>
              <a:gd name="T131" fmla="*/ 322 w 322"/>
              <a:gd name="T132" fmla="*/ 429 h 42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2" h="429">
                <a:moveTo>
                  <a:pt x="299" y="23"/>
                </a:moveTo>
                <a:lnTo>
                  <a:pt x="283" y="85"/>
                </a:lnTo>
                <a:lnTo>
                  <a:pt x="264" y="146"/>
                </a:lnTo>
                <a:lnTo>
                  <a:pt x="248" y="204"/>
                </a:lnTo>
                <a:lnTo>
                  <a:pt x="232" y="260"/>
                </a:lnTo>
                <a:lnTo>
                  <a:pt x="215" y="308"/>
                </a:lnTo>
                <a:lnTo>
                  <a:pt x="202" y="348"/>
                </a:lnTo>
                <a:lnTo>
                  <a:pt x="188" y="380"/>
                </a:lnTo>
                <a:lnTo>
                  <a:pt x="178" y="401"/>
                </a:lnTo>
                <a:lnTo>
                  <a:pt x="167" y="376"/>
                </a:lnTo>
                <a:lnTo>
                  <a:pt x="150" y="336"/>
                </a:lnTo>
                <a:lnTo>
                  <a:pt x="130" y="290"/>
                </a:lnTo>
                <a:lnTo>
                  <a:pt x="109" y="234"/>
                </a:lnTo>
                <a:lnTo>
                  <a:pt x="86" y="174"/>
                </a:lnTo>
                <a:lnTo>
                  <a:pt x="62" y="113"/>
                </a:lnTo>
                <a:lnTo>
                  <a:pt x="41" y="55"/>
                </a:lnTo>
                <a:lnTo>
                  <a:pt x="21" y="0"/>
                </a:lnTo>
                <a:lnTo>
                  <a:pt x="0" y="7"/>
                </a:lnTo>
                <a:lnTo>
                  <a:pt x="14" y="44"/>
                </a:lnTo>
                <a:lnTo>
                  <a:pt x="32" y="97"/>
                </a:lnTo>
                <a:lnTo>
                  <a:pt x="58" y="162"/>
                </a:lnTo>
                <a:lnTo>
                  <a:pt x="83" y="232"/>
                </a:lnTo>
                <a:lnTo>
                  <a:pt x="109" y="301"/>
                </a:lnTo>
                <a:lnTo>
                  <a:pt x="134" y="359"/>
                </a:lnTo>
                <a:lnTo>
                  <a:pt x="153" y="404"/>
                </a:lnTo>
                <a:lnTo>
                  <a:pt x="167" y="427"/>
                </a:lnTo>
                <a:lnTo>
                  <a:pt x="171" y="429"/>
                </a:lnTo>
                <a:lnTo>
                  <a:pt x="174" y="429"/>
                </a:lnTo>
                <a:lnTo>
                  <a:pt x="178" y="429"/>
                </a:lnTo>
                <a:lnTo>
                  <a:pt x="183" y="429"/>
                </a:lnTo>
                <a:lnTo>
                  <a:pt x="188" y="427"/>
                </a:lnTo>
                <a:lnTo>
                  <a:pt x="192" y="425"/>
                </a:lnTo>
                <a:lnTo>
                  <a:pt x="197" y="415"/>
                </a:lnTo>
                <a:lnTo>
                  <a:pt x="206" y="401"/>
                </a:lnTo>
                <a:lnTo>
                  <a:pt x="215" y="376"/>
                </a:lnTo>
                <a:lnTo>
                  <a:pt x="229" y="339"/>
                </a:lnTo>
                <a:lnTo>
                  <a:pt x="246" y="290"/>
                </a:lnTo>
                <a:lnTo>
                  <a:pt x="266" y="222"/>
                </a:lnTo>
                <a:lnTo>
                  <a:pt x="287" y="153"/>
                </a:lnTo>
                <a:lnTo>
                  <a:pt x="306" y="90"/>
                </a:lnTo>
                <a:lnTo>
                  <a:pt x="318" y="46"/>
                </a:lnTo>
                <a:lnTo>
                  <a:pt x="322" y="30"/>
                </a:lnTo>
                <a:lnTo>
                  <a:pt x="299"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7" name="Freeform 841"/>
          <p:cNvSpPr>
            <a:spLocks/>
          </p:cNvSpPr>
          <p:nvPr/>
        </p:nvSpPr>
        <p:spPr bwMode="auto">
          <a:xfrm>
            <a:off x="3598863" y="6097588"/>
            <a:ext cx="119062" cy="328612"/>
          </a:xfrm>
          <a:custGeom>
            <a:avLst/>
            <a:gdLst>
              <a:gd name="T0" fmla="*/ 2147483647 w 135"/>
              <a:gd name="T1" fmla="*/ 2147483647 h 488"/>
              <a:gd name="T2" fmla="*/ 2147483647 w 135"/>
              <a:gd name="T3" fmla="*/ 2147483647 h 488"/>
              <a:gd name="T4" fmla="*/ 2147483647 w 135"/>
              <a:gd name="T5" fmla="*/ 2147483647 h 488"/>
              <a:gd name="T6" fmla="*/ 2147483647 w 135"/>
              <a:gd name="T7" fmla="*/ 2147483647 h 488"/>
              <a:gd name="T8" fmla="*/ 0 w 135"/>
              <a:gd name="T9" fmla="*/ 2147483647 h 488"/>
              <a:gd name="T10" fmla="*/ 2147483647 w 135"/>
              <a:gd name="T11" fmla="*/ 2147483647 h 488"/>
              <a:gd name="T12" fmla="*/ 2147483647 w 135"/>
              <a:gd name="T13" fmla="*/ 2147483647 h 488"/>
              <a:gd name="T14" fmla="*/ 2147483647 w 135"/>
              <a:gd name="T15" fmla="*/ 0 h 488"/>
              <a:gd name="T16" fmla="*/ 2147483647 w 135"/>
              <a:gd name="T17" fmla="*/ 2147483647 h 4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5"/>
              <a:gd name="T28" fmla="*/ 0 h 488"/>
              <a:gd name="T29" fmla="*/ 135 w 135"/>
              <a:gd name="T30" fmla="*/ 488 h 4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5" h="488">
                <a:moveTo>
                  <a:pt x="135" y="65"/>
                </a:moveTo>
                <a:lnTo>
                  <a:pt x="86" y="111"/>
                </a:lnTo>
                <a:lnTo>
                  <a:pt x="135" y="316"/>
                </a:lnTo>
                <a:lnTo>
                  <a:pt x="63" y="488"/>
                </a:lnTo>
                <a:lnTo>
                  <a:pt x="0" y="309"/>
                </a:lnTo>
                <a:lnTo>
                  <a:pt x="47" y="128"/>
                </a:lnTo>
                <a:lnTo>
                  <a:pt x="24" y="74"/>
                </a:lnTo>
                <a:lnTo>
                  <a:pt x="89" y="0"/>
                </a:lnTo>
                <a:lnTo>
                  <a:pt x="135"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8" name="Freeform 842"/>
          <p:cNvSpPr>
            <a:spLocks/>
          </p:cNvSpPr>
          <p:nvPr/>
        </p:nvSpPr>
        <p:spPr bwMode="auto">
          <a:xfrm>
            <a:off x="3233738" y="6529388"/>
            <a:ext cx="741362" cy="379412"/>
          </a:xfrm>
          <a:custGeom>
            <a:avLst/>
            <a:gdLst>
              <a:gd name="T0" fmla="*/ 2147483647 w 840"/>
              <a:gd name="T1" fmla="*/ 0 h 564"/>
              <a:gd name="T2" fmla="*/ 2147483647 w 840"/>
              <a:gd name="T3" fmla="*/ 2147483647 h 564"/>
              <a:gd name="T4" fmla="*/ 2147483647 w 840"/>
              <a:gd name="T5" fmla="*/ 2147483647 h 564"/>
              <a:gd name="T6" fmla="*/ 2147483647 w 840"/>
              <a:gd name="T7" fmla="*/ 2147483647 h 564"/>
              <a:gd name="T8" fmla="*/ 2147483647 w 840"/>
              <a:gd name="T9" fmla="*/ 2147483647 h 564"/>
              <a:gd name="T10" fmla="*/ 2147483647 w 840"/>
              <a:gd name="T11" fmla="*/ 2147483647 h 564"/>
              <a:gd name="T12" fmla="*/ 2147483647 w 840"/>
              <a:gd name="T13" fmla="*/ 2147483647 h 564"/>
              <a:gd name="T14" fmla="*/ 0 w 840"/>
              <a:gd name="T15" fmla="*/ 2147483647 h 564"/>
              <a:gd name="T16" fmla="*/ 2147483647 w 840"/>
              <a:gd name="T17" fmla="*/ 0 h 5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40"/>
              <a:gd name="T28" fmla="*/ 0 h 564"/>
              <a:gd name="T29" fmla="*/ 840 w 840"/>
              <a:gd name="T30" fmla="*/ 564 h 56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40" h="564">
                <a:moveTo>
                  <a:pt x="840" y="0"/>
                </a:moveTo>
                <a:lnTo>
                  <a:pt x="643" y="564"/>
                </a:lnTo>
                <a:lnTo>
                  <a:pt x="525" y="564"/>
                </a:lnTo>
                <a:lnTo>
                  <a:pt x="499" y="172"/>
                </a:lnTo>
                <a:lnTo>
                  <a:pt x="302" y="188"/>
                </a:lnTo>
                <a:lnTo>
                  <a:pt x="214" y="541"/>
                </a:lnTo>
                <a:lnTo>
                  <a:pt x="49" y="541"/>
                </a:lnTo>
                <a:lnTo>
                  <a:pt x="0" y="72"/>
                </a:lnTo>
                <a:lnTo>
                  <a:pt x="8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9" name="Freeform 843"/>
          <p:cNvSpPr>
            <a:spLocks/>
          </p:cNvSpPr>
          <p:nvPr/>
        </p:nvSpPr>
        <p:spPr bwMode="auto">
          <a:xfrm>
            <a:off x="3689350" y="6929438"/>
            <a:ext cx="260350" cy="79375"/>
          </a:xfrm>
          <a:custGeom>
            <a:avLst/>
            <a:gdLst>
              <a:gd name="T0" fmla="*/ 2147483647 w 295"/>
              <a:gd name="T1" fmla="*/ 0 h 118"/>
              <a:gd name="T2" fmla="*/ 2147483647 w 295"/>
              <a:gd name="T3" fmla="*/ 2147483647 h 118"/>
              <a:gd name="T4" fmla="*/ 2147483647 w 295"/>
              <a:gd name="T5" fmla="*/ 2147483647 h 118"/>
              <a:gd name="T6" fmla="*/ 2147483647 w 295"/>
              <a:gd name="T7" fmla="*/ 2147483647 h 118"/>
              <a:gd name="T8" fmla="*/ 0 w 295"/>
              <a:gd name="T9" fmla="*/ 2147483647 h 118"/>
              <a:gd name="T10" fmla="*/ 2147483647 w 295"/>
              <a:gd name="T11" fmla="*/ 2147483647 h 118"/>
              <a:gd name="T12" fmla="*/ 2147483647 w 295"/>
              <a:gd name="T13" fmla="*/ 0 h 118"/>
              <a:gd name="T14" fmla="*/ 0 60000 65536"/>
              <a:gd name="T15" fmla="*/ 0 60000 65536"/>
              <a:gd name="T16" fmla="*/ 0 60000 65536"/>
              <a:gd name="T17" fmla="*/ 0 60000 65536"/>
              <a:gd name="T18" fmla="*/ 0 60000 65536"/>
              <a:gd name="T19" fmla="*/ 0 60000 65536"/>
              <a:gd name="T20" fmla="*/ 0 60000 65536"/>
              <a:gd name="T21" fmla="*/ 0 w 295"/>
              <a:gd name="T22" fmla="*/ 0 h 118"/>
              <a:gd name="T23" fmla="*/ 295 w 295"/>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5" h="118">
                <a:moveTo>
                  <a:pt x="105" y="0"/>
                </a:moveTo>
                <a:lnTo>
                  <a:pt x="295" y="118"/>
                </a:lnTo>
                <a:lnTo>
                  <a:pt x="96" y="79"/>
                </a:lnTo>
                <a:lnTo>
                  <a:pt x="72" y="109"/>
                </a:lnTo>
                <a:lnTo>
                  <a:pt x="0" y="102"/>
                </a:lnTo>
                <a:lnTo>
                  <a:pt x="10" y="9"/>
                </a:lnTo>
                <a:lnTo>
                  <a:pt x="10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0" name="Freeform 844"/>
          <p:cNvSpPr>
            <a:spLocks/>
          </p:cNvSpPr>
          <p:nvPr/>
        </p:nvSpPr>
        <p:spPr bwMode="auto">
          <a:xfrm>
            <a:off x="3179763" y="6918325"/>
            <a:ext cx="217487" cy="79375"/>
          </a:xfrm>
          <a:custGeom>
            <a:avLst/>
            <a:gdLst>
              <a:gd name="T0" fmla="*/ 2147483647 w 246"/>
              <a:gd name="T1" fmla="*/ 0 h 119"/>
              <a:gd name="T2" fmla="*/ 2147483647 w 246"/>
              <a:gd name="T3" fmla="*/ 0 h 119"/>
              <a:gd name="T4" fmla="*/ 0 w 246"/>
              <a:gd name="T5" fmla="*/ 2147483647 h 119"/>
              <a:gd name="T6" fmla="*/ 2147483647 w 246"/>
              <a:gd name="T7" fmla="*/ 2147483647 h 119"/>
              <a:gd name="T8" fmla="*/ 2147483647 w 246"/>
              <a:gd name="T9" fmla="*/ 2147483647 h 119"/>
              <a:gd name="T10" fmla="*/ 2147483647 w 246"/>
              <a:gd name="T11" fmla="*/ 2147483647 h 119"/>
              <a:gd name="T12" fmla="*/ 2147483647 w 246"/>
              <a:gd name="T13" fmla="*/ 0 h 119"/>
              <a:gd name="T14" fmla="*/ 0 60000 65536"/>
              <a:gd name="T15" fmla="*/ 0 60000 65536"/>
              <a:gd name="T16" fmla="*/ 0 60000 65536"/>
              <a:gd name="T17" fmla="*/ 0 60000 65536"/>
              <a:gd name="T18" fmla="*/ 0 60000 65536"/>
              <a:gd name="T19" fmla="*/ 0 60000 65536"/>
              <a:gd name="T20" fmla="*/ 0 60000 65536"/>
              <a:gd name="T21" fmla="*/ 0 w 246"/>
              <a:gd name="T22" fmla="*/ 0 h 119"/>
              <a:gd name="T23" fmla="*/ 246 w 246"/>
              <a:gd name="T24" fmla="*/ 119 h 1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6" h="119">
                <a:moveTo>
                  <a:pt x="246" y="0"/>
                </a:moveTo>
                <a:lnTo>
                  <a:pt x="151" y="0"/>
                </a:lnTo>
                <a:lnTo>
                  <a:pt x="0" y="103"/>
                </a:lnTo>
                <a:lnTo>
                  <a:pt x="151" y="72"/>
                </a:lnTo>
                <a:lnTo>
                  <a:pt x="151" y="112"/>
                </a:lnTo>
                <a:lnTo>
                  <a:pt x="236" y="119"/>
                </a:lnTo>
                <a:lnTo>
                  <a:pt x="2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1" name="Freeform 845"/>
          <p:cNvSpPr>
            <a:spLocks/>
          </p:cNvSpPr>
          <p:nvPr/>
        </p:nvSpPr>
        <p:spPr bwMode="auto">
          <a:xfrm>
            <a:off x="4083050" y="6321425"/>
            <a:ext cx="146050" cy="109538"/>
          </a:xfrm>
          <a:custGeom>
            <a:avLst/>
            <a:gdLst>
              <a:gd name="T0" fmla="*/ 2147483647 w 167"/>
              <a:gd name="T1" fmla="*/ 2147483647 h 163"/>
              <a:gd name="T2" fmla="*/ 2147483647 w 167"/>
              <a:gd name="T3" fmla="*/ 0 h 163"/>
              <a:gd name="T4" fmla="*/ 0 w 167"/>
              <a:gd name="T5" fmla="*/ 2147483647 h 163"/>
              <a:gd name="T6" fmla="*/ 2147483647 w 167"/>
              <a:gd name="T7" fmla="*/ 2147483647 h 163"/>
              <a:gd name="T8" fmla="*/ 2147483647 w 167"/>
              <a:gd name="T9" fmla="*/ 2147483647 h 163"/>
              <a:gd name="T10" fmla="*/ 0 60000 65536"/>
              <a:gd name="T11" fmla="*/ 0 60000 65536"/>
              <a:gd name="T12" fmla="*/ 0 60000 65536"/>
              <a:gd name="T13" fmla="*/ 0 60000 65536"/>
              <a:gd name="T14" fmla="*/ 0 60000 65536"/>
              <a:gd name="T15" fmla="*/ 0 w 167"/>
              <a:gd name="T16" fmla="*/ 0 h 163"/>
              <a:gd name="T17" fmla="*/ 167 w 167"/>
              <a:gd name="T18" fmla="*/ 163 h 163"/>
            </a:gdLst>
            <a:ahLst/>
            <a:cxnLst>
              <a:cxn ang="T10">
                <a:pos x="T0" y="T1"/>
              </a:cxn>
              <a:cxn ang="T11">
                <a:pos x="T2" y="T3"/>
              </a:cxn>
              <a:cxn ang="T12">
                <a:pos x="T4" y="T5"/>
              </a:cxn>
              <a:cxn ang="T13">
                <a:pos x="T6" y="T7"/>
              </a:cxn>
              <a:cxn ang="T14">
                <a:pos x="T8" y="T9"/>
              </a:cxn>
            </a:cxnLst>
            <a:rect l="T15" t="T16" r="T17" b="T18"/>
            <a:pathLst>
              <a:path w="167" h="163">
                <a:moveTo>
                  <a:pt x="167" y="147"/>
                </a:moveTo>
                <a:lnTo>
                  <a:pt x="111" y="0"/>
                </a:lnTo>
                <a:lnTo>
                  <a:pt x="0" y="24"/>
                </a:lnTo>
                <a:lnTo>
                  <a:pt x="44" y="163"/>
                </a:lnTo>
                <a:lnTo>
                  <a:pt x="167" y="1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2" name="Freeform 846"/>
          <p:cNvSpPr>
            <a:spLocks/>
          </p:cNvSpPr>
          <p:nvPr/>
        </p:nvSpPr>
        <p:spPr bwMode="auto">
          <a:xfrm>
            <a:off x="4148138" y="6357938"/>
            <a:ext cx="41275" cy="23812"/>
          </a:xfrm>
          <a:custGeom>
            <a:avLst/>
            <a:gdLst>
              <a:gd name="T0" fmla="*/ 2147483647 w 47"/>
              <a:gd name="T1" fmla="*/ 629961323 h 35"/>
              <a:gd name="T2" fmla="*/ 2147483647 w 47"/>
              <a:gd name="T3" fmla="*/ 2147483647 h 35"/>
              <a:gd name="T4" fmla="*/ 2032165183 w 47"/>
              <a:gd name="T5" fmla="*/ 2147483647 h 35"/>
              <a:gd name="T6" fmla="*/ 0 w 47"/>
              <a:gd name="T7" fmla="*/ 2147483647 h 35"/>
              <a:gd name="T8" fmla="*/ 0 w 47"/>
              <a:gd name="T9" fmla="*/ 2147483647 h 35"/>
              <a:gd name="T10" fmla="*/ 2147483647 w 47"/>
              <a:gd name="T11" fmla="*/ 2147483647 h 35"/>
              <a:gd name="T12" fmla="*/ 2147483647 w 47"/>
              <a:gd name="T13" fmla="*/ 2147483647 h 35"/>
              <a:gd name="T14" fmla="*/ 2147483647 w 47"/>
              <a:gd name="T15" fmla="*/ 2147483647 h 35"/>
              <a:gd name="T16" fmla="*/ 2147483647 w 47"/>
              <a:gd name="T17" fmla="*/ 2147483647 h 35"/>
              <a:gd name="T18" fmla="*/ 2147483647 w 47"/>
              <a:gd name="T19" fmla="*/ 2147483647 h 35"/>
              <a:gd name="T20" fmla="*/ 2147483647 w 47"/>
              <a:gd name="T21" fmla="*/ 2147483647 h 35"/>
              <a:gd name="T22" fmla="*/ 2147483647 w 47"/>
              <a:gd name="T23" fmla="*/ 2147483647 h 35"/>
              <a:gd name="T24" fmla="*/ 2147483647 w 47"/>
              <a:gd name="T25" fmla="*/ 2147483647 h 35"/>
              <a:gd name="T26" fmla="*/ 2147483647 w 47"/>
              <a:gd name="T27" fmla="*/ 629961323 h 35"/>
              <a:gd name="T28" fmla="*/ 2147483647 w 47"/>
              <a:gd name="T29" fmla="*/ 0 h 35"/>
              <a:gd name="T30" fmla="*/ 2147483647 w 47"/>
              <a:gd name="T31" fmla="*/ 0 h 35"/>
              <a:gd name="T32" fmla="*/ 2147483647 w 47"/>
              <a:gd name="T33" fmla="*/ 629961323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
              <a:gd name="T52" fmla="*/ 0 h 35"/>
              <a:gd name="T53" fmla="*/ 47 w 47"/>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 h="35">
                <a:moveTo>
                  <a:pt x="16" y="2"/>
                </a:moveTo>
                <a:lnTo>
                  <a:pt x="9" y="7"/>
                </a:lnTo>
                <a:lnTo>
                  <a:pt x="3" y="11"/>
                </a:lnTo>
                <a:lnTo>
                  <a:pt x="0" y="18"/>
                </a:lnTo>
                <a:lnTo>
                  <a:pt x="0" y="25"/>
                </a:lnTo>
                <a:lnTo>
                  <a:pt x="5" y="30"/>
                </a:lnTo>
                <a:lnTo>
                  <a:pt x="12" y="35"/>
                </a:lnTo>
                <a:lnTo>
                  <a:pt x="21" y="35"/>
                </a:lnTo>
                <a:lnTo>
                  <a:pt x="30" y="32"/>
                </a:lnTo>
                <a:lnTo>
                  <a:pt x="37" y="28"/>
                </a:lnTo>
                <a:lnTo>
                  <a:pt x="44" y="21"/>
                </a:lnTo>
                <a:lnTo>
                  <a:pt x="47" y="14"/>
                </a:lnTo>
                <a:lnTo>
                  <a:pt x="47" y="7"/>
                </a:lnTo>
                <a:lnTo>
                  <a:pt x="42" y="2"/>
                </a:lnTo>
                <a:lnTo>
                  <a:pt x="35" y="0"/>
                </a:lnTo>
                <a:lnTo>
                  <a:pt x="26" y="0"/>
                </a:lnTo>
                <a:lnTo>
                  <a:pt x="16"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3" name="Freeform 847"/>
          <p:cNvSpPr>
            <a:spLocks/>
          </p:cNvSpPr>
          <p:nvPr/>
        </p:nvSpPr>
        <p:spPr bwMode="auto">
          <a:xfrm>
            <a:off x="3513138" y="5822950"/>
            <a:ext cx="192087" cy="61913"/>
          </a:xfrm>
          <a:custGeom>
            <a:avLst/>
            <a:gdLst>
              <a:gd name="T0" fmla="*/ 2147483647 w 218"/>
              <a:gd name="T1" fmla="*/ 2147483647 h 91"/>
              <a:gd name="T2" fmla="*/ 2147483647 w 218"/>
              <a:gd name="T3" fmla="*/ 2147483647 h 91"/>
              <a:gd name="T4" fmla="*/ 2147483647 w 218"/>
              <a:gd name="T5" fmla="*/ 2147483647 h 91"/>
              <a:gd name="T6" fmla="*/ 2147483647 w 218"/>
              <a:gd name="T7" fmla="*/ 2147483647 h 91"/>
              <a:gd name="T8" fmla="*/ 2147483647 w 218"/>
              <a:gd name="T9" fmla="*/ 2147483647 h 91"/>
              <a:gd name="T10" fmla="*/ 2147483647 w 218"/>
              <a:gd name="T11" fmla="*/ 2147483647 h 91"/>
              <a:gd name="T12" fmla="*/ 2147483647 w 218"/>
              <a:gd name="T13" fmla="*/ 2147483647 h 91"/>
              <a:gd name="T14" fmla="*/ 2147483647 w 218"/>
              <a:gd name="T15" fmla="*/ 2147483647 h 91"/>
              <a:gd name="T16" fmla="*/ 2147483647 w 218"/>
              <a:gd name="T17" fmla="*/ 0 h 91"/>
              <a:gd name="T18" fmla="*/ 0 w 218"/>
              <a:gd name="T19" fmla="*/ 1574763431 h 91"/>
              <a:gd name="T20" fmla="*/ 1368008426 w 218"/>
              <a:gd name="T21" fmla="*/ 2147483647 h 91"/>
              <a:gd name="T22" fmla="*/ 2147483647 w 218"/>
              <a:gd name="T23" fmla="*/ 2147483647 h 91"/>
              <a:gd name="T24" fmla="*/ 2147483647 w 218"/>
              <a:gd name="T25" fmla="*/ 2147483647 h 91"/>
              <a:gd name="T26" fmla="*/ 2147483647 w 218"/>
              <a:gd name="T27" fmla="*/ 2147483647 h 91"/>
              <a:gd name="T28" fmla="*/ 2147483647 w 218"/>
              <a:gd name="T29" fmla="*/ 2147483647 h 91"/>
              <a:gd name="T30" fmla="*/ 2147483647 w 218"/>
              <a:gd name="T31" fmla="*/ 2147483647 h 91"/>
              <a:gd name="T32" fmla="*/ 2147483647 w 218"/>
              <a:gd name="T33" fmla="*/ 2147483647 h 91"/>
              <a:gd name="T34" fmla="*/ 2147483647 w 218"/>
              <a:gd name="T35" fmla="*/ 2147483647 h 9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8"/>
              <a:gd name="T55" fmla="*/ 0 h 91"/>
              <a:gd name="T56" fmla="*/ 218 w 218"/>
              <a:gd name="T57" fmla="*/ 91 h 9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8" h="91">
                <a:moveTo>
                  <a:pt x="218" y="65"/>
                </a:moveTo>
                <a:lnTo>
                  <a:pt x="209" y="68"/>
                </a:lnTo>
                <a:lnTo>
                  <a:pt x="186" y="70"/>
                </a:lnTo>
                <a:lnTo>
                  <a:pt x="153" y="72"/>
                </a:lnTo>
                <a:lnTo>
                  <a:pt x="118" y="72"/>
                </a:lnTo>
                <a:lnTo>
                  <a:pt x="83" y="68"/>
                </a:lnTo>
                <a:lnTo>
                  <a:pt x="53" y="54"/>
                </a:lnTo>
                <a:lnTo>
                  <a:pt x="37" y="33"/>
                </a:lnTo>
                <a:lnTo>
                  <a:pt x="35" y="0"/>
                </a:lnTo>
                <a:lnTo>
                  <a:pt x="0" y="5"/>
                </a:lnTo>
                <a:lnTo>
                  <a:pt x="2" y="12"/>
                </a:lnTo>
                <a:lnTo>
                  <a:pt x="7" y="26"/>
                </a:lnTo>
                <a:lnTo>
                  <a:pt x="18" y="44"/>
                </a:lnTo>
                <a:lnTo>
                  <a:pt x="37" y="65"/>
                </a:lnTo>
                <a:lnTo>
                  <a:pt x="65" y="81"/>
                </a:lnTo>
                <a:lnTo>
                  <a:pt x="102" y="91"/>
                </a:lnTo>
                <a:lnTo>
                  <a:pt x="153" y="86"/>
                </a:lnTo>
                <a:lnTo>
                  <a:pt x="218"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4" name="Freeform 848"/>
          <p:cNvSpPr>
            <a:spLocks/>
          </p:cNvSpPr>
          <p:nvPr/>
        </p:nvSpPr>
        <p:spPr bwMode="auto">
          <a:xfrm>
            <a:off x="4075113" y="6456363"/>
            <a:ext cx="152400" cy="161925"/>
          </a:xfrm>
          <a:custGeom>
            <a:avLst/>
            <a:gdLst>
              <a:gd name="T0" fmla="*/ 2147483647 w 174"/>
              <a:gd name="T1" fmla="*/ 0 h 242"/>
              <a:gd name="T2" fmla="*/ 2147483647 w 174"/>
              <a:gd name="T3" fmla="*/ 2147483647 h 242"/>
              <a:gd name="T4" fmla="*/ 2147483647 w 174"/>
              <a:gd name="T5" fmla="*/ 2147483647 h 242"/>
              <a:gd name="T6" fmla="*/ 2147483647 w 174"/>
              <a:gd name="T7" fmla="*/ 2147483647 h 242"/>
              <a:gd name="T8" fmla="*/ 2147483647 w 174"/>
              <a:gd name="T9" fmla="*/ 2147483647 h 242"/>
              <a:gd name="T10" fmla="*/ 2147483647 w 174"/>
              <a:gd name="T11" fmla="*/ 2147483647 h 242"/>
              <a:gd name="T12" fmla="*/ 2147483647 w 174"/>
              <a:gd name="T13" fmla="*/ 2147483647 h 242"/>
              <a:gd name="T14" fmla="*/ 2147483647 w 174"/>
              <a:gd name="T15" fmla="*/ 2147483647 h 242"/>
              <a:gd name="T16" fmla="*/ 2147483647 w 174"/>
              <a:gd name="T17" fmla="*/ 2147483647 h 242"/>
              <a:gd name="T18" fmla="*/ 2147483647 w 174"/>
              <a:gd name="T19" fmla="*/ 2147483647 h 242"/>
              <a:gd name="T20" fmla="*/ 2147483647 w 174"/>
              <a:gd name="T21" fmla="*/ 2147483647 h 242"/>
              <a:gd name="T22" fmla="*/ 2147483647 w 174"/>
              <a:gd name="T23" fmla="*/ 2147483647 h 242"/>
              <a:gd name="T24" fmla="*/ 2147483647 w 174"/>
              <a:gd name="T25" fmla="*/ 2147483647 h 242"/>
              <a:gd name="T26" fmla="*/ 2147483647 w 174"/>
              <a:gd name="T27" fmla="*/ 2147483647 h 242"/>
              <a:gd name="T28" fmla="*/ 2147483647 w 174"/>
              <a:gd name="T29" fmla="*/ 2147483647 h 242"/>
              <a:gd name="T30" fmla="*/ 2147483647 w 174"/>
              <a:gd name="T31" fmla="*/ 2147483647 h 242"/>
              <a:gd name="T32" fmla="*/ 0 w 174"/>
              <a:gd name="T33" fmla="*/ 2147483647 h 242"/>
              <a:gd name="T34" fmla="*/ 2147483647 w 174"/>
              <a:gd name="T35" fmla="*/ 2147483647 h 242"/>
              <a:gd name="T36" fmla="*/ 2147483647 w 174"/>
              <a:gd name="T37" fmla="*/ 0 h 2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4"/>
              <a:gd name="T58" fmla="*/ 0 h 242"/>
              <a:gd name="T59" fmla="*/ 174 w 174"/>
              <a:gd name="T60" fmla="*/ 242 h 2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4" h="242">
                <a:moveTo>
                  <a:pt x="174" y="0"/>
                </a:moveTo>
                <a:lnTo>
                  <a:pt x="171" y="14"/>
                </a:lnTo>
                <a:lnTo>
                  <a:pt x="164" y="49"/>
                </a:lnTo>
                <a:lnTo>
                  <a:pt x="155" y="95"/>
                </a:lnTo>
                <a:lnTo>
                  <a:pt x="144" y="149"/>
                </a:lnTo>
                <a:lnTo>
                  <a:pt x="132" y="195"/>
                </a:lnTo>
                <a:lnTo>
                  <a:pt x="118" y="230"/>
                </a:lnTo>
                <a:lnTo>
                  <a:pt x="106" y="242"/>
                </a:lnTo>
                <a:lnTo>
                  <a:pt x="95" y="223"/>
                </a:lnTo>
                <a:lnTo>
                  <a:pt x="88" y="200"/>
                </a:lnTo>
                <a:lnTo>
                  <a:pt x="74" y="158"/>
                </a:lnTo>
                <a:lnTo>
                  <a:pt x="60" y="118"/>
                </a:lnTo>
                <a:lnTo>
                  <a:pt x="53" y="102"/>
                </a:lnTo>
                <a:lnTo>
                  <a:pt x="46" y="111"/>
                </a:lnTo>
                <a:lnTo>
                  <a:pt x="30" y="128"/>
                </a:lnTo>
                <a:lnTo>
                  <a:pt x="14" y="132"/>
                </a:lnTo>
                <a:lnTo>
                  <a:pt x="0" y="107"/>
                </a:lnTo>
                <a:lnTo>
                  <a:pt x="25" y="16"/>
                </a:lnTo>
                <a:lnTo>
                  <a:pt x="17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5" name="Freeform 849"/>
          <p:cNvSpPr>
            <a:spLocks/>
          </p:cNvSpPr>
          <p:nvPr/>
        </p:nvSpPr>
        <p:spPr bwMode="auto">
          <a:xfrm>
            <a:off x="4110038" y="6448425"/>
            <a:ext cx="130175" cy="174625"/>
          </a:xfrm>
          <a:custGeom>
            <a:avLst/>
            <a:gdLst>
              <a:gd name="T0" fmla="*/ 2147483647 w 147"/>
              <a:gd name="T1" fmla="*/ 0 h 260"/>
              <a:gd name="T2" fmla="*/ 2147483647 w 147"/>
              <a:gd name="T3" fmla="*/ 2147483647 h 260"/>
              <a:gd name="T4" fmla="*/ 2147483647 w 147"/>
              <a:gd name="T5" fmla="*/ 2147483647 h 260"/>
              <a:gd name="T6" fmla="*/ 2147483647 w 147"/>
              <a:gd name="T7" fmla="*/ 2147483647 h 260"/>
              <a:gd name="T8" fmla="*/ 2147483647 w 147"/>
              <a:gd name="T9" fmla="*/ 2147483647 h 260"/>
              <a:gd name="T10" fmla="*/ 2147483647 w 147"/>
              <a:gd name="T11" fmla="*/ 2147483647 h 260"/>
              <a:gd name="T12" fmla="*/ 2147483647 w 147"/>
              <a:gd name="T13" fmla="*/ 2147483647 h 260"/>
              <a:gd name="T14" fmla="*/ 2147483647 w 147"/>
              <a:gd name="T15" fmla="*/ 2147483647 h 260"/>
              <a:gd name="T16" fmla="*/ 0 w 147"/>
              <a:gd name="T17" fmla="*/ 2147483647 h 260"/>
              <a:gd name="T18" fmla="*/ 2147483647 w 147"/>
              <a:gd name="T19" fmla="*/ 2147483647 h 260"/>
              <a:gd name="T20" fmla="*/ 2147483647 w 147"/>
              <a:gd name="T21" fmla="*/ 2147483647 h 260"/>
              <a:gd name="T22" fmla="*/ 2147483647 w 147"/>
              <a:gd name="T23" fmla="*/ 2147483647 h 260"/>
              <a:gd name="T24" fmla="*/ 2147483647 w 147"/>
              <a:gd name="T25" fmla="*/ 2147483647 h 260"/>
              <a:gd name="T26" fmla="*/ 2147483647 w 147"/>
              <a:gd name="T27" fmla="*/ 2147483647 h 260"/>
              <a:gd name="T28" fmla="*/ 2147483647 w 147"/>
              <a:gd name="T29" fmla="*/ 2147483647 h 260"/>
              <a:gd name="T30" fmla="*/ 2147483647 w 147"/>
              <a:gd name="T31" fmla="*/ 2147483647 h 260"/>
              <a:gd name="T32" fmla="*/ 2147483647 w 147"/>
              <a:gd name="T33" fmla="*/ 2147483647 h 260"/>
              <a:gd name="T34" fmla="*/ 2147483647 w 147"/>
              <a:gd name="T35" fmla="*/ 908951914 h 260"/>
              <a:gd name="T36" fmla="*/ 2147483647 w 147"/>
              <a:gd name="T37" fmla="*/ 0 h 26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7"/>
              <a:gd name="T58" fmla="*/ 0 h 260"/>
              <a:gd name="T59" fmla="*/ 147 w 147"/>
              <a:gd name="T60" fmla="*/ 260 h 26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7" h="260">
                <a:moveTo>
                  <a:pt x="147" y="0"/>
                </a:moveTo>
                <a:lnTo>
                  <a:pt x="144" y="21"/>
                </a:lnTo>
                <a:lnTo>
                  <a:pt x="135" y="70"/>
                </a:lnTo>
                <a:lnTo>
                  <a:pt x="121" y="135"/>
                </a:lnTo>
                <a:lnTo>
                  <a:pt x="103" y="200"/>
                </a:lnTo>
                <a:lnTo>
                  <a:pt x="79" y="247"/>
                </a:lnTo>
                <a:lnTo>
                  <a:pt x="56" y="260"/>
                </a:lnTo>
                <a:lnTo>
                  <a:pt x="28" y="226"/>
                </a:lnTo>
                <a:lnTo>
                  <a:pt x="0" y="128"/>
                </a:lnTo>
                <a:lnTo>
                  <a:pt x="31" y="72"/>
                </a:lnTo>
                <a:lnTo>
                  <a:pt x="31" y="86"/>
                </a:lnTo>
                <a:lnTo>
                  <a:pt x="33" y="121"/>
                </a:lnTo>
                <a:lnTo>
                  <a:pt x="38" y="161"/>
                </a:lnTo>
                <a:lnTo>
                  <a:pt x="45" y="195"/>
                </a:lnTo>
                <a:lnTo>
                  <a:pt x="54" y="209"/>
                </a:lnTo>
                <a:lnTo>
                  <a:pt x="68" y="191"/>
                </a:lnTo>
                <a:lnTo>
                  <a:pt x="84" y="128"/>
                </a:lnTo>
                <a:lnTo>
                  <a:pt x="105" y="3"/>
                </a:lnTo>
                <a:lnTo>
                  <a:pt x="1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6" name="Freeform 850"/>
          <p:cNvSpPr>
            <a:spLocks/>
          </p:cNvSpPr>
          <p:nvPr/>
        </p:nvSpPr>
        <p:spPr bwMode="auto">
          <a:xfrm>
            <a:off x="4056063" y="6467475"/>
            <a:ext cx="66675" cy="88900"/>
          </a:xfrm>
          <a:custGeom>
            <a:avLst/>
            <a:gdLst>
              <a:gd name="T0" fmla="*/ 2147483647 w 76"/>
              <a:gd name="T1" fmla="*/ 0 h 133"/>
              <a:gd name="T2" fmla="*/ 2147483647 w 76"/>
              <a:gd name="T3" fmla="*/ 2090514625 h 133"/>
              <a:gd name="T4" fmla="*/ 2147483647 w 76"/>
              <a:gd name="T5" fmla="*/ 2147483647 h 133"/>
              <a:gd name="T6" fmla="*/ 2147483647 w 76"/>
              <a:gd name="T7" fmla="*/ 2147483647 h 133"/>
              <a:gd name="T8" fmla="*/ 2147483647 w 76"/>
              <a:gd name="T9" fmla="*/ 2147483647 h 133"/>
              <a:gd name="T10" fmla="*/ 2147483647 w 76"/>
              <a:gd name="T11" fmla="*/ 2147483647 h 133"/>
              <a:gd name="T12" fmla="*/ 2147483647 w 76"/>
              <a:gd name="T13" fmla="*/ 2147483647 h 133"/>
              <a:gd name="T14" fmla="*/ 2147483647 w 76"/>
              <a:gd name="T15" fmla="*/ 2147483647 h 133"/>
              <a:gd name="T16" fmla="*/ 2147483647 w 76"/>
              <a:gd name="T17" fmla="*/ 2147483647 h 133"/>
              <a:gd name="T18" fmla="*/ 2147483647 w 76"/>
              <a:gd name="T19" fmla="*/ 2147483647 h 133"/>
              <a:gd name="T20" fmla="*/ 2147483647 w 76"/>
              <a:gd name="T21" fmla="*/ 2147483647 h 133"/>
              <a:gd name="T22" fmla="*/ 2147483647 w 76"/>
              <a:gd name="T23" fmla="*/ 2147483647 h 133"/>
              <a:gd name="T24" fmla="*/ 2147483647 w 76"/>
              <a:gd name="T25" fmla="*/ 2147483647 h 133"/>
              <a:gd name="T26" fmla="*/ 2147483647 w 76"/>
              <a:gd name="T27" fmla="*/ 2147483647 h 133"/>
              <a:gd name="T28" fmla="*/ 0 w 76"/>
              <a:gd name="T29" fmla="*/ 2147483647 h 133"/>
              <a:gd name="T30" fmla="*/ 2147483647 w 76"/>
              <a:gd name="T31" fmla="*/ 2147483647 h 133"/>
              <a:gd name="T32" fmla="*/ 2147483647 w 76"/>
              <a:gd name="T33" fmla="*/ 0 h 1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6"/>
              <a:gd name="T52" fmla="*/ 0 h 133"/>
              <a:gd name="T53" fmla="*/ 76 w 76"/>
              <a:gd name="T54" fmla="*/ 133 h 1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6" h="133">
                <a:moveTo>
                  <a:pt x="39" y="0"/>
                </a:moveTo>
                <a:lnTo>
                  <a:pt x="37" y="7"/>
                </a:lnTo>
                <a:lnTo>
                  <a:pt x="32" y="23"/>
                </a:lnTo>
                <a:lnTo>
                  <a:pt x="30" y="47"/>
                </a:lnTo>
                <a:lnTo>
                  <a:pt x="28" y="70"/>
                </a:lnTo>
                <a:lnTo>
                  <a:pt x="28" y="91"/>
                </a:lnTo>
                <a:lnTo>
                  <a:pt x="35" y="100"/>
                </a:lnTo>
                <a:lnTo>
                  <a:pt x="51" y="100"/>
                </a:lnTo>
                <a:lnTo>
                  <a:pt x="76" y="79"/>
                </a:lnTo>
                <a:lnTo>
                  <a:pt x="74" y="93"/>
                </a:lnTo>
                <a:lnTo>
                  <a:pt x="65" y="119"/>
                </a:lnTo>
                <a:lnTo>
                  <a:pt x="46" y="133"/>
                </a:lnTo>
                <a:lnTo>
                  <a:pt x="11" y="114"/>
                </a:lnTo>
                <a:lnTo>
                  <a:pt x="7" y="107"/>
                </a:lnTo>
                <a:lnTo>
                  <a:pt x="0" y="84"/>
                </a:lnTo>
                <a:lnTo>
                  <a:pt x="7" y="49"/>
                </a:lnTo>
                <a:lnTo>
                  <a:pt x="3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7" name="Freeform 851"/>
          <p:cNvSpPr>
            <a:spLocks/>
          </p:cNvSpPr>
          <p:nvPr/>
        </p:nvSpPr>
        <p:spPr bwMode="auto">
          <a:xfrm>
            <a:off x="5727700" y="7032625"/>
            <a:ext cx="285750" cy="77788"/>
          </a:xfrm>
          <a:custGeom>
            <a:avLst/>
            <a:gdLst>
              <a:gd name="T0" fmla="*/ 2147483647 w 323"/>
              <a:gd name="T1" fmla="*/ 0 h 118"/>
              <a:gd name="T2" fmla="*/ 2147483647 w 323"/>
              <a:gd name="T3" fmla="*/ 572765586 h 118"/>
              <a:gd name="T4" fmla="*/ 2147483647 w 323"/>
              <a:gd name="T5" fmla="*/ 2005547496 h 118"/>
              <a:gd name="T6" fmla="*/ 2147483647 w 323"/>
              <a:gd name="T7" fmla="*/ 2147483647 h 118"/>
              <a:gd name="T8" fmla="*/ 2147483647 w 323"/>
              <a:gd name="T9" fmla="*/ 2147483647 h 118"/>
              <a:gd name="T10" fmla="*/ 2147483647 w 323"/>
              <a:gd name="T11" fmla="*/ 2147483647 h 118"/>
              <a:gd name="T12" fmla="*/ 2147483647 w 323"/>
              <a:gd name="T13" fmla="*/ 2147483647 h 118"/>
              <a:gd name="T14" fmla="*/ 2147483647 w 323"/>
              <a:gd name="T15" fmla="*/ 2147483647 h 118"/>
              <a:gd name="T16" fmla="*/ 2147483647 w 323"/>
              <a:gd name="T17" fmla="*/ 2147483647 h 118"/>
              <a:gd name="T18" fmla="*/ 2147483647 w 323"/>
              <a:gd name="T19" fmla="*/ 2147483647 h 118"/>
              <a:gd name="T20" fmla="*/ 2147483647 w 323"/>
              <a:gd name="T21" fmla="*/ 2147483647 h 118"/>
              <a:gd name="T22" fmla="*/ 0 w 323"/>
              <a:gd name="T23" fmla="*/ 2147483647 h 118"/>
              <a:gd name="T24" fmla="*/ 2077151352 w 323"/>
              <a:gd name="T25" fmla="*/ 2147483647 h 118"/>
              <a:gd name="T26" fmla="*/ 2147483647 w 323"/>
              <a:gd name="T27" fmla="*/ 2147483647 h 118"/>
              <a:gd name="T28" fmla="*/ 2147483647 w 323"/>
              <a:gd name="T29" fmla="*/ 2147483647 h 118"/>
              <a:gd name="T30" fmla="*/ 2147483647 w 323"/>
              <a:gd name="T31" fmla="*/ 2147483647 h 118"/>
              <a:gd name="T32" fmla="*/ 2147483647 w 323"/>
              <a:gd name="T33" fmla="*/ 2147483647 h 118"/>
              <a:gd name="T34" fmla="*/ 2147483647 w 323"/>
              <a:gd name="T35" fmla="*/ 2147483647 h 118"/>
              <a:gd name="T36" fmla="*/ 2147483647 w 323"/>
              <a:gd name="T37" fmla="*/ 0 h 1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3"/>
              <a:gd name="T58" fmla="*/ 0 h 118"/>
              <a:gd name="T59" fmla="*/ 323 w 323"/>
              <a:gd name="T60" fmla="*/ 118 h 1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3" h="118">
                <a:moveTo>
                  <a:pt x="202" y="0"/>
                </a:moveTo>
                <a:lnTo>
                  <a:pt x="198" y="2"/>
                </a:lnTo>
                <a:lnTo>
                  <a:pt x="186" y="7"/>
                </a:lnTo>
                <a:lnTo>
                  <a:pt x="168" y="14"/>
                </a:lnTo>
                <a:lnTo>
                  <a:pt x="144" y="25"/>
                </a:lnTo>
                <a:lnTo>
                  <a:pt x="119" y="37"/>
                </a:lnTo>
                <a:lnTo>
                  <a:pt x="93" y="49"/>
                </a:lnTo>
                <a:lnTo>
                  <a:pt x="65" y="63"/>
                </a:lnTo>
                <a:lnTo>
                  <a:pt x="42" y="74"/>
                </a:lnTo>
                <a:lnTo>
                  <a:pt x="21" y="88"/>
                </a:lnTo>
                <a:lnTo>
                  <a:pt x="7" y="97"/>
                </a:lnTo>
                <a:lnTo>
                  <a:pt x="0" y="107"/>
                </a:lnTo>
                <a:lnTo>
                  <a:pt x="3" y="114"/>
                </a:lnTo>
                <a:lnTo>
                  <a:pt x="14" y="118"/>
                </a:lnTo>
                <a:lnTo>
                  <a:pt x="40" y="118"/>
                </a:lnTo>
                <a:lnTo>
                  <a:pt x="79" y="116"/>
                </a:lnTo>
                <a:lnTo>
                  <a:pt x="133" y="107"/>
                </a:lnTo>
                <a:lnTo>
                  <a:pt x="323" y="60"/>
                </a:lnTo>
                <a:lnTo>
                  <a:pt x="20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8" name="Freeform 852"/>
          <p:cNvSpPr>
            <a:spLocks/>
          </p:cNvSpPr>
          <p:nvPr/>
        </p:nvSpPr>
        <p:spPr bwMode="auto">
          <a:xfrm>
            <a:off x="5816600" y="6126163"/>
            <a:ext cx="522288" cy="881062"/>
          </a:xfrm>
          <a:custGeom>
            <a:avLst/>
            <a:gdLst>
              <a:gd name="T0" fmla="*/ 2147483647 w 592"/>
              <a:gd name="T1" fmla="*/ 2147483647 h 1312"/>
              <a:gd name="T2" fmla="*/ 0 w 592"/>
              <a:gd name="T3" fmla="*/ 2147483647 h 1312"/>
              <a:gd name="T4" fmla="*/ 2147483647 w 592"/>
              <a:gd name="T5" fmla="*/ 2147483647 h 1312"/>
              <a:gd name="T6" fmla="*/ 2147483647 w 592"/>
              <a:gd name="T7" fmla="*/ 2147483647 h 1312"/>
              <a:gd name="T8" fmla="*/ 2147483647 w 592"/>
              <a:gd name="T9" fmla="*/ 2147483647 h 1312"/>
              <a:gd name="T10" fmla="*/ 2147483647 w 592"/>
              <a:gd name="T11" fmla="*/ 2147483647 h 1312"/>
              <a:gd name="T12" fmla="*/ 2147483647 w 592"/>
              <a:gd name="T13" fmla="*/ 2147483647 h 1312"/>
              <a:gd name="T14" fmla="*/ 2147483647 w 592"/>
              <a:gd name="T15" fmla="*/ 2147483647 h 1312"/>
              <a:gd name="T16" fmla="*/ 2147483647 w 592"/>
              <a:gd name="T17" fmla="*/ 2147483647 h 1312"/>
              <a:gd name="T18" fmla="*/ 2147483647 w 592"/>
              <a:gd name="T19" fmla="*/ 2147483647 h 1312"/>
              <a:gd name="T20" fmla="*/ 2147483647 w 592"/>
              <a:gd name="T21" fmla="*/ 2147483647 h 1312"/>
              <a:gd name="T22" fmla="*/ 2147483647 w 592"/>
              <a:gd name="T23" fmla="*/ 0 h 1312"/>
              <a:gd name="T24" fmla="*/ 2147483647 w 592"/>
              <a:gd name="T25" fmla="*/ 2147483647 h 13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92"/>
              <a:gd name="T40" fmla="*/ 0 h 1312"/>
              <a:gd name="T41" fmla="*/ 592 w 592"/>
              <a:gd name="T42" fmla="*/ 1312 h 13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92" h="1312">
                <a:moveTo>
                  <a:pt x="16" y="39"/>
                </a:moveTo>
                <a:lnTo>
                  <a:pt x="0" y="815"/>
                </a:lnTo>
                <a:lnTo>
                  <a:pt x="116" y="857"/>
                </a:lnTo>
                <a:lnTo>
                  <a:pt x="167" y="1298"/>
                </a:lnTo>
                <a:lnTo>
                  <a:pt x="188" y="1312"/>
                </a:lnTo>
                <a:lnTo>
                  <a:pt x="223" y="866"/>
                </a:lnTo>
                <a:lnTo>
                  <a:pt x="313" y="871"/>
                </a:lnTo>
                <a:lnTo>
                  <a:pt x="334" y="1279"/>
                </a:lnTo>
                <a:lnTo>
                  <a:pt x="374" y="1293"/>
                </a:lnTo>
                <a:lnTo>
                  <a:pt x="439" y="857"/>
                </a:lnTo>
                <a:lnTo>
                  <a:pt x="592" y="852"/>
                </a:lnTo>
                <a:lnTo>
                  <a:pt x="276" y="0"/>
                </a:lnTo>
                <a:lnTo>
                  <a:pt x="16" y="39"/>
                </a:lnTo>
                <a:close/>
              </a:path>
            </a:pathLst>
          </a:custGeom>
          <a:solidFill>
            <a:srgbClr val="FFBD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9" name="Freeform 853"/>
          <p:cNvSpPr>
            <a:spLocks/>
          </p:cNvSpPr>
          <p:nvPr/>
        </p:nvSpPr>
        <p:spPr bwMode="auto">
          <a:xfrm>
            <a:off x="5495925" y="5054600"/>
            <a:ext cx="752475" cy="598488"/>
          </a:xfrm>
          <a:custGeom>
            <a:avLst/>
            <a:gdLst>
              <a:gd name="T0" fmla="*/ 2147483647 w 854"/>
              <a:gd name="T1" fmla="*/ 2147483647 h 892"/>
              <a:gd name="T2" fmla="*/ 2147483647 w 854"/>
              <a:gd name="T3" fmla="*/ 2147483647 h 892"/>
              <a:gd name="T4" fmla="*/ 2147483647 w 854"/>
              <a:gd name="T5" fmla="*/ 2147483647 h 892"/>
              <a:gd name="T6" fmla="*/ 2147483647 w 854"/>
              <a:gd name="T7" fmla="*/ 2147483647 h 892"/>
              <a:gd name="T8" fmla="*/ 2147483647 w 854"/>
              <a:gd name="T9" fmla="*/ 2147483647 h 892"/>
              <a:gd name="T10" fmla="*/ 2147483647 w 854"/>
              <a:gd name="T11" fmla="*/ 2147483647 h 892"/>
              <a:gd name="T12" fmla="*/ 2147483647 w 854"/>
              <a:gd name="T13" fmla="*/ 2147483647 h 892"/>
              <a:gd name="T14" fmla="*/ 2147483647 w 854"/>
              <a:gd name="T15" fmla="*/ 2147483647 h 892"/>
              <a:gd name="T16" fmla="*/ 2147483647 w 854"/>
              <a:gd name="T17" fmla="*/ 906202169 h 892"/>
              <a:gd name="T18" fmla="*/ 2147483647 w 854"/>
              <a:gd name="T19" fmla="*/ 0 h 892"/>
              <a:gd name="T20" fmla="*/ 2147483647 w 854"/>
              <a:gd name="T21" fmla="*/ 0 h 892"/>
              <a:gd name="T22" fmla="*/ 2147483647 w 854"/>
              <a:gd name="T23" fmla="*/ 0 h 892"/>
              <a:gd name="T24" fmla="*/ 2147483647 w 854"/>
              <a:gd name="T25" fmla="*/ 906202169 h 892"/>
              <a:gd name="T26" fmla="*/ 2147483647 w 854"/>
              <a:gd name="T27" fmla="*/ 1510337060 h 892"/>
              <a:gd name="T28" fmla="*/ 2147483647 w 854"/>
              <a:gd name="T29" fmla="*/ 2147483647 h 892"/>
              <a:gd name="T30" fmla="*/ 2147483647 w 854"/>
              <a:gd name="T31" fmla="*/ 2147483647 h 892"/>
              <a:gd name="T32" fmla="*/ 2147483647 w 854"/>
              <a:gd name="T33" fmla="*/ 2147483647 h 892"/>
              <a:gd name="T34" fmla="*/ 2147483647 w 854"/>
              <a:gd name="T35" fmla="*/ 2147483647 h 892"/>
              <a:gd name="T36" fmla="*/ 2147483647 w 854"/>
              <a:gd name="T37" fmla="*/ 2147483647 h 892"/>
              <a:gd name="T38" fmla="*/ 2147483647 w 854"/>
              <a:gd name="T39" fmla="*/ 2147483647 h 892"/>
              <a:gd name="T40" fmla="*/ 2147483647 w 854"/>
              <a:gd name="T41" fmla="*/ 2147483647 h 892"/>
              <a:gd name="T42" fmla="*/ 2147483647 w 854"/>
              <a:gd name="T43" fmla="*/ 2147483647 h 892"/>
              <a:gd name="T44" fmla="*/ 2147483647 w 854"/>
              <a:gd name="T45" fmla="*/ 2147483647 h 892"/>
              <a:gd name="T46" fmla="*/ 2147483647 w 854"/>
              <a:gd name="T47" fmla="*/ 2147483647 h 892"/>
              <a:gd name="T48" fmla="*/ 2147483647 w 854"/>
              <a:gd name="T49" fmla="*/ 2147483647 h 892"/>
              <a:gd name="T50" fmla="*/ 2147483647 w 854"/>
              <a:gd name="T51" fmla="*/ 2147483647 h 892"/>
              <a:gd name="T52" fmla="*/ 2147483647 w 854"/>
              <a:gd name="T53" fmla="*/ 2147483647 h 892"/>
              <a:gd name="T54" fmla="*/ 2147483647 w 854"/>
              <a:gd name="T55" fmla="*/ 2147483647 h 892"/>
              <a:gd name="T56" fmla="*/ 2147483647 w 854"/>
              <a:gd name="T57" fmla="*/ 2147483647 h 892"/>
              <a:gd name="T58" fmla="*/ 2147483647 w 854"/>
              <a:gd name="T59" fmla="*/ 2147483647 h 892"/>
              <a:gd name="T60" fmla="*/ 2147483647 w 854"/>
              <a:gd name="T61" fmla="*/ 2147483647 h 892"/>
              <a:gd name="T62" fmla="*/ 2147483647 w 854"/>
              <a:gd name="T63" fmla="*/ 2147483647 h 892"/>
              <a:gd name="T64" fmla="*/ 2147483647 w 854"/>
              <a:gd name="T65" fmla="*/ 2147483647 h 892"/>
              <a:gd name="T66" fmla="*/ 2147483647 w 854"/>
              <a:gd name="T67" fmla="*/ 2147483647 h 892"/>
              <a:gd name="T68" fmla="*/ 2147483647 w 854"/>
              <a:gd name="T69" fmla="*/ 2147483647 h 892"/>
              <a:gd name="T70" fmla="*/ 2147483647 w 854"/>
              <a:gd name="T71" fmla="*/ 2147483647 h 892"/>
              <a:gd name="T72" fmla="*/ 2147483647 w 854"/>
              <a:gd name="T73" fmla="*/ 2147483647 h 892"/>
              <a:gd name="T74" fmla="*/ 2147483647 w 854"/>
              <a:gd name="T75" fmla="*/ 2147483647 h 892"/>
              <a:gd name="T76" fmla="*/ 2147483647 w 854"/>
              <a:gd name="T77" fmla="*/ 2147483647 h 892"/>
              <a:gd name="T78" fmla="*/ 2147483647 w 854"/>
              <a:gd name="T79" fmla="*/ 2147483647 h 892"/>
              <a:gd name="T80" fmla="*/ 2147483647 w 854"/>
              <a:gd name="T81" fmla="*/ 2147483647 h 892"/>
              <a:gd name="T82" fmla="*/ 2147483647 w 854"/>
              <a:gd name="T83" fmla="*/ 2147483647 h 892"/>
              <a:gd name="T84" fmla="*/ 2147483647 w 854"/>
              <a:gd name="T85" fmla="*/ 2147483647 h 892"/>
              <a:gd name="T86" fmla="*/ 2147483647 w 854"/>
              <a:gd name="T87" fmla="*/ 2147483647 h 892"/>
              <a:gd name="T88" fmla="*/ 2147483647 w 854"/>
              <a:gd name="T89" fmla="*/ 2147483647 h 892"/>
              <a:gd name="T90" fmla="*/ 2147483647 w 854"/>
              <a:gd name="T91" fmla="*/ 2147483647 h 892"/>
              <a:gd name="T92" fmla="*/ 2147483647 w 854"/>
              <a:gd name="T93" fmla="*/ 2147483647 h 892"/>
              <a:gd name="T94" fmla="*/ 2147483647 w 854"/>
              <a:gd name="T95" fmla="*/ 2147483647 h 892"/>
              <a:gd name="T96" fmla="*/ 2147483647 w 854"/>
              <a:gd name="T97" fmla="*/ 2147483647 h 892"/>
              <a:gd name="T98" fmla="*/ 2147483647 w 854"/>
              <a:gd name="T99" fmla="*/ 2147483647 h 892"/>
              <a:gd name="T100" fmla="*/ 2147483647 w 854"/>
              <a:gd name="T101" fmla="*/ 2147483647 h 892"/>
              <a:gd name="T102" fmla="*/ 2147483647 w 854"/>
              <a:gd name="T103" fmla="*/ 2147483647 h 892"/>
              <a:gd name="T104" fmla="*/ 2147483647 w 854"/>
              <a:gd name="T105" fmla="*/ 2147483647 h 892"/>
              <a:gd name="T106" fmla="*/ 2147483647 w 854"/>
              <a:gd name="T107" fmla="*/ 2147483647 h 892"/>
              <a:gd name="T108" fmla="*/ 2147483647 w 854"/>
              <a:gd name="T109" fmla="*/ 2147483647 h 892"/>
              <a:gd name="T110" fmla="*/ 2147483647 w 854"/>
              <a:gd name="T111" fmla="*/ 2147483647 h 892"/>
              <a:gd name="T112" fmla="*/ 0 w 854"/>
              <a:gd name="T113" fmla="*/ 2147483647 h 892"/>
              <a:gd name="T114" fmla="*/ 2147483647 w 854"/>
              <a:gd name="T115" fmla="*/ 2147483647 h 892"/>
              <a:gd name="T116" fmla="*/ 2147483647 w 854"/>
              <a:gd name="T117" fmla="*/ 2147483647 h 89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54"/>
              <a:gd name="T178" fmla="*/ 0 h 892"/>
              <a:gd name="T179" fmla="*/ 854 w 854"/>
              <a:gd name="T180" fmla="*/ 892 h 89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54" h="892">
                <a:moveTo>
                  <a:pt x="95" y="293"/>
                </a:moveTo>
                <a:lnTo>
                  <a:pt x="95" y="281"/>
                </a:lnTo>
                <a:lnTo>
                  <a:pt x="97" y="251"/>
                </a:lnTo>
                <a:lnTo>
                  <a:pt x="107" y="209"/>
                </a:lnTo>
                <a:lnTo>
                  <a:pt x="123" y="158"/>
                </a:lnTo>
                <a:lnTo>
                  <a:pt x="151" y="107"/>
                </a:lnTo>
                <a:lnTo>
                  <a:pt x="195" y="61"/>
                </a:lnTo>
                <a:lnTo>
                  <a:pt x="258" y="24"/>
                </a:lnTo>
                <a:lnTo>
                  <a:pt x="341" y="3"/>
                </a:lnTo>
                <a:lnTo>
                  <a:pt x="357" y="0"/>
                </a:lnTo>
                <a:lnTo>
                  <a:pt x="374" y="0"/>
                </a:lnTo>
                <a:lnTo>
                  <a:pt x="394" y="0"/>
                </a:lnTo>
                <a:lnTo>
                  <a:pt x="415" y="3"/>
                </a:lnTo>
                <a:lnTo>
                  <a:pt x="438" y="5"/>
                </a:lnTo>
                <a:lnTo>
                  <a:pt x="462" y="10"/>
                </a:lnTo>
                <a:lnTo>
                  <a:pt x="485" y="14"/>
                </a:lnTo>
                <a:lnTo>
                  <a:pt x="513" y="21"/>
                </a:lnTo>
                <a:lnTo>
                  <a:pt x="538" y="28"/>
                </a:lnTo>
                <a:lnTo>
                  <a:pt x="566" y="40"/>
                </a:lnTo>
                <a:lnTo>
                  <a:pt x="592" y="51"/>
                </a:lnTo>
                <a:lnTo>
                  <a:pt x="619" y="63"/>
                </a:lnTo>
                <a:lnTo>
                  <a:pt x="647" y="79"/>
                </a:lnTo>
                <a:lnTo>
                  <a:pt x="675" y="98"/>
                </a:lnTo>
                <a:lnTo>
                  <a:pt x="703" y="116"/>
                </a:lnTo>
                <a:lnTo>
                  <a:pt x="731" y="140"/>
                </a:lnTo>
                <a:lnTo>
                  <a:pt x="735" y="149"/>
                </a:lnTo>
                <a:lnTo>
                  <a:pt x="747" y="172"/>
                </a:lnTo>
                <a:lnTo>
                  <a:pt x="761" y="212"/>
                </a:lnTo>
                <a:lnTo>
                  <a:pt x="782" y="260"/>
                </a:lnTo>
                <a:lnTo>
                  <a:pt x="800" y="318"/>
                </a:lnTo>
                <a:lnTo>
                  <a:pt x="821" y="383"/>
                </a:lnTo>
                <a:lnTo>
                  <a:pt x="838" y="453"/>
                </a:lnTo>
                <a:lnTo>
                  <a:pt x="849" y="523"/>
                </a:lnTo>
                <a:lnTo>
                  <a:pt x="854" y="592"/>
                </a:lnTo>
                <a:lnTo>
                  <a:pt x="852" y="660"/>
                </a:lnTo>
                <a:lnTo>
                  <a:pt x="838" y="720"/>
                </a:lnTo>
                <a:lnTo>
                  <a:pt x="812" y="774"/>
                </a:lnTo>
                <a:lnTo>
                  <a:pt x="770" y="818"/>
                </a:lnTo>
                <a:lnTo>
                  <a:pt x="715" y="848"/>
                </a:lnTo>
                <a:lnTo>
                  <a:pt x="638" y="864"/>
                </a:lnTo>
                <a:lnTo>
                  <a:pt x="543" y="862"/>
                </a:lnTo>
                <a:lnTo>
                  <a:pt x="536" y="864"/>
                </a:lnTo>
                <a:lnTo>
                  <a:pt x="520" y="869"/>
                </a:lnTo>
                <a:lnTo>
                  <a:pt x="494" y="873"/>
                </a:lnTo>
                <a:lnTo>
                  <a:pt x="459" y="880"/>
                </a:lnTo>
                <a:lnTo>
                  <a:pt x="420" y="887"/>
                </a:lnTo>
                <a:lnTo>
                  <a:pt x="376" y="892"/>
                </a:lnTo>
                <a:lnTo>
                  <a:pt x="327" y="892"/>
                </a:lnTo>
                <a:lnTo>
                  <a:pt x="278" y="892"/>
                </a:lnTo>
                <a:lnTo>
                  <a:pt x="227" y="885"/>
                </a:lnTo>
                <a:lnTo>
                  <a:pt x="179" y="873"/>
                </a:lnTo>
                <a:lnTo>
                  <a:pt x="132" y="853"/>
                </a:lnTo>
                <a:lnTo>
                  <a:pt x="93" y="827"/>
                </a:lnTo>
                <a:lnTo>
                  <a:pt x="56" y="790"/>
                </a:lnTo>
                <a:lnTo>
                  <a:pt x="28" y="743"/>
                </a:lnTo>
                <a:lnTo>
                  <a:pt x="9" y="688"/>
                </a:lnTo>
                <a:lnTo>
                  <a:pt x="0" y="618"/>
                </a:lnTo>
                <a:lnTo>
                  <a:pt x="223" y="233"/>
                </a:lnTo>
                <a:lnTo>
                  <a:pt x="95" y="29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0" name="Freeform 854"/>
          <p:cNvSpPr>
            <a:spLocks/>
          </p:cNvSpPr>
          <p:nvPr/>
        </p:nvSpPr>
        <p:spPr bwMode="auto">
          <a:xfrm>
            <a:off x="5680075" y="5207000"/>
            <a:ext cx="257175" cy="663575"/>
          </a:xfrm>
          <a:custGeom>
            <a:avLst/>
            <a:gdLst>
              <a:gd name="T0" fmla="*/ 2147483647 w 292"/>
              <a:gd name="T1" fmla="*/ 2147483647 h 987"/>
              <a:gd name="T2" fmla="*/ 2147483647 w 292"/>
              <a:gd name="T3" fmla="*/ 2147483647 h 987"/>
              <a:gd name="T4" fmla="*/ 2147483647 w 292"/>
              <a:gd name="T5" fmla="*/ 2147483647 h 987"/>
              <a:gd name="T6" fmla="*/ 2147483647 w 292"/>
              <a:gd name="T7" fmla="*/ 2147483647 h 987"/>
              <a:gd name="T8" fmla="*/ 2147483647 w 292"/>
              <a:gd name="T9" fmla="*/ 2147483647 h 987"/>
              <a:gd name="T10" fmla="*/ 2147483647 w 292"/>
              <a:gd name="T11" fmla="*/ 2147483647 h 987"/>
              <a:gd name="T12" fmla="*/ 2147483647 w 292"/>
              <a:gd name="T13" fmla="*/ 2147483647 h 987"/>
              <a:gd name="T14" fmla="*/ 2147483647 w 292"/>
              <a:gd name="T15" fmla="*/ 2147483647 h 987"/>
              <a:gd name="T16" fmla="*/ 2147483647 w 292"/>
              <a:gd name="T17" fmla="*/ 0 h 987"/>
              <a:gd name="T18" fmla="*/ 1366000735 w 292"/>
              <a:gd name="T19" fmla="*/ 2147483647 h 987"/>
              <a:gd name="T20" fmla="*/ 0 w 292"/>
              <a:gd name="T21" fmla="*/ 2147483647 h 987"/>
              <a:gd name="T22" fmla="*/ 0 w 292"/>
              <a:gd name="T23" fmla="*/ 2147483647 h 987"/>
              <a:gd name="T24" fmla="*/ 2147483647 w 292"/>
              <a:gd name="T25" fmla="*/ 2147483647 h 987"/>
              <a:gd name="T26" fmla="*/ 2147483647 w 292"/>
              <a:gd name="T27" fmla="*/ 2147483647 h 987"/>
              <a:gd name="T28" fmla="*/ 2147483647 w 292"/>
              <a:gd name="T29" fmla="*/ 2147483647 h 987"/>
              <a:gd name="T30" fmla="*/ 2147483647 w 292"/>
              <a:gd name="T31" fmla="*/ 2147483647 h 987"/>
              <a:gd name="T32" fmla="*/ 2147483647 w 292"/>
              <a:gd name="T33" fmla="*/ 2147483647 h 987"/>
              <a:gd name="T34" fmla="*/ 2147483647 w 292"/>
              <a:gd name="T35" fmla="*/ 2147483647 h 987"/>
              <a:gd name="T36" fmla="*/ 2147483647 w 292"/>
              <a:gd name="T37" fmla="*/ 2147483647 h 987"/>
              <a:gd name="T38" fmla="*/ 2147483647 w 292"/>
              <a:gd name="T39" fmla="*/ 2147483647 h 987"/>
              <a:gd name="T40" fmla="*/ 2147483647 w 292"/>
              <a:gd name="T41" fmla="*/ 2147483647 h 987"/>
              <a:gd name="T42" fmla="*/ 2147483647 w 292"/>
              <a:gd name="T43" fmla="*/ 2147483647 h 987"/>
              <a:gd name="T44" fmla="*/ 2147483647 w 292"/>
              <a:gd name="T45" fmla="*/ 2147483647 h 9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2"/>
              <a:gd name="T70" fmla="*/ 0 h 987"/>
              <a:gd name="T71" fmla="*/ 292 w 292"/>
              <a:gd name="T72" fmla="*/ 987 h 98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2" h="987">
                <a:moveTo>
                  <a:pt x="278" y="53"/>
                </a:moveTo>
                <a:lnTo>
                  <a:pt x="269" y="53"/>
                </a:lnTo>
                <a:lnTo>
                  <a:pt x="248" y="53"/>
                </a:lnTo>
                <a:lnTo>
                  <a:pt x="213" y="53"/>
                </a:lnTo>
                <a:lnTo>
                  <a:pt x="174" y="49"/>
                </a:lnTo>
                <a:lnTo>
                  <a:pt x="127" y="44"/>
                </a:lnTo>
                <a:lnTo>
                  <a:pt x="83" y="35"/>
                </a:lnTo>
                <a:lnTo>
                  <a:pt x="39" y="18"/>
                </a:lnTo>
                <a:lnTo>
                  <a:pt x="4" y="0"/>
                </a:lnTo>
                <a:lnTo>
                  <a:pt x="2" y="28"/>
                </a:lnTo>
                <a:lnTo>
                  <a:pt x="0" y="102"/>
                </a:lnTo>
                <a:lnTo>
                  <a:pt x="0" y="209"/>
                </a:lnTo>
                <a:lnTo>
                  <a:pt x="4" y="332"/>
                </a:lnTo>
                <a:lnTo>
                  <a:pt x="18" y="460"/>
                </a:lnTo>
                <a:lnTo>
                  <a:pt x="49" y="573"/>
                </a:lnTo>
                <a:lnTo>
                  <a:pt x="95" y="662"/>
                </a:lnTo>
                <a:lnTo>
                  <a:pt x="162" y="711"/>
                </a:lnTo>
                <a:lnTo>
                  <a:pt x="197" y="987"/>
                </a:lnTo>
                <a:lnTo>
                  <a:pt x="292" y="968"/>
                </a:lnTo>
                <a:lnTo>
                  <a:pt x="288" y="829"/>
                </a:lnTo>
                <a:lnTo>
                  <a:pt x="278" y="518"/>
                </a:lnTo>
                <a:lnTo>
                  <a:pt x="274" y="204"/>
                </a:lnTo>
                <a:lnTo>
                  <a:pt x="278" y="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1" name="Freeform 855"/>
          <p:cNvSpPr>
            <a:spLocks/>
          </p:cNvSpPr>
          <p:nvPr/>
        </p:nvSpPr>
        <p:spPr bwMode="auto">
          <a:xfrm>
            <a:off x="5661025" y="5187950"/>
            <a:ext cx="180975" cy="522288"/>
          </a:xfrm>
          <a:custGeom>
            <a:avLst/>
            <a:gdLst>
              <a:gd name="T0" fmla="*/ 2147483647 w 204"/>
              <a:gd name="T1" fmla="*/ 2147483647 h 776"/>
              <a:gd name="T2" fmla="*/ 2147483647 w 204"/>
              <a:gd name="T3" fmla="*/ 2147483647 h 776"/>
              <a:gd name="T4" fmla="*/ 1396144970 w 204"/>
              <a:gd name="T5" fmla="*/ 2147483647 h 776"/>
              <a:gd name="T6" fmla="*/ 0 w 204"/>
              <a:gd name="T7" fmla="*/ 2147483647 h 776"/>
              <a:gd name="T8" fmla="*/ 2147483647 w 204"/>
              <a:gd name="T9" fmla="*/ 2147483647 h 776"/>
              <a:gd name="T10" fmla="*/ 2147483647 w 204"/>
              <a:gd name="T11" fmla="*/ 2147483647 h 776"/>
              <a:gd name="T12" fmla="*/ 2147483647 w 204"/>
              <a:gd name="T13" fmla="*/ 2147483647 h 776"/>
              <a:gd name="T14" fmla="*/ 2147483647 w 204"/>
              <a:gd name="T15" fmla="*/ 2147483647 h 776"/>
              <a:gd name="T16" fmla="*/ 2147483647 w 204"/>
              <a:gd name="T17" fmla="*/ 2147483647 h 776"/>
              <a:gd name="T18" fmla="*/ 2147483647 w 204"/>
              <a:gd name="T19" fmla="*/ 2147483647 h 776"/>
              <a:gd name="T20" fmla="*/ 2147483647 w 204"/>
              <a:gd name="T21" fmla="*/ 2147483647 h 776"/>
              <a:gd name="T22" fmla="*/ 2147483647 w 204"/>
              <a:gd name="T23" fmla="*/ 2147483647 h 776"/>
              <a:gd name="T24" fmla="*/ 2147483647 w 204"/>
              <a:gd name="T25" fmla="*/ 2147483647 h 776"/>
              <a:gd name="T26" fmla="*/ 2147483647 w 204"/>
              <a:gd name="T27" fmla="*/ 2147483647 h 776"/>
              <a:gd name="T28" fmla="*/ 2147483647 w 204"/>
              <a:gd name="T29" fmla="*/ 2147483647 h 776"/>
              <a:gd name="T30" fmla="*/ 2147483647 w 204"/>
              <a:gd name="T31" fmla="*/ 2147483647 h 776"/>
              <a:gd name="T32" fmla="*/ 2147483647 w 204"/>
              <a:gd name="T33" fmla="*/ 2147483647 h 776"/>
              <a:gd name="T34" fmla="*/ 2147483647 w 204"/>
              <a:gd name="T35" fmla="*/ 2147483647 h 776"/>
              <a:gd name="T36" fmla="*/ 2147483647 w 204"/>
              <a:gd name="T37" fmla="*/ 2147483647 h 776"/>
              <a:gd name="T38" fmla="*/ 2147483647 w 204"/>
              <a:gd name="T39" fmla="*/ 2147483647 h 776"/>
              <a:gd name="T40" fmla="*/ 2147483647 w 204"/>
              <a:gd name="T41" fmla="*/ 2147483647 h 776"/>
              <a:gd name="T42" fmla="*/ 2147483647 w 204"/>
              <a:gd name="T43" fmla="*/ 2134075500 h 776"/>
              <a:gd name="T44" fmla="*/ 2147483647 w 204"/>
              <a:gd name="T45" fmla="*/ 0 h 776"/>
              <a:gd name="T46" fmla="*/ 2147483647 w 204"/>
              <a:gd name="T47" fmla="*/ 1524339451 h 776"/>
              <a:gd name="T48" fmla="*/ 2147483647 w 204"/>
              <a:gd name="T49" fmla="*/ 2147483647 h 776"/>
              <a:gd name="T50" fmla="*/ 2147483647 w 204"/>
              <a:gd name="T51" fmla="*/ 2147483647 h 7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4"/>
              <a:gd name="T79" fmla="*/ 0 h 776"/>
              <a:gd name="T80" fmla="*/ 204 w 204"/>
              <a:gd name="T81" fmla="*/ 776 h 77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4" h="776">
                <a:moveTo>
                  <a:pt x="16" y="23"/>
                </a:moveTo>
                <a:lnTo>
                  <a:pt x="7" y="105"/>
                </a:lnTo>
                <a:lnTo>
                  <a:pt x="2" y="211"/>
                </a:lnTo>
                <a:lnTo>
                  <a:pt x="0" y="332"/>
                </a:lnTo>
                <a:lnTo>
                  <a:pt x="9" y="458"/>
                </a:lnTo>
                <a:lnTo>
                  <a:pt x="28" y="578"/>
                </a:lnTo>
                <a:lnTo>
                  <a:pt x="60" y="678"/>
                </a:lnTo>
                <a:lnTo>
                  <a:pt x="107" y="748"/>
                </a:lnTo>
                <a:lnTo>
                  <a:pt x="174" y="776"/>
                </a:lnTo>
                <a:lnTo>
                  <a:pt x="190" y="771"/>
                </a:lnTo>
                <a:lnTo>
                  <a:pt x="202" y="759"/>
                </a:lnTo>
                <a:lnTo>
                  <a:pt x="204" y="748"/>
                </a:lnTo>
                <a:lnTo>
                  <a:pt x="197" y="743"/>
                </a:lnTo>
                <a:lnTo>
                  <a:pt x="137" y="715"/>
                </a:lnTo>
                <a:lnTo>
                  <a:pt x="90" y="650"/>
                </a:lnTo>
                <a:lnTo>
                  <a:pt x="60" y="555"/>
                </a:lnTo>
                <a:lnTo>
                  <a:pt x="44" y="444"/>
                </a:lnTo>
                <a:lnTo>
                  <a:pt x="35" y="325"/>
                </a:lnTo>
                <a:lnTo>
                  <a:pt x="35" y="209"/>
                </a:lnTo>
                <a:lnTo>
                  <a:pt x="39" y="107"/>
                </a:lnTo>
                <a:lnTo>
                  <a:pt x="49" y="30"/>
                </a:lnTo>
                <a:lnTo>
                  <a:pt x="46" y="7"/>
                </a:lnTo>
                <a:lnTo>
                  <a:pt x="37" y="0"/>
                </a:lnTo>
                <a:lnTo>
                  <a:pt x="23" y="5"/>
                </a:lnTo>
                <a:lnTo>
                  <a:pt x="16"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2" name="Freeform 856"/>
          <p:cNvSpPr>
            <a:spLocks/>
          </p:cNvSpPr>
          <p:nvPr/>
        </p:nvSpPr>
        <p:spPr bwMode="auto">
          <a:xfrm>
            <a:off x="5892800" y="5251450"/>
            <a:ext cx="69850" cy="588963"/>
          </a:xfrm>
          <a:custGeom>
            <a:avLst/>
            <a:gdLst>
              <a:gd name="T0" fmla="*/ 2147483647 w 79"/>
              <a:gd name="T1" fmla="*/ 2147483647 h 876"/>
              <a:gd name="T2" fmla="*/ 2147483647 w 79"/>
              <a:gd name="T3" fmla="*/ 2147483647 h 876"/>
              <a:gd name="T4" fmla="*/ 2147483647 w 79"/>
              <a:gd name="T5" fmla="*/ 2147483647 h 876"/>
              <a:gd name="T6" fmla="*/ 2147483647 w 79"/>
              <a:gd name="T7" fmla="*/ 2147483647 h 876"/>
              <a:gd name="T8" fmla="*/ 2147483647 w 79"/>
              <a:gd name="T9" fmla="*/ 2147483647 h 876"/>
              <a:gd name="T10" fmla="*/ 2147483647 w 79"/>
              <a:gd name="T11" fmla="*/ 2147483647 h 876"/>
              <a:gd name="T12" fmla="*/ 2147483647 w 79"/>
              <a:gd name="T13" fmla="*/ 2147483647 h 876"/>
              <a:gd name="T14" fmla="*/ 2147483647 w 79"/>
              <a:gd name="T15" fmla="*/ 2147483647 h 876"/>
              <a:gd name="T16" fmla="*/ 2147483647 w 79"/>
              <a:gd name="T17" fmla="*/ 2147483647 h 876"/>
              <a:gd name="T18" fmla="*/ 2147483647 w 79"/>
              <a:gd name="T19" fmla="*/ 1519726488 h 876"/>
              <a:gd name="T20" fmla="*/ 2147483647 w 79"/>
              <a:gd name="T21" fmla="*/ 0 h 876"/>
              <a:gd name="T22" fmla="*/ 2147483647 w 79"/>
              <a:gd name="T23" fmla="*/ 2127256445 h 876"/>
              <a:gd name="T24" fmla="*/ 2147483647 w 79"/>
              <a:gd name="T25" fmla="*/ 2147483647 h 876"/>
              <a:gd name="T26" fmla="*/ 0 w 79"/>
              <a:gd name="T27" fmla="*/ 2147483647 h 876"/>
              <a:gd name="T28" fmla="*/ 2147483647 w 79"/>
              <a:gd name="T29" fmla="*/ 2147483647 h 87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9"/>
              <a:gd name="T46" fmla="*/ 0 h 876"/>
              <a:gd name="T47" fmla="*/ 79 w 79"/>
              <a:gd name="T48" fmla="*/ 876 h 87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9" h="876">
                <a:moveTo>
                  <a:pt x="37" y="857"/>
                </a:moveTo>
                <a:lnTo>
                  <a:pt x="47" y="873"/>
                </a:lnTo>
                <a:lnTo>
                  <a:pt x="60" y="876"/>
                </a:lnTo>
                <a:lnTo>
                  <a:pt x="74" y="866"/>
                </a:lnTo>
                <a:lnTo>
                  <a:pt x="79" y="846"/>
                </a:lnTo>
                <a:lnTo>
                  <a:pt x="67" y="639"/>
                </a:lnTo>
                <a:lnTo>
                  <a:pt x="51" y="453"/>
                </a:lnTo>
                <a:lnTo>
                  <a:pt x="40" y="256"/>
                </a:lnTo>
                <a:lnTo>
                  <a:pt x="42" y="19"/>
                </a:lnTo>
                <a:lnTo>
                  <a:pt x="37" y="5"/>
                </a:lnTo>
                <a:lnTo>
                  <a:pt x="28" y="0"/>
                </a:lnTo>
                <a:lnTo>
                  <a:pt x="19" y="7"/>
                </a:lnTo>
                <a:lnTo>
                  <a:pt x="14" y="28"/>
                </a:lnTo>
                <a:lnTo>
                  <a:pt x="0" y="42"/>
                </a:lnTo>
                <a:lnTo>
                  <a:pt x="37" y="8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3" name="Freeform 857"/>
          <p:cNvSpPr>
            <a:spLocks/>
          </p:cNvSpPr>
          <p:nvPr/>
        </p:nvSpPr>
        <p:spPr bwMode="auto">
          <a:xfrm>
            <a:off x="5703888" y="5319713"/>
            <a:ext cx="85725" cy="179387"/>
          </a:xfrm>
          <a:custGeom>
            <a:avLst/>
            <a:gdLst>
              <a:gd name="T0" fmla="*/ 2147483647 w 97"/>
              <a:gd name="T1" fmla="*/ 606678662 h 267"/>
              <a:gd name="T2" fmla="*/ 2147483647 w 97"/>
              <a:gd name="T3" fmla="*/ 2147483647 h 267"/>
              <a:gd name="T4" fmla="*/ 2147483647 w 97"/>
              <a:gd name="T5" fmla="*/ 2147483647 h 267"/>
              <a:gd name="T6" fmla="*/ 2147483647 w 97"/>
              <a:gd name="T7" fmla="*/ 2147483647 h 267"/>
              <a:gd name="T8" fmla="*/ 2147483647 w 97"/>
              <a:gd name="T9" fmla="*/ 2147483647 h 267"/>
              <a:gd name="T10" fmla="*/ 0 w 97"/>
              <a:gd name="T11" fmla="*/ 2147483647 h 267"/>
              <a:gd name="T12" fmla="*/ 2147483647 w 97"/>
              <a:gd name="T13" fmla="*/ 2147483647 h 267"/>
              <a:gd name="T14" fmla="*/ 2147483647 w 97"/>
              <a:gd name="T15" fmla="*/ 2147483647 h 267"/>
              <a:gd name="T16" fmla="*/ 2147483647 w 97"/>
              <a:gd name="T17" fmla="*/ 2147483647 h 267"/>
              <a:gd name="T18" fmla="*/ 2147483647 w 97"/>
              <a:gd name="T19" fmla="*/ 2147483647 h 267"/>
              <a:gd name="T20" fmla="*/ 2147483647 w 97"/>
              <a:gd name="T21" fmla="*/ 2147483647 h 267"/>
              <a:gd name="T22" fmla="*/ 2147483647 w 97"/>
              <a:gd name="T23" fmla="*/ 2147483647 h 267"/>
              <a:gd name="T24" fmla="*/ 2147483647 w 97"/>
              <a:gd name="T25" fmla="*/ 0 h 267"/>
              <a:gd name="T26" fmla="*/ 2147483647 w 97"/>
              <a:gd name="T27" fmla="*/ 606678662 h 26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7"/>
              <a:gd name="T43" fmla="*/ 0 h 267"/>
              <a:gd name="T44" fmla="*/ 97 w 97"/>
              <a:gd name="T45" fmla="*/ 267 h 26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7" h="267">
                <a:moveTo>
                  <a:pt x="32" y="2"/>
                </a:moveTo>
                <a:lnTo>
                  <a:pt x="39" y="30"/>
                </a:lnTo>
                <a:lnTo>
                  <a:pt x="46" y="93"/>
                </a:lnTo>
                <a:lnTo>
                  <a:pt x="44" y="165"/>
                </a:lnTo>
                <a:lnTo>
                  <a:pt x="18" y="223"/>
                </a:lnTo>
                <a:lnTo>
                  <a:pt x="0" y="242"/>
                </a:lnTo>
                <a:lnTo>
                  <a:pt x="88" y="267"/>
                </a:lnTo>
                <a:lnTo>
                  <a:pt x="97" y="235"/>
                </a:lnTo>
                <a:lnTo>
                  <a:pt x="53" y="223"/>
                </a:lnTo>
                <a:lnTo>
                  <a:pt x="58" y="211"/>
                </a:lnTo>
                <a:lnTo>
                  <a:pt x="65" y="172"/>
                </a:lnTo>
                <a:lnTo>
                  <a:pt x="65" y="102"/>
                </a:lnTo>
                <a:lnTo>
                  <a:pt x="46" y="0"/>
                </a:lnTo>
                <a:lnTo>
                  <a:pt x="3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4" name="Freeform 858"/>
          <p:cNvSpPr>
            <a:spLocks/>
          </p:cNvSpPr>
          <p:nvPr/>
        </p:nvSpPr>
        <p:spPr bwMode="auto">
          <a:xfrm>
            <a:off x="5697538" y="5343525"/>
            <a:ext cx="26987" cy="26988"/>
          </a:xfrm>
          <a:custGeom>
            <a:avLst/>
            <a:gdLst>
              <a:gd name="T0" fmla="*/ 2147483647 w 30"/>
              <a:gd name="T1" fmla="*/ 2147483647 h 42"/>
              <a:gd name="T2" fmla="*/ 2147483647 w 30"/>
              <a:gd name="T3" fmla="*/ 2147483647 h 42"/>
              <a:gd name="T4" fmla="*/ 2147483647 w 30"/>
              <a:gd name="T5" fmla="*/ 2147483647 h 42"/>
              <a:gd name="T6" fmla="*/ 2147483647 w 30"/>
              <a:gd name="T7" fmla="*/ 2147483647 h 42"/>
              <a:gd name="T8" fmla="*/ 2147483647 w 30"/>
              <a:gd name="T9" fmla="*/ 2147483647 h 42"/>
              <a:gd name="T10" fmla="*/ 2147483647 w 30"/>
              <a:gd name="T11" fmla="*/ 2147483647 h 42"/>
              <a:gd name="T12" fmla="*/ 2147483647 w 30"/>
              <a:gd name="T13" fmla="*/ 2147483647 h 42"/>
              <a:gd name="T14" fmla="*/ 1455786808 w 30"/>
              <a:gd name="T15" fmla="*/ 2147483647 h 42"/>
              <a:gd name="T16" fmla="*/ 0 w 30"/>
              <a:gd name="T17" fmla="*/ 2147483647 h 42"/>
              <a:gd name="T18" fmla="*/ 0 w 30"/>
              <a:gd name="T19" fmla="*/ 2147483647 h 42"/>
              <a:gd name="T20" fmla="*/ 1455786808 w 30"/>
              <a:gd name="T21" fmla="*/ 1857215172 h 42"/>
              <a:gd name="T22" fmla="*/ 2147483647 w 30"/>
              <a:gd name="T23" fmla="*/ 530573767 h 42"/>
              <a:gd name="T24" fmla="*/ 2147483647 w 30"/>
              <a:gd name="T25" fmla="*/ 0 h 42"/>
              <a:gd name="T26" fmla="*/ 2147483647 w 30"/>
              <a:gd name="T27" fmla="*/ 0 h 42"/>
              <a:gd name="T28" fmla="*/ 2147483647 w 30"/>
              <a:gd name="T29" fmla="*/ 1326641244 h 42"/>
              <a:gd name="T30" fmla="*/ 2147483647 w 30"/>
              <a:gd name="T31" fmla="*/ 2147483647 h 42"/>
              <a:gd name="T32" fmla="*/ 2147483647 w 30"/>
              <a:gd name="T33" fmla="*/ 2147483647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42"/>
              <a:gd name="T53" fmla="*/ 30 w 30"/>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42">
                <a:moveTo>
                  <a:pt x="30" y="19"/>
                </a:moveTo>
                <a:lnTo>
                  <a:pt x="30" y="28"/>
                </a:lnTo>
                <a:lnTo>
                  <a:pt x="28" y="35"/>
                </a:lnTo>
                <a:lnTo>
                  <a:pt x="25" y="39"/>
                </a:lnTo>
                <a:lnTo>
                  <a:pt x="18" y="42"/>
                </a:lnTo>
                <a:lnTo>
                  <a:pt x="11" y="42"/>
                </a:lnTo>
                <a:lnTo>
                  <a:pt x="7" y="37"/>
                </a:lnTo>
                <a:lnTo>
                  <a:pt x="2" y="30"/>
                </a:lnTo>
                <a:lnTo>
                  <a:pt x="0" y="23"/>
                </a:lnTo>
                <a:lnTo>
                  <a:pt x="0" y="14"/>
                </a:lnTo>
                <a:lnTo>
                  <a:pt x="2" y="7"/>
                </a:lnTo>
                <a:lnTo>
                  <a:pt x="7" y="2"/>
                </a:lnTo>
                <a:lnTo>
                  <a:pt x="11" y="0"/>
                </a:lnTo>
                <a:lnTo>
                  <a:pt x="18" y="0"/>
                </a:lnTo>
                <a:lnTo>
                  <a:pt x="25" y="5"/>
                </a:lnTo>
                <a:lnTo>
                  <a:pt x="28" y="9"/>
                </a:lnTo>
                <a:lnTo>
                  <a:pt x="3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5" name="Freeform 859"/>
          <p:cNvSpPr>
            <a:spLocks/>
          </p:cNvSpPr>
          <p:nvPr/>
        </p:nvSpPr>
        <p:spPr bwMode="auto">
          <a:xfrm>
            <a:off x="5795963" y="5297488"/>
            <a:ext cx="104775" cy="95250"/>
          </a:xfrm>
          <a:custGeom>
            <a:avLst/>
            <a:gdLst>
              <a:gd name="T0" fmla="*/ 2147483647 w 118"/>
              <a:gd name="T1" fmla="*/ 2147483647 h 141"/>
              <a:gd name="T2" fmla="*/ 2147483647 w 118"/>
              <a:gd name="T3" fmla="*/ 2147483647 h 141"/>
              <a:gd name="T4" fmla="*/ 2147483647 w 118"/>
              <a:gd name="T5" fmla="*/ 2147483647 h 141"/>
              <a:gd name="T6" fmla="*/ 2147483647 w 118"/>
              <a:gd name="T7" fmla="*/ 2147483647 h 141"/>
              <a:gd name="T8" fmla="*/ 2147483647 w 118"/>
              <a:gd name="T9" fmla="*/ 2147483647 h 141"/>
              <a:gd name="T10" fmla="*/ 2147483647 w 118"/>
              <a:gd name="T11" fmla="*/ 2147483647 h 141"/>
              <a:gd name="T12" fmla="*/ 2147483647 w 118"/>
              <a:gd name="T13" fmla="*/ 2147483647 h 141"/>
              <a:gd name="T14" fmla="*/ 2147483647 w 118"/>
              <a:gd name="T15" fmla="*/ 2147483647 h 141"/>
              <a:gd name="T16" fmla="*/ 2147483647 w 118"/>
              <a:gd name="T17" fmla="*/ 2147483647 h 141"/>
              <a:gd name="T18" fmla="*/ 2147483647 w 118"/>
              <a:gd name="T19" fmla="*/ 2147483647 h 141"/>
              <a:gd name="T20" fmla="*/ 2147483647 w 118"/>
              <a:gd name="T21" fmla="*/ 2147483647 h 141"/>
              <a:gd name="T22" fmla="*/ 2147483647 w 118"/>
              <a:gd name="T23" fmla="*/ 2147483647 h 141"/>
              <a:gd name="T24" fmla="*/ 2147483647 w 118"/>
              <a:gd name="T25" fmla="*/ 0 h 141"/>
              <a:gd name="T26" fmla="*/ 2147483647 w 118"/>
              <a:gd name="T27" fmla="*/ 2147483647 h 141"/>
              <a:gd name="T28" fmla="*/ 2147483647 w 118"/>
              <a:gd name="T29" fmla="*/ 2147483647 h 141"/>
              <a:gd name="T30" fmla="*/ 2147483647 w 118"/>
              <a:gd name="T31" fmla="*/ 2147483647 h 141"/>
              <a:gd name="T32" fmla="*/ 1400214070 w 118"/>
              <a:gd name="T33" fmla="*/ 2147483647 h 141"/>
              <a:gd name="T34" fmla="*/ 0 w 118"/>
              <a:gd name="T35" fmla="*/ 2147483647 h 141"/>
              <a:gd name="T36" fmla="*/ 2147483647 w 118"/>
              <a:gd name="T37" fmla="*/ 2147483647 h 141"/>
              <a:gd name="T38" fmla="*/ 2147483647 w 118"/>
              <a:gd name="T39" fmla="*/ 2147483647 h 141"/>
              <a:gd name="T40" fmla="*/ 2147483647 w 118"/>
              <a:gd name="T41" fmla="*/ 2147483647 h 141"/>
              <a:gd name="T42" fmla="*/ 2147483647 w 118"/>
              <a:gd name="T43" fmla="*/ 2147483647 h 141"/>
              <a:gd name="T44" fmla="*/ 2147483647 w 118"/>
              <a:gd name="T45" fmla="*/ 2147483647 h 141"/>
              <a:gd name="T46" fmla="*/ 2147483647 w 118"/>
              <a:gd name="T47" fmla="*/ 2147483647 h 141"/>
              <a:gd name="T48" fmla="*/ 2147483647 w 118"/>
              <a:gd name="T49" fmla="*/ 2147483647 h 141"/>
              <a:gd name="T50" fmla="*/ 2147483647 w 118"/>
              <a:gd name="T51" fmla="*/ 2147483647 h 141"/>
              <a:gd name="T52" fmla="*/ 2147483647 w 118"/>
              <a:gd name="T53" fmla="*/ 2147483647 h 1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18"/>
              <a:gd name="T82" fmla="*/ 0 h 141"/>
              <a:gd name="T83" fmla="*/ 118 w 118"/>
              <a:gd name="T84" fmla="*/ 141 h 14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18" h="141">
                <a:moveTo>
                  <a:pt x="118" y="97"/>
                </a:moveTo>
                <a:lnTo>
                  <a:pt x="77" y="83"/>
                </a:lnTo>
                <a:lnTo>
                  <a:pt x="77" y="81"/>
                </a:lnTo>
                <a:lnTo>
                  <a:pt x="77" y="76"/>
                </a:lnTo>
                <a:lnTo>
                  <a:pt x="77" y="74"/>
                </a:lnTo>
                <a:lnTo>
                  <a:pt x="77" y="72"/>
                </a:lnTo>
                <a:lnTo>
                  <a:pt x="109" y="39"/>
                </a:lnTo>
                <a:lnTo>
                  <a:pt x="63" y="39"/>
                </a:lnTo>
                <a:lnTo>
                  <a:pt x="86" y="0"/>
                </a:lnTo>
                <a:lnTo>
                  <a:pt x="35" y="23"/>
                </a:lnTo>
                <a:lnTo>
                  <a:pt x="21" y="27"/>
                </a:lnTo>
                <a:lnTo>
                  <a:pt x="9" y="41"/>
                </a:lnTo>
                <a:lnTo>
                  <a:pt x="2" y="60"/>
                </a:lnTo>
                <a:lnTo>
                  <a:pt x="0" y="83"/>
                </a:lnTo>
                <a:lnTo>
                  <a:pt x="5" y="106"/>
                </a:lnTo>
                <a:lnTo>
                  <a:pt x="14" y="125"/>
                </a:lnTo>
                <a:lnTo>
                  <a:pt x="28" y="137"/>
                </a:lnTo>
                <a:lnTo>
                  <a:pt x="42" y="141"/>
                </a:lnTo>
                <a:lnTo>
                  <a:pt x="53" y="137"/>
                </a:lnTo>
                <a:lnTo>
                  <a:pt x="63" y="127"/>
                </a:lnTo>
                <a:lnTo>
                  <a:pt x="70" y="116"/>
                </a:lnTo>
                <a:lnTo>
                  <a:pt x="74" y="102"/>
                </a:lnTo>
                <a:lnTo>
                  <a:pt x="118"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6" name="Freeform 860"/>
          <p:cNvSpPr>
            <a:spLocks/>
          </p:cNvSpPr>
          <p:nvPr/>
        </p:nvSpPr>
        <p:spPr bwMode="auto">
          <a:xfrm>
            <a:off x="5807075" y="5326063"/>
            <a:ext cx="46038" cy="53975"/>
          </a:xfrm>
          <a:custGeom>
            <a:avLst/>
            <a:gdLst>
              <a:gd name="T0" fmla="*/ 2147483647 w 53"/>
              <a:gd name="T1" fmla="*/ 2147483647 h 82"/>
              <a:gd name="T2" fmla="*/ 2147483647 w 53"/>
              <a:gd name="T3" fmla="*/ 2147483647 h 82"/>
              <a:gd name="T4" fmla="*/ 2147483647 w 53"/>
              <a:gd name="T5" fmla="*/ 2147483647 h 82"/>
              <a:gd name="T6" fmla="*/ 2147483647 w 53"/>
              <a:gd name="T7" fmla="*/ 2147483647 h 82"/>
              <a:gd name="T8" fmla="*/ 2147483647 w 53"/>
              <a:gd name="T9" fmla="*/ 2147483647 h 82"/>
              <a:gd name="T10" fmla="*/ 2147483647 w 53"/>
              <a:gd name="T11" fmla="*/ 2147483647 h 82"/>
              <a:gd name="T12" fmla="*/ 2147483647 w 53"/>
              <a:gd name="T13" fmla="*/ 2147483647 h 82"/>
              <a:gd name="T14" fmla="*/ 1310632426 w 53"/>
              <a:gd name="T15" fmla="*/ 2147483647 h 82"/>
              <a:gd name="T16" fmla="*/ 0 w 53"/>
              <a:gd name="T17" fmla="*/ 2147483647 h 82"/>
              <a:gd name="T18" fmla="*/ 0 w 53"/>
              <a:gd name="T19" fmla="*/ 2147483647 h 82"/>
              <a:gd name="T20" fmla="*/ 2147483647 w 53"/>
              <a:gd name="T21" fmla="*/ 2147483647 h 82"/>
              <a:gd name="T22" fmla="*/ 2147483647 w 53"/>
              <a:gd name="T23" fmla="*/ 855705838 h 82"/>
              <a:gd name="T24" fmla="*/ 2147483647 w 53"/>
              <a:gd name="T25" fmla="*/ 0 h 82"/>
              <a:gd name="T26" fmla="*/ 2147483647 w 53"/>
              <a:gd name="T27" fmla="*/ 855705838 h 82"/>
              <a:gd name="T28" fmla="*/ 2147483647 w 53"/>
              <a:gd name="T29" fmla="*/ 2147483647 h 82"/>
              <a:gd name="T30" fmla="*/ 2147483647 w 53"/>
              <a:gd name="T31" fmla="*/ 2147483647 h 82"/>
              <a:gd name="T32" fmla="*/ 2147483647 w 53"/>
              <a:gd name="T33" fmla="*/ 2147483647 h 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
              <a:gd name="T52" fmla="*/ 0 h 82"/>
              <a:gd name="T53" fmla="*/ 53 w 53"/>
              <a:gd name="T54" fmla="*/ 82 h 8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 h="82">
                <a:moveTo>
                  <a:pt x="53" y="40"/>
                </a:moveTo>
                <a:lnTo>
                  <a:pt x="53" y="56"/>
                </a:lnTo>
                <a:lnTo>
                  <a:pt x="48" y="68"/>
                </a:lnTo>
                <a:lnTo>
                  <a:pt x="39" y="77"/>
                </a:lnTo>
                <a:lnTo>
                  <a:pt x="27" y="82"/>
                </a:lnTo>
                <a:lnTo>
                  <a:pt x="18" y="79"/>
                </a:lnTo>
                <a:lnTo>
                  <a:pt x="9" y="70"/>
                </a:lnTo>
                <a:lnTo>
                  <a:pt x="2" y="58"/>
                </a:lnTo>
                <a:lnTo>
                  <a:pt x="0" y="42"/>
                </a:lnTo>
                <a:lnTo>
                  <a:pt x="0" y="26"/>
                </a:lnTo>
                <a:lnTo>
                  <a:pt x="4" y="12"/>
                </a:lnTo>
                <a:lnTo>
                  <a:pt x="14" y="3"/>
                </a:lnTo>
                <a:lnTo>
                  <a:pt x="23" y="0"/>
                </a:lnTo>
                <a:lnTo>
                  <a:pt x="34" y="3"/>
                </a:lnTo>
                <a:lnTo>
                  <a:pt x="44" y="10"/>
                </a:lnTo>
                <a:lnTo>
                  <a:pt x="51" y="24"/>
                </a:lnTo>
                <a:lnTo>
                  <a:pt x="53" y="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7" name="Freeform 861"/>
          <p:cNvSpPr>
            <a:spLocks/>
          </p:cNvSpPr>
          <p:nvPr/>
        </p:nvSpPr>
        <p:spPr bwMode="auto">
          <a:xfrm>
            <a:off x="5545138" y="5029200"/>
            <a:ext cx="546100" cy="254000"/>
          </a:xfrm>
          <a:custGeom>
            <a:avLst/>
            <a:gdLst>
              <a:gd name="T0" fmla="*/ 2147483647 w 619"/>
              <a:gd name="T1" fmla="*/ 2147483647 h 379"/>
              <a:gd name="T2" fmla="*/ 2147483647 w 619"/>
              <a:gd name="T3" fmla="*/ 2147483647 h 379"/>
              <a:gd name="T4" fmla="*/ 2147483647 w 619"/>
              <a:gd name="T5" fmla="*/ 2147483647 h 379"/>
              <a:gd name="T6" fmla="*/ 2147483647 w 619"/>
              <a:gd name="T7" fmla="*/ 2147483647 h 379"/>
              <a:gd name="T8" fmla="*/ 2147483647 w 619"/>
              <a:gd name="T9" fmla="*/ 1505092935 h 379"/>
              <a:gd name="T10" fmla="*/ 2147483647 w 619"/>
              <a:gd name="T11" fmla="*/ 0 h 379"/>
              <a:gd name="T12" fmla="*/ 2147483647 w 619"/>
              <a:gd name="T13" fmla="*/ 903235437 h 379"/>
              <a:gd name="T14" fmla="*/ 2147483647 w 619"/>
              <a:gd name="T15" fmla="*/ 2147483647 h 379"/>
              <a:gd name="T16" fmla="*/ 2147483647 w 619"/>
              <a:gd name="T17" fmla="*/ 2147483647 h 379"/>
              <a:gd name="T18" fmla="*/ 2147483647 w 619"/>
              <a:gd name="T19" fmla="*/ 2147483647 h 379"/>
              <a:gd name="T20" fmla="*/ 2147483647 w 619"/>
              <a:gd name="T21" fmla="*/ 2147483647 h 379"/>
              <a:gd name="T22" fmla="*/ 2147483647 w 619"/>
              <a:gd name="T23" fmla="*/ 2147483647 h 379"/>
              <a:gd name="T24" fmla="*/ 1372971171 w 619"/>
              <a:gd name="T25" fmla="*/ 2147483647 h 379"/>
              <a:gd name="T26" fmla="*/ 2147483647 w 619"/>
              <a:gd name="T27" fmla="*/ 2147483647 h 379"/>
              <a:gd name="T28" fmla="*/ 2147483647 w 619"/>
              <a:gd name="T29" fmla="*/ 2147483647 h 379"/>
              <a:gd name="T30" fmla="*/ 2147483647 w 619"/>
              <a:gd name="T31" fmla="*/ 2147483647 h 379"/>
              <a:gd name="T32" fmla="*/ 2147483647 w 619"/>
              <a:gd name="T33" fmla="*/ 2147483647 h 379"/>
              <a:gd name="T34" fmla="*/ 2147483647 w 619"/>
              <a:gd name="T35" fmla="*/ 2147483647 h 379"/>
              <a:gd name="T36" fmla="*/ 2147483647 w 619"/>
              <a:gd name="T37" fmla="*/ 2147483647 h 379"/>
              <a:gd name="T38" fmla="*/ 2147483647 w 619"/>
              <a:gd name="T39" fmla="*/ 2147483647 h 379"/>
              <a:gd name="T40" fmla="*/ 2147483647 w 619"/>
              <a:gd name="T41" fmla="*/ 2147483647 h 379"/>
              <a:gd name="T42" fmla="*/ 2147483647 w 619"/>
              <a:gd name="T43" fmla="*/ 2147483647 h 379"/>
              <a:gd name="T44" fmla="*/ 2147483647 w 619"/>
              <a:gd name="T45" fmla="*/ 2147483647 h 379"/>
              <a:gd name="T46" fmla="*/ 2147483647 w 619"/>
              <a:gd name="T47" fmla="*/ 2147483647 h 379"/>
              <a:gd name="T48" fmla="*/ 2147483647 w 619"/>
              <a:gd name="T49" fmla="*/ 2147483647 h 379"/>
              <a:gd name="T50" fmla="*/ 2147483647 w 619"/>
              <a:gd name="T51" fmla="*/ 2147483647 h 379"/>
              <a:gd name="T52" fmla="*/ 2147483647 w 619"/>
              <a:gd name="T53" fmla="*/ 2147483647 h 379"/>
              <a:gd name="T54" fmla="*/ 2147483647 w 619"/>
              <a:gd name="T55" fmla="*/ 2147483647 h 379"/>
              <a:gd name="T56" fmla="*/ 2147483647 w 619"/>
              <a:gd name="T57" fmla="*/ 2147483647 h 379"/>
              <a:gd name="T58" fmla="*/ 2147483647 w 619"/>
              <a:gd name="T59" fmla="*/ 2147483647 h 379"/>
              <a:gd name="T60" fmla="*/ 2147483647 w 619"/>
              <a:gd name="T61" fmla="*/ 2147483647 h 379"/>
              <a:gd name="T62" fmla="*/ 2147483647 w 619"/>
              <a:gd name="T63" fmla="*/ 2147483647 h 379"/>
              <a:gd name="T64" fmla="*/ 2147483647 w 619"/>
              <a:gd name="T65" fmla="*/ 2147483647 h 379"/>
              <a:gd name="T66" fmla="*/ 2147483647 w 619"/>
              <a:gd name="T67" fmla="*/ 2147483647 h 379"/>
              <a:gd name="T68" fmla="*/ 2147483647 w 619"/>
              <a:gd name="T69" fmla="*/ 2147483647 h 379"/>
              <a:gd name="T70" fmla="*/ 2147483647 w 619"/>
              <a:gd name="T71" fmla="*/ 2147483647 h 379"/>
              <a:gd name="T72" fmla="*/ 2147483647 w 619"/>
              <a:gd name="T73" fmla="*/ 2147483647 h 379"/>
              <a:gd name="T74" fmla="*/ 2147483647 w 619"/>
              <a:gd name="T75" fmla="*/ 2147483647 h 379"/>
              <a:gd name="T76" fmla="*/ 2147483647 w 619"/>
              <a:gd name="T77" fmla="*/ 2147483647 h 379"/>
              <a:gd name="T78" fmla="*/ 2147483647 w 619"/>
              <a:gd name="T79" fmla="*/ 2147483647 h 379"/>
              <a:gd name="T80" fmla="*/ 2147483647 w 619"/>
              <a:gd name="T81" fmla="*/ 2147483647 h 379"/>
              <a:gd name="T82" fmla="*/ 2147483647 w 619"/>
              <a:gd name="T83" fmla="*/ 2147483647 h 379"/>
              <a:gd name="T84" fmla="*/ 2147483647 w 619"/>
              <a:gd name="T85" fmla="*/ 2147483647 h 379"/>
              <a:gd name="T86" fmla="*/ 2147483647 w 619"/>
              <a:gd name="T87" fmla="*/ 2147483647 h 379"/>
              <a:gd name="T88" fmla="*/ 2147483647 w 619"/>
              <a:gd name="T89" fmla="*/ 2147483647 h 379"/>
              <a:gd name="T90" fmla="*/ 2147483647 w 619"/>
              <a:gd name="T91" fmla="*/ 2147483647 h 379"/>
              <a:gd name="T92" fmla="*/ 2147483647 w 619"/>
              <a:gd name="T93" fmla="*/ 2147483647 h 379"/>
              <a:gd name="T94" fmla="*/ 2147483647 w 619"/>
              <a:gd name="T95" fmla="*/ 2147483647 h 379"/>
              <a:gd name="T96" fmla="*/ 2147483647 w 619"/>
              <a:gd name="T97" fmla="*/ 2147483647 h 379"/>
              <a:gd name="T98" fmla="*/ 2147483647 w 619"/>
              <a:gd name="T99" fmla="*/ 2147483647 h 379"/>
              <a:gd name="T100" fmla="*/ 2147483647 w 619"/>
              <a:gd name="T101" fmla="*/ 2147483647 h 379"/>
              <a:gd name="T102" fmla="*/ 2147483647 w 619"/>
              <a:gd name="T103" fmla="*/ 2147483647 h 379"/>
              <a:gd name="T104" fmla="*/ 2147483647 w 619"/>
              <a:gd name="T105" fmla="*/ 2147483647 h 379"/>
              <a:gd name="T106" fmla="*/ 2147483647 w 619"/>
              <a:gd name="T107" fmla="*/ 2147483647 h 379"/>
              <a:gd name="T108" fmla="*/ 2147483647 w 619"/>
              <a:gd name="T109" fmla="*/ 2147483647 h 379"/>
              <a:gd name="T110" fmla="*/ 2147483647 w 619"/>
              <a:gd name="T111" fmla="*/ 2147483647 h 379"/>
              <a:gd name="T112" fmla="*/ 2147483647 w 619"/>
              <a:gd name="T113" fmla="*/ 2147483647 h 379"/>
              <a:gd name="T114" fmla="*/ 2147483647 w 619"/>
              <a:gd name="T115" fmla="*/ 2147483647 h 3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19"/>
              <a:gd name="T175" fmla="*/ 0 h 379"/>
              <a:gd name="T176" fmla="*/ 619 w 619"/>
              <a:gd name="T177" fmla="*/ 379 h 37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19" h="379">
                <a:moveTo>
                  <a:pt x="617" y="119"/>
                </a:moveTo>
                <a:lnTo>
                  <a:pt x="603" y="98"/>
                </a:lnTo>
                <a:lnTo>
                  <a:pt x="584" y="79"/>
                </a:lnTo>
                <a:lnTo>
                  <a:pt x="566" y="63"/>
                </a:lnTo>
                <a:lnTo>
                  <a:pt x="543" y="47"/>
                </a:lnTo>
                <a:lnTo>
                  <a:pt x="519" y="35"/>
                </a:lnTo>
                <a:lnTo>
                  <a:pt x="494" y="23"/>
                </a:lnTo>
                <a:lnTo>
                  <a:pt x="466" y="16"/>
                </a:lnTo>
                <a:lnTo>
                  <a:pt x="441" y="9"/>
                </a:lnTo>
                <a:lnTo>
                  <a:pt x="410" y="5"/>
                </a:lnTo>
                <a:lnTo>
                  <a:pt x="382" y="3"/>
                </a:lnTo>
                <a:lnTo>
                  <a:pt x="355" y="0"/>
                </a:lnTo>
                <a:lnTo>
                  <a:pt x="324" y="0"/>
                </a:lnTo>
                <a:lnTo>
                  <a:pt x="297" y="3"/>
                </a:lnTo>
                <a:lnTo>
                  <a:pt x="271" y="7"/>
                </a:lnTo>
                <a:lnTo>
                  <a:pt x="243" y="12"/>
                </a:lnTo>
                <a:lnTo>
                  <a:pt x="220" y="19"/>
                </a:lnTo>
                <a:lnTo>
                  <a:pt x="167" y="42"/>
                </a:lnTo>
                <a:lnTo>
                  <a:pt x="120" y="72"/>
                </a:lnTo>
                <a:lnTo>
                  <a:pt x="85" y="109"/>
                </a:lnTo>
                <a:lnTo>
                  <a:pt x="55" y="151"/>
                </a:lnTo>
                <a:lnTo>
                  <a:pt x="32" y="200"/>
                </a:lnTo>
                <a:lnTo>
                  <a:pt x="16" y="251"/>
                </a:lnTo>
                <a:lnTo>
                  <a:pt x="4" y="307"/>
                </a:lnTo>
                <a:lnTo>
                  <a:pt x="0" y="362"/>
                </a:lnTo>
                <a:lnTo>
                  <a:pt x="2" y="365"/>
                </a:lnTo>
                <a:lnTo>
                  <a:pt x="4" y="365"/>
                </a:lnTo>
                <a:lnTo>
                  <a:pt x="9" y="365"/>
                </a:lnTo>
                <a:lnTo>
                  <a:pt x="16" y="362"/>
                </a:lnTo>
                <a:lnTo>
                  <a:pt x="14" y="374"/>
                </a:lnTo>
                <a:lnTo>
                  <a:pt x="18" y="379"/>
                </a:lnTo>
                <a:lnTo>
                  <a:pt x="32" y="376"/>
                </a:lnTo>
                <a:lnTo>
                  <a:pt x="48" y="369"/>
                </a:lnTo>
                <a:lnTo>
                  <a:pt x="67" y="360"/>
                </a:lnTo>
                <a:lnTo>
                  <a:pt x="83" y="349"/>
                </a:lnTo>
                <a:lnTo>
                  <a:pt x="97" y="335"/>
                </a:lnTo>
                <a:lnTo>
                  <a:pt x="106" y="325"/>
                </a:lnTo>
                <a:lnTo>
                  <a:pt x="116" y="314"/>
                </a:lnTo>
                <a:lnTo>
                  <a:pt x="127" y="309"/>
                </a:lnTo>
                <a:lnTo>
                  <a:pt x="144" y="307"/>
                </a:lnTo>
                <a:lnTo>
                  <a:pt x="160" y="307"/>
                </a:lnTo>
                <a:lnTo>
                  <a:pt x="178" y="309"/>
                </a:lnTo>
                <a:lnTo>
                  <a:pt x="195" y="314"/>
                </a:lnTo>
                <a:lnTo>
                  <a:pt x="211" y="318"/>
                </a:lnTo>
                <a:lnTo>
                  <a:pt x="225" y="323"/>
                </a:lnTo>
                <a:lnTo>
                  <a:pt x="246" y="330"/>
                </a:lnTo>
                <a:lnTo>
                  <a:pt x="264" y="337"/>
                </a:lnTo>
                <a:lnTo>
                  <a:pt x="285" y="342"/>
                </a:lnTo>
                <a:lnTo>
                  <a:pt x="304" y="349"/>
                </a:lnTo>
                <a:lnTo>
                  <a:pt x="324" y="351"/>
                </a:lnTo>
                <a:lnTo>
                  <a:pt x="343" y="355"/>
                </a:lnTo>
                <a:lnTo>
                  <a:pt x="366" y="355"/>
                </a:lnTo>
                <a:lnTo>
                  <a:pt x="387" y="353"/>
                </a:lnTo>
                <a:lnTo>
                  <a:pt x="415" y="346"/>
                </a:lnTo>
                <a:lnTo>
                  <a:pt x="443" y="335"/>
                </a:lnTo>
                <a:lnTo>
                  <a:pt x="468" y="318"/>
                </a:lnTo>
                <a:lnTo>
                  <a:pt x="492" y="295"/>
                </a:lnTo>
                <a:lnTo>
                  <a:pt x="512" y="272"/>
                </a:lnTo>
                <a:lnTo>
                  <a:pt x="529" y="246"/>
                </a:lnTo>
                <a:lnTo>
                  <a:pt x="538" y="218"/>
                </a:lnTo>
                <a:lnTo>
                  <a:pt x="540" y="191"/>
                </a:lnTo>
                <a:lnTo>
                  <a:pt x="536" y="186"/>
                </a:lnTo>
                <a:lnTo>
                  <a:pt x="524" y="186"/>
                </a:lnTo>
                <a:lnTo>
                  <a:pt x="508" y="193"/>
                </a:lnTo>
                <a:lnTo>
                  <a:pt x="489" y="202"/>
                </a:lnTo>
                <a:lnTo>
                  <a:pt x="471" y="216"/>
                </a:lnTo>
                <a:lnTo>
                  <a:pt x="454" y="230"/>
                </a:lnTo>
                <a:lnTo>
                  <a:pt x="445" y="246"/>
                </a:lnTo>
                <a:lnTo>
                  <a:pt x="441" y="260"/>
                </a:lnTo>
                <a:lnTo>
                  <a:pt x="434" y="267"/>
                </a:lnTo>
                <a:lnTo>
                  <a:pt x="420" y="267"/>
                </a:lnTo>
                <a:lnTo>
                  <a:pt x="396" y="263"/>
                </a:lnTo>
                <a:lnTo>
                  <a:pt x="371" y="256"/>
                </a:lnTo>
                <a:lnTo>
                  <a:pt x="345" y="249"/>
                </a:lnTo>
                <a:lnTo>
                  <a:pt x="322" y="239"/>
                </a:lnTo>
                <a:lnTo>
                  <a:pt x="301" y="235"/>
                </a:lnTo>
                <a:lnTo>
                  <a:pt x="292" y="230"/>
                </a:lnTo>
                <a:lnTo>
                  <a:pt x="278" y="228"/>
                </a:lnTo>
                <a:lnTo>
                  <a:pt x="266" y="225"/>
                </a:lnTo>
                <a:lnTo>
                  <a:pt x="253" y="223"/>
                </a:lnTo>
                <a:lnTo>
                  <a:pt x="241" y="221"/>
                </a:lnTo>
                <a:lnTo>
                  <a:pt x="227" y="221"/>
                </a:lnTo>
                <a:lnTo>
                  <a:pt x="213" y="221"/>
                </a:lnTo>
                <a:lnTo>
                  <a:pt x="202" y="221"/>
                </a:lnTo>
                <a:lnTo>
                  <a:pt x="188" y="223"/>
                </a:lnTo>
                <a:lnTo>
                  <a:pt x="171" y="225"/>
                </a:lnTo>
                <a:lnTo>
                  <a:pt x="155" y="230"/>
                </a:lnTo>
                <a:lnTo>
                  <a:pt x="139" y="237"/>
                </a:lnTo>
                <a:lnTo>
                  <a:pt x="123" y="244"/>
                </a:lnTo>
                <a:lnTo>
                  <a:pt x="109" y="256"/>
                </a:lnTo>
                <a:lnTo>
                  <a:pt x="95" y="265"/>
                </a:lnTo>
                <a:lnTo>
                  <a:pt x="81" y="277"/>
                </a:lnTo>
                <a:lnTo>
                  <a:pt x="69" y="288"/>
                </a:lnTo>
                <a:lnTo>
                  <a:pt x="74" y="244"/>
                </a:lnTo>
                <a:lnTo>
                  <a:pt x="83" y="202"/>
                </a:lnTo>
                <a:lnTo>
                  <a:pt x="97" y="167"/>
                </a:lnTo>
                <a:lnTo>
                  <a:pt x="116" y="135"/>
                </a:lnTo>
                <a:lnTo>
                  <a:pt x="139" y="107"/>
                </a:lnTo>
                <a:lnTo>
                  <a:pt x="169" y="86"/>
                </a:lnTo>
                <a:lnTo>
                  <a:pt x="208" y="70"/>
                </a:lnTo>
                <a:lnTo>
                  <a:pt x="255" y="61"/>
                </a:lnTo>
                <a:lnTo>
                  <a:pt x="294" y="58"/>
                </a:lnTo>
                <a:lnTo>
                  <a:pt x="336" y="61"/>
                </a:lnTo>
                <a:lnTo>
                  <a:pt x="378" y="68"/>
                </a:lnTo>
                <a:lnTo>
                  <a:pt x="422" y="79"/>
                </a:lnTo>
                <a:lnTo>
                  <a:pt x="461" y="95"/>
                </a:lnTo>
                <a:lnTo>
                  <a:pt x="499" y="116"/>
                </a:lnTo>
                <a:lnTo>
                  <a:pt x="531" y="142"/>
                </a:lnTo>
                <a:lnTo>
                  <a:pt x="554" y="172"/>
                </a:lnTo>
                <a:lnTo>
                  <a:pt x="561" y="174"/>
                </a:lnTo>
                <a:lnTo>
                  <a:pt x="570" y="174"/>
                </a:lnTo>
                <a:lnTo>
                  <a:pt x="582" y="167"/>
                </a:lnTo>
                <a:lnTo>
                  <a:pt x="594" y="158"/>
                </a:lnTo>
                <a:lnTo>
                  <a:pt x="605" y="149"/>
                </a:lnTo>
                <a:lnTo>
                  <a:pt x="615" y="137"/>
                </a:lnTo>
                <a:lnTo>
                  <a:pt x="619" y="128"/>
                </a:lnTo>
                <a:lnTo>
                  <a:pt x="617" y="1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8" name="Freeform 862"/>
          <p:cNvSpPr>
            <a:spLocks/>
          </p:cNvSpPr>
          <p:nvPr/>
        </p:nvSpPr>
        <p:spPr bwMode="auto">
          <a:xfrm>
            <a:off x="5908675" y="5099050"/>
            <a:ext cx="373063" cy="554038"/>
          </a:xfrm>
          <a:custGeom>
            <a:avLst/>
            <a:gdLst>
              <a:gd name="T0" fmla="*/ 2147483647 w 422"/>
              <a:gd name="T1" fmla="*/ 0 h 824"/>
              <a:gd name="T2" fmla="*/ 2147483647 w 422"/>
              <a:gd name="T3" fmla="*/ 2147483647 h 824"/>
              <a:gd name="T4" fmla="*/ 2147483647 w 422"/>
              <a:gd name="T5" fmla="*/ 2147483647 h 824"/>
              <a:gd name="T6" fmla="*/ 2147483647 w 422"/>
              <a:gd name="T7" fmla="*/ 2147483647 h 824"/>
              <a:gd name="T8" fmla="*/ 2147483647 w 422"/>
              <a:gd name="T9" fmla="*/ 2147483647 h 824"/>
              <a:gd name="T10" fmla="*/ 2147483647 w 422"/>
              <a:gd name="T11" fmla="*/ 2147483647 h 824"/>
              <a:gd name="T12" fmla="*/ 2147483647 w 422"/>
              <a:gd name="T13" fmla="*/ 2147483647 h 824"/>
              <a:gd name="T14" fmla="*/ 2147483647 w 422"/>
              <a:gd name="T15" fmla="*/ 2147483647 h 824"/>
              <a:gd name="T16" fmla="*/ 2147483647 w 422"/>
              <a:gd name="T17" fmla="*/ 2147483647 h 824"/>
              <a:gd name="T18" fmla="*/ 2147483647 w 422"/>
              <a:gd name="T19" fmla="*/ 2147483647 h 824"/>
              <a:gd name="T20" fmla="*/ 2147483647 w 422"/>
              <a:gd name="T21" fmla="*/ 2147483647 h 824"/>
              <a:gd name="T22" fmla="*/ 2147483647 w 422"/>
              <a:gd name="T23" fmla="*/ 2147483647 h 824"/>
              <a:gd name="T24" fmla="*/ 2147483647 w 422"/>
              <a:gd name="T25" fmla="*/ 2147483647 h 824"/>
              <a:gd name="T26" fmla="*/ 2147483647 w 422"/>
              <a:gd name="T27" fmla="*/ 2147483647 h 824"/>
              <a:gd name="T28" fmla="*/ 2147483647 w 422"/>
              <a:gd name="T29" fmla="*/ 2147483647 h 824"/>
              <a:gd name="T30" fmla="*/ 2147483647 w 422"/>
              <a:gd name="T31" fmla="*/ 2147483647 h 824"/>
              <a:gd name="T32" fmla="*/ 2147483647 w 422"/>
              <a:gd name="T33" fmla="*/ 2147483647 h 824"/>
              <a:gd name="T34" fmla="*/ 2147483647 w 422"/>
              <a:gd name="T35" fmla="*/ 2147483647 h 824"/>
              <a:gd name="T36" fmla="*/ 2147483647 w 422"/>
              <a:gd name="T37" fmla="*/ 2147483647 h 824"/>
              <a:gd name="T38" fmla="*/ 2147483647 w 422"/>
              <a:gd name="T39" fmla="*/ 2147483647 h 824"/>
              <a:gd name="T40" fmla="*/ 2147483647 w 422"/>
              <a:gd name="T41" fmla="*/ 2147483647 h 824"/>
              <a:gd name="T42" fmla="*/ 2147483647 w 422"/>
              <a:gd name="T43" fmla="*/ 2147483647 h 824"/>
              <a:gd name="T44" fmla="*/ 2147483647 w 422"/>
              <a:gd name="T45" fmla="*/ 2147483647 h 824"/>
              <a:gd name="T46" fmla="*/ 2147483647 w 422"/>
              <a:gd name="T47" fmla="*/ 2147483647 h 824"/>
              <a:gd name="T48" fmla="*/ 2147483647 w 422"/>
              <a:gd name="T49" fmla="*/ 2147483647 h 824"/>
              <a:gd name="T50" fmla="*/ 2147483647 w 422"/>
              <a:gd name="T51" fmla="*/ 2147483647 h 824"/>
              <a:gd name="T52" fmla="*/ 2147483647 w 422"/>
              <a:gd name="T53" fmla="*/ 2147483647 h 824"/>
              <a:gd name="T54" fmla="*/ 1381725498 w 422"/>
              <a:gd name="T55" fmla="*/ 2147483647 h 824"/>
              <a:gd name="T56" fmla="*/ 2147483647 w 422"/>
              <a:gd name="T57" fmla="*/ 2147483647 h 824"/>
              <a:gd name="T58" fmla="*/ 2147483647 w 422"/>
              <a:gd name="T59" fmla="*/ 2147483647 h 824"/>
              <a:gd name="T60" fmla="*/ 2147483647 w 422"/>
              <a:gd name="T61" fmla="*/ 2147483647 h 824"/>
              <a:gd name="T62" fmla="*/ 2147483647 w 422"/>
              <a:gd name="T63" fmla="*/ 2147483647 h 824"/>
              <a:gd name="T64" fmla="*/ 2147483647 w 422"/>
              <a:gd name="T65" fmla="*/ 2147483647 h 824"/>
              <a:gd name="T66" fmla="*/ 2147483647 w 422"/>
              <a:gd name="T67" fmla="*/ 2147483647 h 824"/>
              <a:gd name="T68" fmla="*/ 2147483647 w 422"/>
              <a:gd name="T69" fmla="*/ 2147483647 h 824"/>
              <a:gd name="T70" fmla="*/ 2147483647 w 422"/>
              <a:gd name="T71" fmla="*/ 2147483647 h 824"/>
              <a:gd name="T72" fmla="*/ 2147483647 w 422"/>
              <a:gd name="T73" fmla="*/ 2147483647 h 824"/>
              <a:gd name="T74" fmla="*/ 2147483647 w 422"/>
              <a:gd name="T75" fmla="*/ 2147483647 h 824"/>
              <a:gd name="T76" fmla="*/ 2147483647 w 422"/>
              <a:gd name="T77" fmla="*/ 2147483647 h 824"/>
              <a:gd name="T78" fmla="*/ 2147483647 w 422"/>
              <a:gd name="T79" fmla="*/ 2147483647 h 82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22"/>
              <a:gd name="T121" fmla="*/ 0 h 824"/>
              <a:gd name="T122" fmla="*/ 422 w 422"/>
              <a:gd name="T123" fmla="*/ 824 h 82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22" h="824">
                <a:moveTo>
                  <a:pt x="229" y="2"/>
                </a:moveTo>
                <a:lnTo>
                  <a:pt x="220" y="0"/>
                </a:lnTo>
                <a:lnTo>
                  <a:pt x="208" y="4"/>
                </a:lnTo>
                <a:lnTo>
                  <a:pt x="195" y="11"/>
                </a:lnTo>
                <a:lnTo>
                  <a:pt x="183" y="21"/>
                </a:lnTo>
                <a:lnTo>
                  <a:pt x="174" y="32"/>
                </a:lnTo>
                <a:lnTo>
                  <a:pt x="167" y="41"/>
                </a:lnTo>
                <a:lnTo>
                  <a:pt x="162" y="51"/>
                </a:lnTo>
                <a:lnTo>
                  <a:pt x="164" y="55"/>
                </a:lnTo>
                <a:lnTo>
                  <a:pt x="213" y="90"/>
                </a:lnTo>
                <a:lnTo>
                  <a:pt x="255" y="130"/>
                </a:lnTo>
                <a:lnTo>
                  <a:pt x="285" y="174"/>
                </a:lnTo>
                <a:lnTo>
                  <a:pt x="311" y="223"/>
                </a:lnTo>
                <a:lnTo>
                  <a:pt x="329" y="276"/>
                </a:lnTo>
                <a:lnTo>
                  <a:pt x="341" y="332"/>
                </a:lnTo>
                <a:lnTo>
                  <a:pt x="348" y="387"/>
                </a:lnTo>
                <a:lnTo>
                  <a:pt x="352" y="446"/>
                </a:lnTo>
                <a:lnTo>
                  <a:pt x="352" y="504"/>
                </a:lnTo>
                <a:lnTo>
                  <a:pt x="345" y="564"/>
                </a:lnTo>
                <a:lnTo>
                  <a:pt x="336" y="622"/>
                </a:lnTo>
                <a:lnTo>
                  <a:pt x="325" y="680"/>
                </a:lnTo>
                <a:lnTo>
                  <a:pt x="311" y="715"/>
                </a:lnTo>
                <a:lnTo>
                  <a:pt x="287" y="740"/>
                </a:lnTo>
                <a:lnTo>
                  <a:pt x="257" y="757"/>
                </a:lnTo>
                <a:lnTo>
                  <a:pt x="222" y="764"/>
                </a:lnTo>
                <a:lnTo>
                  <a:pt x="185" y="764"/>
                </a:lnTo>
                <a:lnTo>
                  <a:pt x="150" y="754"/>
                </a:lnTo>
                <a:lnTo>
                  <a:pt x="118" y="740"/>
                </a:lnTo>
                <a:lnTo>
                  <a:pt x="90" y="720"/>
                </a:lnTo>
                <a:lnTo>
                  <a:pt x="109" y="713"/>
                </a:lnTo>
                <a:lnTo>
                  <a:pt x="127" y="703"/>
                </a:lnTo>
                <a:lnTo>
                  <a:pt x="146" y="694"/>
                </a:lnTo>
                <a:lnTo>
                  <a:pt x="162" y="680"/>
                </a:lnTo>
                <a:lnTo>
                  <a:pt x="176" y="666"/>
                </a:lnTo>
                <a:lnTo>
                  <a:pt x="190" y="652"/>
                </a:lnTo>
                <a:lnTo>
                  <a:pt x="204" y="634"/>
                </a:lnTo>
                <a:lnTo>
                  <a:pt x="213" y="613"/>
                </a:lnTo>
                <a:lnTo>
                  <a:pt x="213" y="606"/>
                </a:lnTo>
                <a:lnTo>
                  <a:pt x="208" y="606"/>
                </a:lnTo>
                <a:lnTo>
                  <a:pt x="199" y="608"/>
                </a:lnTo>
                <a:lnTo>
                  <a:pt x="188" y="615"/>
                </a:lnTo>
                <a:lnTo>
                  <a:pt x="174" y="622"/>
                </a:lnTo>
                <a:lnTo>
                  <a:pt x="162" y="631"/>
                </a:lnTo>
                <a:lnTo>
                  <a:pt x="153" y="641"/>
                </a:lnTo>
                <a:lnTo>
                  <a:pt x="148" y="648"/>
                </a:lnTo>
                <a:lnTo>
                  <a:pt x="137" y="657"/>
                </a:lnTo>
                <a:lnTo>
                  <a:pt x="127" y="664"/>
                </a:lnTo>
                <a:lnTo>
                  <a:pt x="116" y="671"/>
                </a:lnTo>
                <a:lnTo>
                  <a:pt x="104" y="675"/>
                </a:lnTo>
                <a:lnTo>
                  <a:pt x="92" y="678"/>
                </a:lnTo>
                <a:lnTo>
                  <a:pt x="81" y="680"/>
                </a:lnTo>
                <a:lnTo>
                  <a:pt x="69" y="682"/>
                </a:lnTo>
                <a:lnTo>
                  <a:pt x="55" y="682"/>
                </a:lnTo>
                <a:lnTo>
                  <a:pt x="37" y="687"/>
                </a:lnTo>
                <a:lnTo>
                  <a:pt x="18" y="701"/>
                </a:lnTo>
                <a:lnTo>
                  <a:pt x="2" y="717"/>
                </a:lnTo>
                <a:lnTo>
                  <a:pt x="0" y="736"/>
                </a:lnTo>
                <a:lnTo>
                  <a:pt x="21" y="768"/>
                </a:lnTo>
                <a:lnTo>
                  <a:pt x="48" y="794"/>
                </a:lnTo>
                <a:lnTo>
                  <a:pt x="81" y="810"/>
                </a:lnTo>
                <a:lnTo>
                  <a:pt x="118" y="822"/>
                </a:lnTo>
                <a:lnTo>
                  <a:pt x="157" y="824"/>
                </a:lnTo>
                <a:lnTo>
                  <a:pt x="199" y="822"/>
                </a:lnTo>
                <a:lnTo>
                  <a:pt x="236" y="815"/>
                </a:lnTo>
                <a:lnTo>
                  <a:pt x="271" y="803"/>
                </a:lnTo>
                <a:lnTo>
                  <a:pt x="294" y="792"/>
                </a:lnTo>
                <a:lnTo>
                  <a:pt x="315" y="775"/>
                </a:lnTo>
                <a:lnTo>
                  <a:pt x="331" y="757"/>
                </a:lnTo>
                <a:lnTo>
                  <a:pt x="348" y="738"/>
                </a:lnTo>
                <a:lnTo>
                  <a:pt x="362" y="715"/>
                </a:lnTo>
                <a:lnTo>
                  <a:pt x="373" y="692"/>
                </a:lnTo>
                <a:lnTo>
                  <a:pt x="383" y="668"/>
                </a:lnTo>
                <a:lnTo>
                  <a:pt x="389" y="645"/>
                </a:lnTo>
                <a:lnTo>
                  <a:pt x="408" y="562"/>
                </a:lnTo>
                <a:lnTo>
                  <a:pt x="420" y="473"/>
                </a:lnTo>
                <a:lnTo>
                  <a:pt x="422" y="383"/>
                </a:lnTo>
                <a:lnTo>
                  <a:pt x="413" y="292"/>
                </a:lnTo>
                <a:lnTo>
                  <a:pt x="392" y="204"/>
                </a:lnTo>
                <a:lnTo>
                  <a:pt x="355" y="125"/>
                </a:lnTo>
                <a:lnTo>
                  <a:pt x="301" y="58"/>
                </a:lnTo>
                <a:lnTo>
                  <a:pt x="229"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99" name="Freeform 863"/>
          <p:cNvSpPr>
            <a:spLocks/>
          </p:cNvSpPr>
          <p:nvPr/>
        </p:nvSpPr>
        <p:spPr bwMode="auto">
          <a:xfrm>
            <a:off x="5702300" y="5140325"/>
            <a:ext cx="282575" cy="53975"/>
          </a:xfrm>
          <a:custGeom>
            <a:avLst/>
            <a:gdLst>
              <a:gd name="T0" fmla="*/ 2147483647 w 321"/>
              <a:gd name="T1" fmla="*/ 2147483647 h 81"/>
              <a:gd name="T2" fmla="*/ 2147483647 w 321"/>
              <a:gd name="T3" fmla="*/ 2147483647 h 81"/>
              <a:gd name="T4" fmla="*/ 2147483647 w 321"/>
              <a:gd name="T5" fmla="*/ 2147483647 h 81"/>
              <a:gd name="T6" fmla="*/ 2147483647 w 321"/>
              <a:gd name="T7" fmla="*/ 591895791 h 81"/>
              <a:gd name="T8" fmla="*/ 2147483647 w 321"/>
              <a:gd name="T9" fmla="*/ 0 h 81"/>
              <a:gd name="T10" fmla="*/ 2147483647 w 321"/>
              <a:gd name="T11" fmla="*/ 1479517497 h 81"/>
              <a:gd name="T12" fmla="*/ 2147483647 w 321"/>
              <a:gd name="T13" fmla="*/ 2147483647 h 81"/>
              <a:gd name="T14" fmla="*/ 2147483647 w 321"/>
              <a:gd name="T15" fmla="*/ 2147483647 h 81"/>
              <a:gd name="T16" fmla="*/ 2147483647 w 321"/>
              <a:gd name="T17" fmla="*/ 2147483647 h 81"/>
              <a:gd name="T18" fmla="*/ 2147483647 w 321"/>
              <a:gd name="T19" fmla="*/ 2147483647 h 81"/>
              <a:gd name="T20" fmla="*/ 0 w 321"/>
              <a:gd name="T21" fmla="*/ 2147483647 h 81"/>
              <a:gd name="T22" fmla="*/ 0 w 321"/>
              <a:gd name="T23" fmla="*/ 2147483647 h 81"/>
              <a:gd name="T24" fmla="*/ 2147483647 w 321"/>
              <a:gd name="T25" fmla="*/ 2147483647 h 81"/>
              <a:gd name="T26" fmla="*/ 2147483647 w 321"/>
              <a:gd name="T27" fmla="*/ 2147483647 h 81"/>
              <a:gd name="T28" fmla="*/ 2147483647 w 321"/>
              <a:gd name="T29" fmla="*/ 2147483647 h 81"/>
              <a:gd name="T30" fmla="*/ 2147483647 w 321"/>
              <a:gd name="T31" fmla="*/ 2147483647 h 81"/>
              <a:gd name="T32" fmla="*/ 2147483647 w 321"/>
              <a:gd name="T33" fmla="*/ 2147483647 h 81"/>
              <a:gd name="T34" fmla="*/ 2147483647 w 321"/>
              <a:gd name="T35" fmla="*/ 2147483647 h 81"/>
              <a:gd name="T36" fmla="*/ 2147483647 w 321"/>
              <a:gd name="T37" fmla="*/ 2147483647 h 81"/>
              <a:gd name="T38" fmla="*/ 2147483647 w 321"/>
              <a:gd name="T39" fmla="*/ 2147483647 h 81"/>
              <a:gd name="T40" fmla="*/ 2147483647 w 321"/>
              <a:gd name="T41" fmla="*/ 2147483647 h 81"/>
              <a:gd name="T42" fmla="*/ 2147483647 w 321"/>
              <a:gd name="T43" fmla="*/ 2147483647 h 81"/>
              <a:gd name="T44" fmla="*/ 2147483647 w 321"/>
              <a:gd name="T45" fmla="*/ 2147483647 h 81"/>
              <a:gd name="T46" fmla="*/ 2147483647 w 321"/>
              <a:gd name="T47" fmla="*/ 2147483647 h 81"/>
              <a:gd name="T48" fmla="*/ 2147483647 w 321"/>
              <a:gd name="T49" fmla="*/ 2147483647 h 81"/>
              <a:gd name="T50" fmla="*/ 2147483647 w 321"/>
              <a:gd name="T51" fmla="*/ 2147483647 h 8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21"/>
              <a:gd name="T79" fmla="*/ 0 h 81"/>
              <a:gd name="T80" fmla="*/ 321 w 321"/>
              <a:gd name="T81" fmla="*/ 81 h 8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21" h="81">
                <a:moveTo>
                  <a:pt x="321" y="53"/>
                </a:moveTo>
                <a:lnTo>
                  <a:pt x="293" y="28"/>
                </a:lnTo>
                <a:lnTo>
                  <a:pt x="258" y="9"/>
                </a:lnTo>
                <a:lnTo>
                  <a:pt x="218" y="2"/>
                </a:lnTo>
                <a:lnTo>
                  <a:pt x="177" y="0"/>
                </a:lnTo>
                <a:lnTo>
                  <a:pt x="133" y="5"/>
                </a:lnTo>
                <a:lnTo>
                  <a:pt x="91" y="14"/>
                </a:lnTo>
                <a:lnTo>
                  <a:pt x="51" y="26"/>
                </a:lnTo>
                <a:lnTo>
                  <a:pt x="17" y="42"/>
                </a:lnTo>
                <a:lnTo>
                  <a:pt x="7" y="51"/>
                </a:lnTo>
                <a:lnTo>
                  <a:pt x="0" y="60"/>
                </a:lnTo>
                <a:lnTo>
                  <a:pt x="0" y="67"/>
                </a:lnTo>
                <a:lnTo>
                  <a:pt x="10" y="65"/>
                </a:lnTo>
                <a:lnTo>
                  <a:pt x="42" y="51"/>
                </a:lnTo>
                <a:lnTo>
                  <a:pt x="77" y="40"/>
                </a:lnTo>
                <a:lnTo>
                  <a:pt x="116" y="33"/>
                </a:lnTo>
                <a:lnTo>
                  <a:pt x="156" y="28"/>
                </a:lnTo>
                <a:lnTo>
                  <a:pt x="195" y="33"/>
                </a:lnTo>
                <a:lnTo>
                  <a:pt x="230" y="40"/>
                </a:lnTo>
                <a:lnTo>
                  <a:pt x="263" y="56"/>
                </a:lnTo>
                <a:lnTo>
                  <a:pt x="290" y="81"/>
                </a:lnTo>
                <a:lnTo>
                  <a:pt x="297" y="81"/>
                </a:lnTo>
                <a:lnTo>
                  <a:pt x="309" y="74"/>
                </a:lnTo>
                <a:lnTo>
                  <a:pt x="321" y="63"/>
                </a:lnTo>
                <a:lnTo>
                  <a:pt x="321"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0" name="Freeform 864"/>
          <p:cNvSpPr>
            <a:spLocks/>
          </p:cNvSpPr>
          <p:nvPr/>
        </p:nvSpPr>
        <p:spPr bwMode="auto">
          <a:xfrm>
            <a:off x="5905500" y="5391150"/>
            <a:ext cx="106363" cy="73025"/>
          </a:xfrm>
          <a:custGeom>
            <a:avLst/>
            <a:gdLst>
              <a:gd name="T0" fmla="*/ 2147483647 w 121"/>
              <a:gd name="T1" fmla="*/ 2147483647 h 109"/>
              <a:gd name="T2" fmla="*/ 2147483647 w 121"/>
              <a:gd name="T3" fmla="*/ 2147483647 h 109"/>
              <a:gd name="T4" fmla="*/ 2147483647 w 121"/>
              <a:gd name="T5" fmla="*/ 2147483647 h 109"/>
              <a:gd name="T6" fmla="*/ 2147483647 w 121"/>
              <a:gd name="T7" fmla="*/ 601443948 h 109"/>
              <a:gd name="T8" fmla="*/ 2147483647 w 121"/>
              <a:gd name="T9" fmla="*/ 0 h 109"/>
              <a:gd name="T10" fmla="*/ 2147483647 w 121"/>
              <a:gd name="T11" fmla="*/ 1503609117 h 109"/>
              <a:gd name="T12" fmla="*/ 2147483647 w 121"/>
              <a:gd name="T13" fmla="*/ 2147483647 h 109"/>
              <a:gd name="T14" fmla="*/ 2147483647 w 121"/>
              <a:gd name="T15" fmla="*/ 2147483647 h 109"/>
              <a:gd name="T16" fmla="*/ 0 w 121"/>
              <a:gd name="T17" fmla="*/ 2147483647 h 109"/>
              <a:gd name="T18" fmla="*/ 0 w 121"/>
              <a:gd name="T19" fmla="*/ 2147483647 h 109"/>
              <a:gd name="T20" fmla="*/ 2147483647 w 121"/>
              <a:gd name="T21" fmla="*/ 2147483647 h 109"/>
              <a:gd name="T22" fmla="*/ 2147483647 w 121"/>
              <a:gd name="T23" fmla="*/ 2147483647 h 109"/>
              <a:gd name="T24" fmla="*/ 2147483647 w 121"/>
              <a:gd name="T25" fmla="*/ 2147483647 h 109"/>
              <a:gd name="T26" fmla="*/ 2147483647 w 121"/>
              <a:gd name="T27" fmla="*/ 2147483647 h 109"/>
              <a:gd name="T28" fmla="*/ 2147483647 w 121"/>
              <a:gd name="T29" fmla="*/ 2147483647 h 109"/>
              <a:gd name="T30" fmla="*/ 2147483647 w 121"/>
              <a:gd name="T31" fmla="*/ 2147483647 h 109"/>
              <a:gd name="T32" fmla="*/ 2147483647 w 121"/>
              <a:gd name="T33" fmla="*/ 2147483647 h 109"/>
              <a:gd name="T34" fmla="*/ 2147483647 w 121"/>
              <a:gd name="T35" fmla="*/ 2147483647 h 109"/>
              <a:gd name="T36" fmla="*/ 2147483647 w 121"/>
              <a:gd name="T37" fmla="*/ 2147483647 h 109"/>
              <a:gd name="T38" fmla="*/ 2147483647 w 121"/>
              <a:gd name="T39" fmla="*/ 2147483647 h 109"/>
              <a:gd name="T40" fmla="*/ 2147483647 w 121"/>
              <a:gd name="T41" fmla="*/ 2147483647 h 109"/>
              <a:gd name="T42" fmla="*/ 2147483647 w 121"/>
              <a:gd name="T43" fmla="*/ 2147483647 h 109"/>
              <a:gd name="T44" fmla="*/ 2147483647 w 121"/>
              <a:gd name="T45" fmla="*/ 2147483647 h 109"/>
              <a:gd name="T46" fmla="*/ 2147483647 w 121"/>
              <a:gd name="T47" fmla="*/ 2147483647 h 109"/>
              <a:gd name="T48" fmla="*/ 2147483647 w 121"/>
              <a:gd name="T49" fmla="*/ 2147483647 h 109"/>
              <a:gd name="T50" fmla="*/ 2147483647 w 121"/>
              <a:gd name="T51" fmla="*/ 2147483647 h 109"/>
              <a:gd name="T52" fmla="*/ 2147483647 w 121"/>
              <a:gd name="T53" fmla="*/ 2147483647 h 109"/>
              <a:gd name="T54" fmla="*/ 2147483647 w 121"/>
              <a:gd name="T55" fmla="*/ 2147483647 h 109"/>
              <a:gd name="T56" fmla="*/ 2147483647 w 121"/>
              <a:gd name="T57" fmla="*/ 2147483647 h 109"/>
              <a:gd name="T58" fmla="*/ 2147483647 w 121"/>
              <a:gd name="T59" fmla="*/ 2147483647 h 109"/>
              <a:gd name="T60" fmla="*/ 2147483647 w 121"/>
              <a:gd name="T61" fmla="*/ 2147483647 h 109"/>
              <a:gd name="T62" fmla="*/ 2147483647 w 121"/>
              <a:gd name="T63" fmla="*/ 2147483647 h 109"/>
              <a:gd name="T64" fmla="*/ 2147483647 w 121"/>
              <a:gd name="T65" fmla="*/ 2147483647 h 109"/>
              <a:gd name="T66" fmla="*/ 2147483647 w 121"/>
              <a:gd name="T67" fmla="*/ 2147483647 h 109"/>
              <a:gd name="T68" fmla="*/ 2147483647 w 121"/>
              <a:gd name="T69" fmla="*/ 2147483647 h 109"/>
              <a:gd name="T70" fmla="*/ 2147483647 w 121"/>
              <a:gd name="T71" fmla="*/ 2147483647 h 109"/>
              <a:gd name="T72" fmla="*/ 2147483647 w 121"/>
              <a:gd name="T73" fmla="*/ 2147483647 h 109"/>
              <a:gd name="T74" fmla="*/ 2147483647 w 121"/>
              <a:gd name="T75" fmla="*/ 2147483647 h 109"/>
              <a:gd name="T76" fmla="*/ 2147483647 w 121"/>
              <a:gd name="T77" fmla="*/ 2147483647 h 109"/>
              <a:gd name="T78" fmla="*/ 2147483647 w 121"/>
              <a:gd name="T79" fmla="*/ 2147483647 h 109"/>
              <a:gd name="T80" fmla="*/ 2147483647 w 121"/>
              <a:gd name="T81" fmla="*/ 2147483647 h 109"/>
              <a:gd name="T82" fmla="*/ 2147483647 w 121"/>
              <a:gd name="T83" fmla="*/ 2147483647 h 109"/>
              <a:gd name="T84" fmla="*/ 2147483647 w 121"/>
              <a:gd name="T85" fmla="*/ 2147483647 h 109"/>
              <a:gd name="T86" fmla="*/ 2147483647 w 121"/>
              <a:gd name="T87" fmla="*/ 2147483647 h 109"/>
              <a:gd name="T88" fmla="*/ 2147483647 w 121"/>
              <a:gd name="T89" fmla="*/ 2147483647 h 109"/>
              <a:gd name="T90" fmla="*/ 2147483647 w 121"/>
              <a:gd name="T91" fmla="*/ 2147483647 h 109"/>
              <a:gd name="T92" fmla="*/ 2147483647 w 121"/>
              <a:gd name="T93" fmla="*/ 2147483647 h 109"/>
              <a:gd name="T94" fmla="*/ 2147483647 w 121"/>
              <a:gd name="T95" fmla="*/ 2147483647 h 109"/>
              <a:gd name="T96" fmla="*/ 2147483647 w 121"/>
              <a:gd name="T97" fmla="*/ 2147483647 h 109"/>
              <a:gd name="T98" fmla="*/ 2147483647 w 121"/>
              <a:gd name="T99" fmla="*/ 2147483647 h 109"/>
              <a:gd name="T100" fmla="*/ 2147483647 w 121"/>
              <a:gd name="T101" fmla="*/ 2147483647 h 109"/>
              <a:gd name="T102" fmla="*/ 2147483647 w 121"/>
              <a:gd name="T103" fmla="*/ 2147483647 h 109"/>
              <a:gd name="T104" fmla="*/ 2147483647 w 121"/>
              <a:gd name="T105" fmla="*/ 2147483647 h 109"/>
              <a:gd name="T106" fmla="*/ 2147483647 w 121"/>
              <a:gd name="T107" fmla="*/ 2147483647 h 109"/>
              <a:gd name="T108" fmla="*/ 2147483647 w 121"/>
              <a:gd name="T109" fmla="*/ 2147483647 h 109"/>
              <a:gd name="T110" fmla="*/ 2147483647 w 121"/>
              <a:gd name="T111" fmla="*/ 2147483647 h 109"/>
              <a:gd name="T112" fmla="*/ 2147483647 w 121"/>
              <a:gd name="T113" fmla="*/ 2147483647 h 10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1"/>
              <a:gd name="T172" fmla="*/ 0 h 109"/>
              <a:gd name="T173" fmla="*/ 121 w 121"/>
              <a:gd name="T174" fmla="*/ 109 h 10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1" h="109">
                <a:moveTo>
                  <a:pt x="114" y="35"/>
                </a:moveTo>
                <a:lnTo>
                  <a:pt x="104" y="21"/>
                </a:lnTo>
                <a:lnTo>
                  <a:pt x="93" y="9"/>
                </a:lnTo>
                <a:lnTo>
                  <a:pt x="81" y="2"/>
                </a:lnTo>
                <a:lnTo>
                  <a:pt x="65" y="0"/>
                </a:lnTo>
                <a:lnTo>
                  <a:pt x="44" y="5"/>
                </a:lnTo>
                <a:lnTo>
                  <a:pt x="26" y="16"/>
                </a:lnTo>
                <a:lnTo>
                  <a:pt x="12" y="35"/>
                </a:lnTo>
                <a:lnTo>
                  <a:pt x="0" y="53"/>
                </a:lnTo>
                <a:lnTo>
                  <a:pt x="0" y="58"/>
                </a:lnTo>
                <a:lnTo>
                  <a:pt x="5" y="58"/>
                </a:lnTo>
                <a:lnTo>
                  <a:pt x="9" y="58"/>
                </a:lnTo>
                <a:lnTo>
                  <a:pt x="14" y="56"/>
                </a:lnTo>
                <a:lnTo>
                  <a:pt x="19" y="51"/>
                </a:lnTo>
                <a:lnTo>
                  <a:pt x="26" y="46"/>
                </a:lnTo>
                <a:lnTo>
                  <a:pt x="30" y="42"/>
                </a:lnTo>
                <a:lnTo>
                  <a:pt x="33" y="35"/>
                </a:lnTo>
                <a:lnTo>
                  <a:pt x="35" y="35"/>
                </a:lnTo>
                <a:lnTo>
                  <a:pt x="35" y="32"/>
                </a:lnTo>
                <a:lnTo>
                  <a:pt x="37" y="30"/>
                </a:lnTo>
                <a:lnTo>
                  <a:pt x="42" y="30"/>
                </a:lnTo>
                <a:lnTo>
                  <a:pt x="44" y="30"/>
                </a:lnTo>
                <a:lnTo>
                  <a:pt x="49" y="30"/>
                </a:lnTo>
                <a:lnTo>
                  <a:pt x="51" y="32"/>
                </a:lnTo>
                <a:lnTo>
                  <a:pt x="60" y="37"/>
                </a:lnTo>
                <a:lnTo>
                  <a:pt x="67" y="42"/>
                </a:lnTo>
                <a:lnTo>
                  <a:pt x="74" y="49"/>
                </a:lnTo>
                <a:lnTo>
                  <a:pt x="79" y="58"/>
                </a:lnTo>
                <a:lnTo>
                  <a:pt x="81" y="63"/>
                </a:lnTo>
                <a:lnTo>
                  <a:pt x="86" y="70"/>
                </a:lnTo>
                <a:lnTo>
                  <a:pt x="88" y="77"/>
                </a:lnTo>
                <a:lnTo>
                  <a:pt x="88" y="81"/>
                </a:lnTo>
                <a:lnTo>
                  <a:pt x="86" y="81"/>
                </a:lnTo>
                <a:lnTo>
                  <a:pt x="77" y="81"/>
                </a:lnTo>
                <a:lnTo>
                  <a:pt x="67" y="81"/>
                </a:lnTo>
                <a:lnTo>
                  <a:pt x="56" y="79"/>
                </a:lnTo>
                <a:lnTo>
                  <a:pt x="46" y="77"/>
                </a:lnTo>
                <a:lnTo>
                  <a:pt x="37" y="79"/>
                </a:lnTo>
                <a:lnTo>
                  <a:pt x="26" y="88"/>
                </a:lnTo>
                <a:lnTo>
                  <a:pt x="19" y="100"/>
                </a:lnTo>
                <a:lnTo>
                  <a:pt x="19" y="104"/>
                </a:lnTo>
                <a:lnTo>
                  <a:pt x="30" y="107"/>
                </a:lnTo>
                <a:lnTo>
                  <a:pt x="42" y="109"/>
                </a:lnTo>
                <a:lnTo>
                  <a:pt x="53" y="109"/>
                </a:lnTo>
                <a:lnTo>
                  <a:pt x="65" y="109"/>
                </a:lnTo>
                <a:lnTo>
                  <a:pt x="77" y="107"/>
                </a:lnTo>
                <a:lnTo>
                  <a:pt x="86" y="104"/>
                </a:lnTo>
                <a:lnTo>
                  <a:pt x="97" y="97"/>
                </a:lnTo>
                <a:lnTo>
                  <a:pt x="107" y="90"/>
                </a:lnTo>
                <a:lnTo>
                  <a:pt x="116" y="79"/>
                </a:lnTo>
                <a:lnTo>
                  <a:pt x="121" y="65"/>
                </a:lnTo>
                <a:lnTo>
                  <a:pt x="121" y="51"/>
                </a:lnTo>
                <a:lnTo>
                  <a:pt x="114"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1" name="Freeform 865"/>
          <p:cNvSpPr>
            <a:spLocks/>
          </p:cNvSpPr>
          <p:nvPr/>
        </p:nvSpPr>
        <p:spPr bwMode="auto">
          <a:xfrm>
            <a:off x="5800725" y="5721350"/>
            <a:ext cx="65088" cy="123825"/>
          </a:xfrm>
          <a:custGeom>
            <a:avLst/>
            <a:gdLst>
              <a:gd name="T0" fmla="*/ 0 w 74"/>
              <a:gd name="T1" fmla="*/ 2147483647 h 184"/>
              <a:gd name="T2" fmla="*/ 2147483647 w 74"/>
              <a:gd name="T3" fmla="*/ 2147483647 h 184"/>
              <a:gd name="T4" fmla="*/ 2147483647 w 74"/>
              <a:gd name="T5" fmla="*/ 2147483647 h 184"/>
              <a:gd name="T6" fmla="*/ 2147483647 w 74"/>
              <a:gd name="T7" fmla="*/ 2147483647 h 184"/>
              <a:gd name="T8" fmla="*/ 2147483647 w 74"/>
              <a:gd name="T9" fmla="*/ 2147483647 h 184"/>
              <a:gd name="T10" fmla="*/ 2147483647 w 74"/>
              <a:gd name="T11" fmla="*/ 2147483647 h 184"/>
              <a:gd name="T12" fmla="*/ 2147483647 w 74"/>
              <a:gd name="T13" fmla="*/ 2147483647 h 184"/>
              <a:gd name="T14" fmla="*/ 2147483647 w 74"/>
              <a:gd name="T15" fmla="*/ 2147483647 h 184"/>
              <a:gd name="T16" fmla="*/ 2147483647 w 74"/>
              <a:gd name="T17" fmla="*/ 2147483647 h 184"/>
              <a:gd name="T18" fmla="*/ 2147483647 w 74"/>
              <a:gd name="T19" fmla="*/ 2147483647 h 184"/>
              <a:gd name="T20" fmla="*/ 2147483647 w 74"/>
              <a:gd name="T21" fmla="*/ 2147483647 h 184"/>
              <a:gd name="T22" fmla="*/ 2147483647 w 74"/>
              <a:gd name="T23" fmla="*/ 2147483647 h 184"/>
              <a:gd name="T24" fmla="*/ 2147483647 w 74"/>
              <a:gd name="T25" fmla="*/ 0 h 184"/>
              <a:gd name="T26" fmla="*/ 2147483647 w 74"/>
              <a:gd name="T27" fmla="*/ 0 h 184"/>
              <a:gd name="T28" fmla="*/ 2147483647 w 74"/>
              <a:gd name="T29" fmla="*/ 2147483647 h 184"/>
              <a:gd name="T30" fmla="*/ 0 w 74"/>
              <a:gd name="T31" fmla="*/ 2147483647 h 184"/>
              <a:gd name="T32" fmla="*/ 0 w 74"/>
              <a:gd name="T33" fmla="*/ 2147483647 h 184"/>
              <a:gd name="T34" fmla="*/ 0 w 74"/>
              <a:gd name="T35" fmla="*/ 2147483647 h 1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4"/>
              <a:gd name="T55" fmla="*/ 0 h 184"/>
              <a:gd name="T56" fmla="*/ 74 w 74"/>
              <a:gd name="T57" fmla="*/ 184 h 1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4" h="184">
                <a:moveTo>
                  <a:pt x="0" y="28"/>
                </a:moveTo>
                <a:lnTo>
                  <a:pt x="23" y="61"/>
                </a:lnTo>
                <a:lnTo>
                  <a:pt x="34" y="100"/>
                </a:lnTo>
                <a:lnTo>
                  <a:pt x="37" y="142"/>
                </a:lnTo>
                <a:lnTo>
                  <a:pt x="41" y="181"/>
                </a:lnTo>
                <a:lnTo>
                  <a:pt x="48" y="184"/>
                </a:lnTo>
                <a:lnTo>
                  <a:pt x="60" y="179"/>
                </a:lnTo>
                <a:lnTo>
                  <a:pt x="69" y="170"/>
                </a:lnTo>
                <a:lnTo>
                  <a:pt x="74" y="160"/>
                </a:lnTo>
                <a:lnTo>
                  <a:pt x="69" y="119"/>
                </a:lnTo>
                <a:lnTo>
                  <a:pt x="67" y="77"/>
                </a:lnTo>
                <a:lnTo>
                  <a:pt x="55" y="35"/>
                </a:lnTo>
                <a:lnTo>
                  <a:pt x="32" y="0"/>
                </a:lnTo>
                <a:lnTo>
                  <a:pt x="23" y="0"/>
                </a:lnTo>
                <a:lnTo>
                  <a:pt x="9" y="10"/>
                </a:lnTo>
                <a:lnTo>
                  <a:pt x="0" y="19"/>
                </a:lnTo>
                <a:lnTo>
                  <a:pt x="0"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2" name="Freeform 866"/>
          <p:cNvSpPr>
            <a:spLocks/>
          </p:cNvSpPr>
          <p:nvPr/>
        </p:nvSpPr>
        <p:spPr bwMode="auto">
          <a:xfrm>
            <a:off x="5475288" y="5245100"/>
            <a:ext cx="255587" cy="411163"/>
          </a:xfrm>
          <a:custGeom>
            <a:avLst/>
            <a:gdLst>
              <a:gd name="T0" fmla="*/ 2147483647 w 290"/>
              <a:gd name="T1" fmla="*/ 2147483647 h 613"/>
              <a:gd name="T2" fmla="*/ 2147483647 w 290"/>
              <a:gd name="T3" fmla="*/ 2147483647 h 613"/>
              <a:gd name="T4" fmla="*/ 2147483647 w 290"/>
              <a:gd name="T5" fmla="*/ 2147483647 h 613"/>
              <a:gd name="T6" fmla="*/ 2147483647 w 290"/>
              <a:gd name="T7" fmla="*/ 2147483647 h 613"/>
              <a:gd name="T8" fmla="*/ 2147483647 w 290"/>
              <a:gd name="T9" fmla="*/ 2147483647 h 613"/>
              <a:gd name="T10" fmla="*/ 2147483647 w 290"/>
              <a:gd name="T11" fmla="*/ 2147483647 h 613"/>
              <a:gd name="T12" fmla="*/ 2147483647 w 290"/>
              <a:gd name="T13" fmla="*/ 2147483647 h 613"/>
              <a:gd name="T14" fmla="*/ 0 w 290"/>
              <a:gd name="T15" fmla="*/ 2147483647 h 613"/>
              <a:gd name="T16" fmla="*/ 2147483647 w 290"/>
              <a:gd name="T17" fmla="*/ 2147483647 h 613"/>
              <a:gd name="T18" fmla="*/ 2147483647 w 290"/>
              <a:gd name="T19" fmla="*/ 2147483647 h 613"/>
              <a:gd name="T20" fmla="*/ 2147483647 w 290"/>
              <a:gd name="T21" fmla="*/ 2147483647 h 613"/>
              <a:gd name="T22" fmla="*/ 2147483647 w 290"/>
              <a:gd name="T23" fmla="*/ 2147483647 h 613"/>
              <a:gd name="T24" fmla="*/ 2147483647 w 290"/>
              <a:gd name="T25" fmla="*/ 2147483647 h 613"/>
              <a:gd name="T26" fmla="*/ 2147483647 w 290"/>
              <a:gd name="T27" fmla="*/ 2147483647 h 613"/>
              <a:gd name="T28" fmla="*/ 2147483647 w 290"/>
              <a:gd name="T29" fmla="*/ 2147483647 h 613"/>
              <a:gd name="T30" fmla="*/ 2147483647 w 290"/>
              <a:gd name="T31" fmla="*/ 2147483647 h 613"/>
              <a:gd name="T32" fmla="*/ 2147483647 w 290"/>
              <a:gd name="T33" fmla="*/ 2147483647 h 613"/>
              <a:gd name="T34" fmla="*/ 2147483647 w 290"/>
              <a:gd name="T35" fmla="*/ 2147483647 h 613"/>
              <a:gd name="T36" fmla="*/ 2147483647 w 290"/>
              <a:gd name="T37" fmla="*/ 2147483647 h 613"/>
              <a:gd name="T38" fmla="*/ 2147483647 w 290"/>
              <a:gd name="T39" fmla="*/ 2147483647 h 613"/>
              <a:gd name="T40" fmla="*/ 2147483647 w 290"/>
              <a:gd name="T41" fmla="*/ 2147483647 h 613"/>
              <a:gd name="T42" fmla="*/ 2147483647 w 290"/>
              <a:gd name="T43" fmla="*/ 2147483647 h 613"/>
              <a:gd name="T44" fmla="*/ 2147483647 w 290"/>
              <a:gd name="T45" fmla="*/ 2147483647 h 613"/>
              <a:gd name="T46" fmla="*/ 2147483647 w 290"/>
              <a:gd name="T47" fmla="*/ 2147483647 h 613"/>
              <a:gd name="T48" fmla="*/ 2147483647 w 290"/>
              <a:gd name="T49" fmla="*/ 2147483647 h 613"/>
              <a:gd name="T50" fmla="*/ 2147483647 w 290"/>
              <a:gd name="T51" fmla="*/ 2147483647 h 613"/>
              <a:gd name="T52" fmla="*/ 2147483647 w 290"/>
              <a:gd name="T53" fmla="*/ 2147483647 h 613"/>
              <a:gd name="T54" fmla="*/ 2147483647 w 290"/>
              <a:gd name="T55" fmla="*/ 2147483647 h 613"/>
              <a:gd name="T56" fmla="*/ 2147483647 w 290"/>
              <a:gd name="T57" fmla="*/ 2147483647 h 613"/>
              <a:gd name="T58" fmla="*/ 2147483647 w 290"/>
              <a:gd name="T59" fmla="*/ 2147483647 h 613"/>
              <a:gd name="T60" fmla="*/ 2147483647 w 290"/>
              <a:gd name="T61" fmla="*/ 2147483647 h 613"/>
              <a:gd name="T62" fmla="*/ 2147483647 w 290"/>
              <a:gd name="T63" fmla="*/ 2147483647 h 613"/>
              <a:gd name="T64" fmla="*/ 2147483647 w 290"/>
              <a:gd name="T65" fmla="*/ 2147483647 h 613"/>
              <a:gd name="T66" fmla="*/ 2147483647 w 290"/>
              <a:gd name="T67" fmla="*/ 2147483647 h 613"/>
              <a:gd name="T68" fmla="*/ 2147483647 w 290"/>
              <a:gd name="T69" fmla="*/ 2147483647 h 613"/>
              <a:gd name="T70" fmla="*/ 2147483647 w 290"/>
              <a:gd name="T71" fmla="*/ 2147483647 h 613"/>
              <a:gd name="T72" fmla="*/ 2147483647 w 290"/>
              <a:gd name="T73" fmla="*/ 2147483647 h 613"/>
              <a:gd name="T74" fmla="*/ 2147483647 w 290"/>
              <a:gd name="T75" fmla="*/ 2147483647 h 613"/>
              <a:gd name="T76" fmla="*/ 2147483647 w 290"/>
              <a:gd name="T77" fmla="*/ 2147483647 h 613"/>
              <a:gd name="T78" fmla="*/ 2147483647 w 290"/>
              <a:gd name="T79" fmla="*/ 2147483647 h 613"/>
              <a:gd name="T80" fmla="*/ 2147483647 w 290"/>
              <a:gd name="T81" fmla="*/ 2147483647 h 613"/>
              <a:gd name="T82" fmla="*/ 2147483647 w 290"/>
              <a:gd name="T83" fmla="*/ 1207057043 h 613"/>
              <a:gd name="T84" fmla="*/ 2147483647 w 290"/>
              <a:gd name="T85" fmla="*/ 0 h 613"/>
              <a:gd name="T86" fmla="*/ 2147483647 w 290"/>
              <a:gd name="T87" fmla="*/ 0 h 613"/>
              <a:gd name="T88" fmla="*/ 2147483647 w 290"/>
              <a:gd name="T89" fmla="*/ 1207057043 h 613"/>
              <a:gd name="T90" fmla="*/ 2147483647 w 290"/>
              <a:gd name="T91" fmla="*/ 2147483647 h 613"/>
              <a:gd name="T92" fmla="*/ 2147483647 w 290"/>
              <a:gd name="T93" fmla="*/ 2147483647 h 613"/>
              <a:gd name="T94" fmla="*/ 2147483647 w 290"/>
              <a:gd name="T95" fmla="*/ 2147483647 h 613"/>
              <a:gd name="T96" fmla="*/ 2147483647 w 290"/>
              <a:gd name="T97" fmla="*/ 2147483647 h 613"/>
              <a:gd name="T98" fmla="*/ 2147483647 w 290"/>
              <a:gd name="T99" fmla="*/ 2147483647 h 61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90"/>
              <a:gd name="T151" fmla="*/ 0 h 613"/>
              <a:gd name="T152" fmla="*/ 290 w 290"/>
              <a:gd name="T153" fmla="*/ 613 h 61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90" h="613">
                <a:moveTo>
                  <a:pt x="202" y="34"/>
                </a:moveTo>
                <a:lnTo>
                  <a:pt x="171" y="76"/>
                </a:lnTo>
                <a:lnTo>
                  <a:pt x="137" y="120"/>
                </a:lnTo>
                <a:lnTo>
                  <a:pt x="100" y="165"/>
                </a:lnTo>
                <a:lnTo>
                  <a:pt x="65" y="209"/>
                </a:lnTo>
                <a:lnTo>
                  <a:pt x="32" y="257"/>
                </a:lnTo>
                <a:lnTo>
                  <a:pt x="9" y="306"/>
                </a:lnTo>
                <a:lnTo>
                  <a:pt x="0" y="357"/>
                </a:lnTo>
                <a:lnTo>
                  <a:pt x="4" y="411"/>
                </a:lnTo>
                <a:lnTo>
                  <a:pt x="18" y="450"/>
                </a:lnTo>
                <a:lnTo>
                  <a:pt x="37" y="490"/>
                </a:lnTo>
                <a:lnTo>
                  <a:pt x="60" y="529"/>
                </a:lnTo>
                <a:lnTo>
                  <a:pt x="88" y="562"/>
                </a:lnTo>
                <a:lnTo>
                  <a:pt x="120" y="589"/>
                </a:lnTo>
                <a:lnTo>
                  <a:pt x="158" y="608"/>
                </a:lnTo>
                <a:lnTo>
                  <a:pt x="199" y="613"/>
                </a:lnTo>
                <a:lnTo>
                  <a:pt x="243" y="606"/>
                </a:lnTo>
                <a:lnTo>
                  <a:pt x="253" y="601"/>
                </a:lnTo>
                <a:lnTo>
                  <a:pt x="262" y="592"/>
                </a:lnTo>
                <a:lnTo>
                  <a:pt x="271" y="583"/>
                </a:lnTo>
                <a:lnTo>
                  <a:pt x="281" y="571"/>
                </a:lnTo>
                <a:lnTo>
                  <a:pt x="287" y="562"/>
                </a:lnTo>
                <a:lnTo>
                  <a:pt x="290" y="555"/>
                </a:lnTo>
                <a:lnTo>
                  <a:pt x="287" y="550"/>
                </a:lnTo>
                <a:lnTo>
                  <a:pt x="276" y="552"/>
                </a:lnTo>
                <a:lnTo>
                  <a:pt x="234" y="557"/>
                </a:lnTo>
                <a:lnTo>
                  <a:pt x="195" y="545"/>
                </a:lnTo>
                <a:lnTo>
                  <a:pt x="160" y="520"/>
                </a:lnTo>
                <a:lnTo>
                  <a:pt x="130" y="485"/>
                </a:lnTo>
                <a:lnTo>
                  <a:pt x="104" y="446"/>
                </a:lnTo>
                <a:lnTo>
                  <a:pt x="86" y="401"/>
                </a:lnTo>
                <a:lnTo>
                  <a:pt x="72" y="362"/>
                </a:lnTo>
                <a:lnTo>
                  <a:pt x="65" y="325"/>
                </a:lnTo>
                <a:lnTo>
                  <a:pt x="69" y="283"/>
                </a:lnTo>
                <a:lnTo>
                  <a:pt x="83" y="241"/>
                </a:lnTo>
                <a:lnTo>
                  <a:pt x="109" y="202"/>
                </a:lnTo>
                <a:lnTo>
                  <a:pt x="139" y="160"/>
                </a:lnTo>
                <a:lnTo>
                  <a:pt x="171" y="120"/>
                </a:lnTo>
                <a:lnTo>
                  <a:pt x="206" y="83"/>
                </a:lnTo>
                <a:lnTo>
                  <a:pt x="236" y="48"/>
                </a:lnTo>
                <a:lnTo>
                  <a:pt x="260" y="14"/>
                </a:lnTo>
                <a:lnTo>
                  <a:pt x="264" y="4"/>
                </a:lnTo>
                <a:lnTo>
                  <a:pt x="260" y="0"/>
                </a:lnTo>
                <a:lnTo>
                  <a:pt x="253" y="0"/>
                </a:lnTo>
                <a:lnTo>
                  <a:pt x="241" y="4"/>
                </a:lnTo>
                <a:lnTo>
                  <a:pt x="229" y="11"/>
                </a:lnTo>
                <a:lnTo>
                  <a:pt x="218" y="18"/>
                </a:lnTo>
                <a:lnTo>
                  <a:pt x="209" y="28"/>
                </a:lnTo>
                <a:lnTo>
                  <a:pt x="202"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3" name="Freeform 867"/>
          <p:cNvSpPr>
            <a:spLocks/>
          </p:cNvSpPr>
          <p:nvPr/>
        </p:nvSpPr>
        <p:spPr bwMode="auto">
          <a:xfrm>
            <a:off x="5797550" y="5249863"/>
            <a:ext cx="60325" cy="38100"/>
          </a:xfrm>
          <a:custGeom>
            <a:avLst/>
            <a:gdLst>
              <a:gd name="T0" fmla="*/ 0 w 68"/>
              <a:gd name="T1" fmla="*/ 2147483647 h 58"/>
              <a:gd name="T2" fmla="*/ 2147483647 w 68"/>
              <a:gd name="T3" fmla="*/ 2147483647 h 58"/>
              <a:gd name="T4" fmla="*/ 2147483647 w 68"/>
              <a:gd name="T5" fmla="*/ 2147483647 h 58"/>
              <a:gd name="T6" fmla="*/ 2147483647 w 68"/>
              <a:gd name="T7" fmla="*/ 2147483647 h 58"/>
              <a:gd name="T8" fmla="*/ 2147483647 w 68"/>
              <a:gd name="T9" fmla="*/ 2147483647 h 58"/>
              <a:gd name="T10" fmla="*/ 2147483647 w 68"/>
              <a:gd name="T11" fmla="*/ 2147483647 h 58"/>
              <a:gd name="T12" fmla="*/ 2147483647 w 68"/>
              <a:gd name="T13" fmla="*/ 2147483647 h 58"/>
              <a:gd name="T14" fmla="*/ 2147483647 w 68"/>
              <a:gd name="T15" fmla="*/ 2147483647 h 58"/>
              <a:gd name="T16" fmla="*/ 0 w 68"/>
              <a:gd name="T17" fmla="*/ 0 h 58"/>
              <a:gd name="T18" fmla="*/ 0 w 68"/>
              <a:gd name="T19" fmla="*/ 2147483647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58"/>
              <a:gd name="T32" fmla="*/ 68 w 68"/>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58">
                <a:moveTo>
                  <a:pt x="0" y="23"/>
                </a:moveTo>
                <a:lnTo>
                  <a:pt x="7" y="23"/>
                </a:lnTo>
                <a:lnTo>
                  <a:pt x="24" y="25"/>
                </a:lnTo>
                <a:lnTo>
                  <a:pt x="47" y="34"/>
                </a:lnTo>
                <a:lnTo>
                  <a:pt x="68" y="58"/>
                </a:lnTo>
                <a:lnTo>
                  <a:pt x="65" y="51"/>
                </a:lnTo>
                <a:lnTo>
                  <a:pt x="56" y="32"/>
                </a:lnTo>
                <a:lnTo>
                  <a:pt x="37" y="11"/>
                </a:lnTo>
                <a:lnTo>
                  <a:pt x="0" y="0"/>
                </a:lnTo>
                <a:lnTo>
                  <a:pt x="0"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4" name="Freeform 868"/>
          <p:cNvSpPr>
            <a:spLocks/>
          </p:cNvSpPr>
          <p:nvPr/>
        </p:nvSpPr>
        <p:spPr bwMode="auto">
          <a:xfrm>
            <a:off x="5694363" y="5264150"/>
            <a:ext cx="36512" cy="28575"/>
          </a:xfrm>
          <a:custGeom>
            <a:avLst/>
            <a:gdLst>
              <a:gd name="T0" fmla="*/ 0 w 42"/>
              <a:gd name="T1" fmla="*/ 2147483647 h 42"/>
              <a:gd name="T2" fmla="*/ 2147483647 w 42"/>
              <a:gd name="T3" fmla="*/ 0 h 42"/>
              <a:gd name="T4" fmla="*/ 2147483647 w 42"/>
              <a:gd name="T5" fmla="*/ 2147483647 h 42"/>
              <a:gd name="T6" fmla="*/ 0 w 42"/>
              <a:gd name="T7" fmla="*/ 2147483647 h 42"/>
              <a:gd name="T8" fmla="*/ 0 60000 65536"/>
              <a:gd name="T9" fmla="*/ 0 60000 65536"/>
              <a:gd name="T10" fmla="*/ 0 60000 65536"/>
              <a:gd name="T11" fmla="*/ 0 60000 65536"/>
              <a:gd name="T12" fmla="*/ 0 w 42"/>
              <a:gd name="T13" fmla="*/ 0 h 42"/>
              <a:gd name="T14" fmla="*/ 42 w 42"/>
              <a:gd name="T15" fmla="*/ 42 h 42"/>
            </a:gdLst>
            <a:ahLst/>
            <a:cxnLst>
              <a:cxn ang="T8">
                <a:pos x="T0" y="T1"/>
              </a:cxn>
              <a:cxn ang="T9">
                <a:pos x="T2" y="T3"/>
              </a:cxn>
              <a:cxn ang="T10">
                <a:pos x="T4" y="T5"/>
              </a:cxn>
              <a:cxn ang="T11">
                <a:pos x="T6" y="T7"/>
              </a:cxn>
            </a:cxnLst>
            <a:rect l="T12" t="T13" r="T14" b="T15"/>
            <a:pathLst>
              <a:path w="42" h="42">
                <a:moveTo>
                  <a:pt x="0" y="42"/>
                </a:moveTo>
                <a:lnTo>
                  <a:pt x="35" y="0"/>
                </a:lnTo>
                <a:lnTo>
                  <a:pt x="42" y="35"/>
                </a:lnTo>
                <a:lnTo>
                  <a:pt x="0"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5" name="Freeform 869"/>
          <p:cNvSpPr>
            <a:spLocks/>
          </p:cNvSpPr>
          <p:nvPr/>
        </p:nvSpPr>
        <p:spPr bwMode="auto">
          <a:xfrm>
            <a:off x="5688013" y="5827713"/>
            <a:ext cx="712787" cy="431800"/>
          </a:xfrm>
          <a:custGeom>
            <a:avLst/>
            <a:gdLst>
              <a:gd name="T0" fmla="*/ 2147483647 w 808"/>
              <a:gd name="T1" fmla="*/ 2147483647 h 643"/>
              <a:gd name="T2" fmla="*/ 0 w 808"/>
              <a:gd name="T3" fmla="*/ 2147483647 h 643"/>
              <a:gd name="T4" fmla="*/ 2147483647 w 808"/>
              <a:gd name="T5" fmla="*/ 2147483647 h 643"/>
              <a:gd name="T6" fmla="*/ 2147483647 w 808"/>
              <a:gd name="T7" fmla="*/ 2147483647 h 643"/>
              <a:gd name="T8" fmla="*/ 2147483647 w 808"/>
              <a:gd name="T9" fmla="*/ 2147483647 h 643"/>
              <a:gd name="T10" fmla="*/ 2147483647 w 808"/>
              <a:gd name="T11" fmla="*/ 2147483647 h 643"/>
              <a:gd name="T12" fmla="*/ 2147483647 w 808"/>
              <a:gd name="T13" fmla="*/ 2147483647 h 643"/>
              <a:gd name="T14" fmla="*/ 2147483647 w 808"/>
              <a:gd name="T15" fmla="*/ 2147483647 h 643"/>
              <a:gd name="T16" fmla="*/ 2147483647 w 808"/>
              <a:gd name="T17" fmla="*/ 2147483647 h 643"/>
              <a:gd name="T18" fmla="*/ 2147483647 w 808"/>
              <a:gd name="T19" fmla="*/ 2147483647 h 643"/>
              <a:gd name="T20" fmla="*/ 2147483647 w 808"/>
              <a:gd name="T21" fmla="*/ 0 h 643"/>
              <a:gd name="T22" fmla="*/ 2147483647 w 808"/>
              <a:gd name="T23" fmla="*/ 2147483647 h 6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08"/>
              <a:gd name="T37" fmla="*/ 0 h 643"/>
              <a:gd name="T38" fmla="*/ 808 w 808"/>
              <a:gd name="T39" fmla="*/ 643 h 6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08" h="643">
                <a:moveTo>
                  <a:pt x="95" y="58"/>
                </a:moveTo>
                <a:lnTo>
                  <a:pt x="0" y="270"/>
                </a:lnTo>
                <a:lnTo>
                  <a:pt x="58" y="316"/>
                </a:lnTo>
                <a:lnTo>
                  <a:pt x="118" y="527"/>
                </a:lnTo>
                <a:lnTo>
                  <a:pt x="464" y="458"/>
                </a:lnTo>
                <a:lnTo>
                  <a:pt x="427" y="93"/>
                </a:lnTo>
                <a:lnTo>
                  <a:pt x="738" y="258"/>
                </a:lnTo>
                <a:lnTo>
                  <a:pt x="511" y="562"/>
                </a:lnTo>
                <a:lnTo>
                  <a:pt x="582" y="643"/>
                </a:lnTo>
                <a:lnTo>
                  <a:pt x="808" y="211"/>
                </a:lnTo>
                <a:lnTo>
                  <a:pt x="415" y="0"/>
                </a:lnTo>
                <a:lnTo>
                  <a:pt x="95" y="5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6" name="Freeform 870"/>
          <p:cNvSpPr>
            <a:spLocks/>
          </p:cNvSpPr>
          <p:nvPr/>
        </p:nvSpPr>
        <p:spPr bwMode="auto">
          <a:xfrm>
            <a:off x="5781675" y="6157913"/>
            <a:ext cx="588963" cy="566737"/>
          </a:xfrm>
          <a:custGeom>
            <a:avLst/>
            <a:gdLst>
              <a:gd name="T0" fmla="*/ 2147483647 w 666"/>
              <a:gd name="T1" fmla="*/ 2147483647 h 843"/>
              <a:gd name="T2" fmla="*/ 0 w 666"/>
              <a:gd name="T3" fmla="*/ 2147483647 h 843"/>
              <a:gd name="T4" fmla="*/ 2147483647 w 666"/>
              <a:gd name="T5" fmla="*/ 2147483647 h 843"/>
              <a:gd name="T6" fmla="*/ 2147483647 w 666"/>
              <a:gd name="T7" fmla="*/ 0 h 843"/>
              <a:gd name="T8" fmla="*/ 2147483647 w 666"/>
              <a:gd name="T9" fmla="*/ 2147483647 h 843"/>
              <a:gd name="T10" fmla="*/ 2147483647 w 666"/>
              <a:gd name="T11" fmla="*/ 2147483647 h 843"/>
              <a:gd name="T12" fmla="*/ 2147483647 w 666"/>
              <a:gd name="T13" fmla="*/ 2147483647 h 843"/>
              <a:gd name="T14" fmla="*/ 2147483647 w 666"/>
              <a:gd name="T15" fmla="*/ 2147483647 h 843"/>
              <a:gd name="T16" fmla="*/ 2147483647 w 666"/>
              <a:gd name="T17" fmla="*/ 2147483647 h 8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6"/>
              <a:gd name="T28" fmla="*/ 0 h 843"/>
              <a:gd name="T29" fmla="*/ 666 w 666"/>
              <a:gd name="T30" fmla="*/ 843 h 8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6" h="843">
                <a:moveTo>
                  <a:pt x="23" y="70"/>
                </a:moveTo>
                <a:lnTo>
                  <a:pt x="0" y="832"/>
                </a:lnTo>
                <a:lnTo>
                  <a:pt x="666" y="843"/>
                </a:lnTo>
                <a:lnTo>
                  <a:pt x="357" y="0"/>
                </a:lnTo>
                <a:lnTo>
                  <a:pt x="297" y="12"/>
                </a:lnTo>
                <a:lnTo>
                  <a:pt x="571" y="774"/>
                </a:lnTo>
                <a:lnTo>
                  <a:pt x="95" y="751"/>
                </a:lnTo>
                <a:lnTo>
                  <a:pt x="83" y="59"/>
                </a:lnTo>
                <a:lnTo>
                  <a:pt x="23" y="7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7" name="Freeform 871"/>
          <p:cNvSpPr>
            <a:spLocks/>
          </p:cNvSpPr>
          <p:nvPr/>
        </p:nvSpPr>
        <p:spPr bwMode="auto">
          <a:xfrm>
            <a:off x="5738813" y="5867400"/>
            <a:ext cx="295275" cy="260350"/>
          </a:xfrm>
          <a:custGeom>
            <a:avLst/>
            <a:gdLst>
              <a:gd name="T0" fmla="*/ 2147483647 w 334"/>
              <a:gd name="T1" fmla="*/ 2147483647 h 388"/>
              <a:gd name="T2" fmla="*/ 0 w 334"/>
              <a:gd name="T3" fmla="*/ 2147483647 h 388"/>
              <a:gd name="T4" fmla="*/ 2147483647 w 334"/>
              <a:gd name="T5" fmla="*/ 2147483647 h 388"/>
              <a:gd name="T6" fmla="*/ 2147483647 w 334"/>
              <a:gd name="T7" fmla="*/ 2147483647 h 388"/>
              <a:gd name="T8" fmla="*/ 2147483647 w 334"/>
              <a:gd name="T9" fmla="*/ 2147483647 h 388"/>
              <a:gd name="T10" fmla="*/ 2147483647 w 334"/>
              <a:gd name="T11" fmla="*/ 0 h 388"/>
              <a:gd name="T12" fmla="*/ 2147483647 w 334"/>
              <a:gd name="T13" fmla="*/ 2147483647 h 388"/>
              <a:gd name="T14" fmla="*/ 0 60000 65536"/>
              <a:gd name="T15" fmla="*/ 0 60000 65536"/>
              <a:gd name="T16" fmla="*/ 0 60000 65536"/>
              <a:gd name="T17" fmla="*/ 0 60000 65536"/>
              <a:gd name="T18" fmla="*/ 0 60000 65536"/>
              <a:gd name="T19" fmla="*/ 0 60000 65536"/>
              <a:gd name="T20" fmla="*/ 0 60000 65536"/>
              <a:gd name="T21" fmla="*/ 0 w 334"/>
              <a:gd name="T22" fmla="*/ 0 h 388"/>
              <a:gd name="T23" fmla="*/ 334 w 334"/>
              <a:gd name="T24" fmla="*/ 388 h 3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4" h="388">
                <a:moveTo>
                  <a:pt x="60" y="35"/>
                </a:moveTo>
                <a:lnTo>
                  <a:pt x="0" y="177"/>
                </a:lnTo>
                <a:lnTo>
                  <a:pt x="72" y="223"/>
                </a:lnTo>
                <a:lnTo>
                  <a:pt x="95" y="388"/>
                </a:lnTo>
                <a:lnTo>
                  <a:pt x="334" y="339"/>
                </a:lnTo>
                <a:lnTo>
                  <a:pt x="311" y="0"/>
                </a:lnTo>
                <a:lnTo>
                  <a:pt x="60" y="35"/>
                </a:lnTo>
                <a:close/>
              </a:path>
            </a:pathLst>
          </a:custGeom>
          <a:solidFill>
            <a:srgbClr val="FFF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8" name="Freeform 872"/>
          <p:cNvSpPr>
            <a:spLocks/>
          </p:cNvSpPr>
          <p:nvPr/>
        </p:nvSpPr>
        <p:spPr bwMode="auto">
          <a:xfrm>
            <a:off x="6075363" y="6700838"/>
            <a:ext cx="117475" cy="331787"/>
          </a:xfrm>
          <a:custGeom>
            <a:avLst/>
            <a:gdLst>
              <a:gd name="T0" fmla="*/ 0 w 134"/>
              <a:gd name="T1" fmla="*/ 2147483647 h 492"/>
              <a:gd name="T2" fmla="*/ 2147483647 w 134"/>
              <a:gd name="T3" fmla="*/ 2147483647 h 492"/>
              <a:gd name="T4" fmla="*/ 2147483647 w 134"/>
              <a:gd name="T5" fmla="*/ 2147483647 h 492"/>
              <a:gd name="T6" fmla="*/ 2147483647 w 134"/>
              <a:gd name="T7" fmla="*/ 2147483647 h 492"/>
              <a:gd name="T8" fmla="*/ 2147483647 w 134"/>
              <a:gd name="T9" fmla="*/ 2147483647 h 492"/>
              <a:gd name="T10" fmla="*/ 2147483647 w 134"/>
              <a:gd name="T11" fmla="*/ 0 h 492"/>
              <a:gd name="T12" fmla="*/ 0 w 134"/>
              <a:gd name="T13" fmla="*/ 2147483647 h 492"/>
              <a:gd name="T14" fmla="*/ 0 60000 65536"/>
              <a:gd name="T15" fmla="*/ 0 60000 65536"/>
              <a:gd name="T16" fmla="*/ 0 60000 65536"/>
              <a:gd name="T17" fmla="*/ 0 60000 65536"/>
              <a:gd name="T18" fmla="*/ 0 60000 65536"/>
              <a:gd name="T19" fmla="*/ 0 60000 65536"/>
              <a:gd name="T20" fmla="*/ 0 60000 65536"/>
              <a:gd name="T21" fmla="*/ 0 w 134"/>
              <a:gd name="T22" fmla="*/ 0 h 492"/>
              <a:gd name="T23" fmla="*/ 134 w 134"/>
              <a:gd name="T24" fmla="*/ 492 h 4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4" h="492">
                <a:moveTo>
                  <a:pt x="0" y="11"/>
                </a:moveTo>
                <a:lnTo>
                  <a:pt x="30" y="434"/>
                </a:lnTo>
                <a:lnTo>
                  <a:pt x="102" y="492"/>
                </a:lnTo>
                <a:lnTo>
                  <a:pt x="134" y="11"/>
                </a:lnTo>
                <a:lnTo>
                  <a:pt x="72" y="376"/>
                </a:lnTo>
                <a:lnTo>
                  <a:pt x="39" y="0"/>
                </a:lnTo>
                <a:lnTo>
                  <a:pt x="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9" name="Freeform 873"/>
          <p:cNvSpPr>
            <a:spLocks/>
          </p:cNvSpPr>
          <p:nvPr/>
        </p:nvSpPr>
        <p:spPr bwMode="auto">
          <a:xfrm>
            <a:off x="5876925" y="6700838"/>
            <a:ext cx="166688" cy="322262"/>
          </a:xfrm>
          <a:custGeom>
            <a:avLst/>
            <a:gdLst>
              <a:gd name="T0" fmla="*/ 2147483647 w 190"/>
              <a:gd name="T1" fmla="*/ 2147483647 h 480"/>
              <a:gd name="T2" fmla="*/ 2147483647 w 190"/>
              <a:gd name="T3" fmla="*/ 2147483647 h 480"/>
              <a:gd name="T4" fmla="*/ 2147483647 w 190"/>
              <a:gd name="T5" fmla="*/ 2147483647 h 480"/>
              <a:gd name="T6" fmla="*/ 2147483647 w 190"/>
              <a:gd name="T7" fmla="*/ 0 h 480"/>
              <a:gd name="T8" fmla="*/ 0 w 190"/>
              <a:gd name="T9" fmla="*/ 2147483647 h 480"/>
              <a:gd name="T10" fmla="*/ 2147483647 w 190"/>
              <a:gd name="T11" fmla="*/ 2147483647 h 480"/>
              <a:gd name="T12" fmla="*/ 2147483647 w 190"/>
              <a:gd name="T13" fmla="*/ 2147483647 h 480"/>
              <a:gd name="T14" fmla="*/ 2147483647 w 190"/>
              <a:gd name="T15" fmla="*/ 0 h 480"/>
              <a:gd name="T16" fmla="*/ 2147483647 w 190"/>
              <a:gd name="T17" fmla="*/ 2147483647 h 4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
              <a:gd name="T28" fmla="*/ 0 h 480"/>
              <a:gd name="T29" fmla="*/ 190 w 190"/>
              <a:gd name="T30" fmla="*/ 480 h 4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 h="480">
                <a:moveTo>
                  <a:pt x="127" y="11"/>
                </a:moveTo>
                <a:lnTo>
                  <a:pt x="143" y="422"/>
                </a:lnTo>
                <a:lnTo>
                  <a:pt x="104" y="422"/>
                </a:lnTo>
                <a:lnTo>
                  <a:pt x="48" y="0"/>
                </a:lnTo>
                <a:lnTo>
                  <a:pt x="0" y="23"/>
                </a:lnTo>
                <a:lnTo>
                  <a:pt x="88" y="469"/>
                </a:lnTo>
                <a:lnTo>
                  <a:pt x="150" y="480"/>
                </a:lnTo>
                <a:lnTo>
                  <a:pt x="190" y="0"/>
                </a:lnTo>
                <a:lnTo>
                  <a:pt x="127"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0" name="Freeform 874"/>
          <p:cNvSpPr>
            <a:spLocks/>
          </p:cNvSpPr>
          <p:nvPr/>
        </p:nvSpPr>
        <p:spPr bwMode="auto">
          <a:xfrm>
            <a:off x="6107113" y="7032625"/>
            <a:ext cx="244475" cy="100013"/>
          </a:xfrm>
          <a:custGeom>
            <a:avLst/>
            <a:gdLst>
              <a:gd name="T0" fmla="*/ 0 w 276"/>
              <a:gd name="T1" fmla="*/ 2147483647 h 151"/>
              <a:gd name="T2" fmla="*/ 2147483647 w 276"/>
              <a:gd name="T3" fmla="*/ 2147483647 h 151"/>
              <a:gd name="T4" fmla="*/ 2147483647 w 276"/>
              <a:gd name="T5" fmla="*/ 2147483647 h 151"/>
              <a:gd name="T6" fmla="*/ 2147483647 w 276"/>
              <a:gd name="T7" fmla="*/ 2147483647 h 151"/>
              <a:gd name="T8" fmla="*/ 2147483647 w 276"/>
              <a:gd name="T9" fmla="*/ 2147483647 h 151"/>
              <a:gd name="T10" fmla="*/ 2147483647 w 276"/>
              <a:gd name="T11" fmla="*/ 2147483647 h 151"/>
              <a:gd name="T12" fmla="*/ 2147483647 w 276"/>
              <a:gd name="T13" fmla="*/ 2147483647 h 151"/>
              <a:gd name="T14" fmla="*/ 2147483647 w 276"/>
              <a:gd name="T15" fmla="*/ 2147483647 h 151"/>
              <a:gd name="T16" fmla="*/ 2147483647 w 276"/>
              <a:gd name="T17" fmla="*/ 2147483647 h 151"/>
              <a:gd name="T18" fmla="*/ 2147483647 w 276"/>
              <a:gd name="T19" fmla="*/ 2147483647 h 151"/>
              <a:gd name="T20" fmla="*/ 2147483647 w 276"/>
              <a:gd name="T21" fmla="*/ 2147483647 h 151"/>
              <a:gd name="T22" fmla="*/ 2147483647 w 276"/>
              <a:gd name="T23" fmla="*/ 2147483647 h 151"/>
              <a:gd name="T24" fmla="*/ 2147483647 w 276"/>
              <a:gd name="T25" fmla="*/ 2147483647 h 151"/>
              <a:gd name="T26" fmla="*/ 2147483647 w 276"/>
              <a:gd name="T27" fmla="*/ 2147483647 h 151"/>
              <a:gd name="T28" fmla="*/ 2147483647 w 276"/>
              <a:gd name="T29" fmla="*/ 2147483647 h 151"/>
              <a:gd name="T30" fmla="*/ 2147483647 w 276"/>
              <a:gd name="T31" fmla="*/ 2147483647 h 151"/>
              <a:gd name="T32" fmla="*/ 2147483647 w 276"/>
              <a:gd name="T33" fmla="*/ 2147483647 h 151"/>
              <a:gd name="T34" fmla="*/ 2147483647 w 276"/>
              <a:gd name="T35" fmla="*/ 0 h 151"/>
              <a:gd name="T36" fmla="*/ 2147483647 w 276"/>
              <a:gd name="T37" fmla="*/ 2147483647 h 151"/>
              <a:gd name="T38" fmla="*/ 0 w 276"/>
              <a:gd name="T39" fmla="*/ 2147483647 h 15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76"/>
              <a:gd name="T61" fmla="*/ 0 h 151"/>
              <a:gd name="T62" fmla="*/ 276 w 276"/>
              <a:gd name="T63" fmla="*/ 151 h 15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76" h="151">
                <a:moveTo>
                  <a:pt x="0" y="60"/>
                </a:moveTo>
                <a:lnTo>
                  <a:pt x="4" y="63"/>
                </a:lnTo>
                <a:lnTo>
                  <a:pt x="21" y="70"/>
                </a:lnTo>
                <a:lnTo>
                  <a:pt x="41" y="79"/>
                </a:lnTo>
                <a:lnTo>
                  <a:pt x="72" y="90"/>
                </a:lnTo>
                <a:lnTo>
                  <a:pt x="102" y="104"/>
                </a:lnTo>
                <a:lnTo>
                  <a:pt x="137" y="116"/>
                </a:lnTo>
                <a:lnTo>
                  <a:pt x="171" y="130"/>
                </a:lnTo>
                <a:lnTo>
                  <a:pt x="204" y="139"/>
                </a:lnTo>
                <a:lnTo>
                  <a:pt x="232" y="146"/>
                </a:lnTo>
                <a:lnTo>
                  <a:pt x="255" y="151"/>
                </a:lnTo>
                <a:lnTo>
                  <a:pt x="269" y="151"/>
                </a:lnTo>
                <a:lnTo>
                  <a:pt x="276" y="142"/>
                </a:lnTo>
                <a:lnTo>
                  <a:pt x="271" y="128"/>
                </a:lnTo>
                <a:lnTo>
                  <a:pt x="253" y="107"/>
                </a:lnTo>
                <a:lnTo>
                  <a:pt x="218" y="77"/>
                </a:lnTo>
                <a:lnTo>
                  <a:pt x="167" y="35"/>
                </a:lnTo>
                <a:lnTo>
                  <a:pt x="106" y="0"/>
                </a:lnTo>
                <a:lnTo>
                  <a:pt x="118" y="46"/>
                </a:lnTo>
                <a:lnTo>
                  <a:pt x="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1" name="Freeform 875"/>
          <p:cNvSpPr>
            <a:spLocks/>
          </p:cNvSpPr>
          <p:nvPr/>
        </p:nvSpPr>
        <p:spPr bwMode="auto">
          <a:xfrm>
            <a:off x="5756275" y="5526088"/>
            <a:ext cx="125413" cy="79375"/>
          </a:xfrm>
          <a:custGeom>
            <a:avLst/>
            <a:gdLst>
              <a:gd name="T0" fmla="*/ 2147483647 w 143"/>
              <a:gd name="T1" fmla="*/ 0 h 120"/>
              <a:gd name="T2" fmla="*/ 2147483647 w 143"/>
              <a:gd name="T3" fmla="*/ 2147483647 h 120"/>
              <a:gd name="T4" fmla="*/ 2147483647 w 143"/>
              <a:gd name="T5" fmla="*/ 2147483647 h 120"/>
              <a:gd name="T6" fmla="*/ 2147483647 w 143"/>
              <a:gd name="T7" fmla="*/ 2147483647 h 120"/>
              <a:gd name="T8" fmla="*/ 2147483647 w 143"/>
              <a:gd name="T9" fmla="*/ 2147483647 h 120"/>
              <a:gd name="T10" fmla="*/ 2147483647 w 143"/>
              <a:gd name="T11" fmla="*/ 2147483647 h 120"/>
              <a:gd name="T12" fmla="*/ 2147483647 w 143"/>
              <a:gd name="T13" fmla="*/ 2147483647 h 120"/>
              <a:gd name="T14" fmla="*/ 2147483647 w 143"/>
              <a:gd name="T15" fmla="*/ 2147483647 h 120"/>
              <a:gd name="T16" fmla="*/ 2147483647 w 143"/>
              <a:gd name="T17" fmla="*/ 2147483647 h 120"/>
              <a:gd name="T18" fmla="*/ 2147483647 w 143"/>
              <a:gd name="T19" fmla="*/ 2147483647 h 120"/>
              <a:gd name="T20" fmla="*/ 2147483647 w 143"/>
              <a:gd name="T21" fmla="*/ 2147483647 h 120"/>
              <a:gd name="T22" fmla="*/ 0 w 143"/>
              <a:gd name="T23" fmla="*/ 2147483647 h 120"/>
              <a:gd name="T24" fmla="*/ 0 w 143"/>
              <a:gd name="T25" fmla="*/ 2147483647 h 120"/>
              <a:gd name="T26" fmla="*/ 2147483647 w 143"/>
              <a:gd name="T27" fmla="*/ 2147483647 h 120"/>
              <a:gd name="T28" fmla="*/ 2147483647 w 143"/>
              <a:gd name="T29" fmla="*/ 2147483647 h 120"/>
              <a:gd name="T30" fmla="*/ 2147483647 w 143"/>
              <a:gd name="T31" fmla="*/ 2147483647 h 120"/>
              <a:gd name="T32" fmla="*/ 2147483647 w 143"/>
              <a:gd name="T33" fmla="*/ 2147483647 h 120"/>
              <a:gd name="T34" fmla="*/ 2147483647 w 143"/>
              <a:gd name="T35" fmla="*/ 2147483647 h 120"/>
              <a:gd name="T36" fmla="*/ 2147483647 w 143"/>
              <a:gd name="T37" fmla="*/ 2147483647 h 120"/>
              <a:gd name="T38" fmla="*/ 2147483647 w 143"/>
              <a:gd name="T39" fmla="*/ 2147483647 h 120"/>
              <a:gd name="T40" fmla="*/ 2147483647 w 143"/>
              <a:gd name="T41" fmla="*/ 2147483647 h 120"/>
              <a:gd name="T42" fmla="*/ 2147483647 w 143"/>
              <a:gd name="T43" fmla="*/ 2147483647 h 120"/>
              <a:gd name="T44" fmla="*/ 2147483647 w 143"/>
              <a:gd name="T45" fmla="*/ 2147483647 h 120"/>
              <a:gd name="T46" fmla="*/ 2147483647 w 143"/>
              <a:gd name="T47" fmla="*/ 2147483647 h 120"/>
              <a:gd name="T48" fmla="*/ 2147483647 w 143"/>
              <a:gd name="T49" fmla="*/ 2147483647 h 120"/>
              <a:gd name="T50" fmla="*/ 2147483647 w 143"/>
              <a:gd name="T51" fmla="*/ 2147483647 h 120"/>
              <a:gd name="T52" fmla="*/ 2147483647 w 143"/>
              <a:gd name="T53" fmla="*/ 2147483647 h 120"/>
              <a:gd name="T54" fmla="*/ 2147483647 w 143"/>
              <a:gd name="T55" fmla="*/ 2147483647 h 120"/>
              <a:gd name="T56" fmla="*/ 2147483647 w 143"/>
              <a:gd name="T57" fmla="*/ 0 h 12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20"/>
              <a:gd name="T89" fmla="*/ 143 w 143"/>
              <a:gd name="T90" fmla="*/ 120 h 12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20">
                <a:moveTo>
                  <a:pt x="141" y="0"/>
                </a:moveTo>
                <a:lnTo>
                  <a:pt x="134" y="14"/>
                </a:lnTo>
                <a:lnTo>
                  <a:pt x="123" y="25"/>
                </a:lnTo>
                <a:lnTo>
                  <a:pt x="111" y="34"/>
                </a:lnTo>
                <a:lnTo>
                  <a:pt x="97" y="41"/>
                </a:lnTo>
                <a:lnTo>
                  <a:pt x="85" y="34"/>
                </a:lnTo>
                <a:lnTo>
                  <a:pt x="69" y="25"/>
                </a:lnTo>
                <a:lnTo>
                  <a:pt x="53" y="18"/>
                </a:lnTo>
                <a:lnTo>
                  <a:pt x="34" y="11"/>
                </a:lnTo>
                <a:lnTo>
                  <a:pt x="21" y="9"/>
                </a:lnTo>
                <a:lnTo>
                  <a:pt x="9" y="11"/>
                </a:lnTo>
                <a:lnTo>
                  <a:pt x="0" y="18"/>
                </a:lnTo>
                <a:lnTo>
                  <a:pt x="0" y="32"/>
                </a:lnTo>
                <a:lnTo>
                  <a:pt x="4" y="37"/>
                </a:lnTo>
                <a:lnTo>
                  <a:pt x="16" y="46"/>
                </a:lnTo>
                <a:lnTo>
                  <a:pt x="34" y="55"/>
                </a:lnTo>
                <a:lnTo>
                  <a:pt x="62" y="55"/>
                </a:lnTo>
                <a:lnTo>
                  <a:pt x="72" y="74"/>
                </a:lnTo>
                <a:lnTo>
                  <a:pt x="48" y="79"/>
                </a:lnTo>
                <a:lnTo>
                  <a:pt x="48" y="88"/>
                </a:lnTo>
                <a:lnTo>
                  <a:pt x="53" y="106"/>
                </a:lnTo>
                <a:lnTo>
                  <a:pt x="62" y="120"/>
                </a:lnTo>
                <a:lnTo>
                  <a:pt x="83" y="120"/>
                </a:lnTo>
                <a:lnTo>
                  <a:pt x="109" y="72"/>
                </a:lnTo>
                <a:lnTo>
                  <a:pt x="104" y="74"/>
                </a:lnTo>
                <a:lnTo>
                  <a:pt x="132" y="55"/>
                </a:lnTo>
                <a:lnTo>
                  <a:pt x="141" y="37"/>
                </a:lnTo>
                <a:lnTo>
                  <a:pt x="143" y="16"/>
                </a:lnTo>
                <a:lnTo>
                  <a:pt x="14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2" name="Freeform 876"/>
          <p:cNvSpPr>
            <a:spLocks/>
          </p:cNvSpPr>
          <p:nvPr/>
        </p:nvSpPr>
        <p:spPr bwMode="auto">
          <a:xfrm>
            <a:off x="5873750" y="5518150"/>
            <a:ext cx="4763" cy="12700"/>
          </a:xfrm>
          <a:custGeom>
            <a:avLst/>
            <a:gdLst>
              <a:gd name="T0" fmla="*/ 0 w 5"/>
              <a:gd name="T1" fmla="*/ 0 h 19"/>
              <a:gd name="T2" fmla="*/ 0 w 5"/>
              <a:gd name="T3" fmla="*/ 597353785 h 19"/>
              <a:gd name="T4" fmla="*/ 2147483647 w 5"/>
              <a:gd name="T5" fmla="*/ 1493160458 h 19"/>
              <a:gd name="T6" fmla="*/ 2147483647 w 5"/>
              <a:gd name="T7" fmla="*/ 2147483647 h 19"/>
              <a:gd name="T8" fmla="*/ 2147483647 w 5"/>
              <a:gd name="T9" fmla="*/ 2147483647 h 19"/>
              <a:gd name="T10" fmla="*/ 2147483647 w 5"/>
              <a:gd name="T11" fmla="*/ 2147483647 h 19"/>
              <a:gd name="T12" fmla="*/ 2147483647 w 5"/>
              <a:gd name="T13" fmla="*/ 2147483647 h 19"/>
              <a:gd name="T14" fmla="*/ 2147483647 w 5"/>
              <a:gd name="T15" fmla="*/ 1493160458 h 19"/>
              <a:gd name="T16" fmla="*/ 0 w 5"/>
              <a:gd name="T17" fmla="*/ 0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19"/>
              <a:gd name="T29" fmla="*/ 5 w 5"/>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19">
                <a:moveTo>
                  <a:pt x="0" y="0"/>
                </a:moveTo>
                <a:lnTo>
                  <a:pt x="0" y="2"/>
                </a:lnTo>
                <a:lnTo>
                  <a:pt x="3" y="5"/>
                </a:lnTo>
                <a:lnTo>
                  <a:pt x="5" y="12"/>
                </a:lnTo>
                <a:lnTo>
                  <a:pt x="5" y="19"/>
                </a:lnTo>
                <a:lnTo>
                  <a:pt x="5" y="14"/>
                </a:lnTo>
                <a:lnTo>
                  <a:pt x="5" y="9"/>
                </a:lnTo>
                <a:lnTo>
                  <a:pt x="3" y="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3" name="Freeform 877"/>
          <p:cNvSpPr>
            <a:spLocks/>
          </p:cNvSpPr>
          <p:nvPr/>
        </p:nvSpPr>
        <p:spPr bwMode="auto">
          <a:xfrm>
            <a:off x="5002213" y="6429375"/>
            <a:ext cx="639762" cy="347663"/>
          </a:xfrm>
          <a:custGeom>
            <a:avLst/>
            <a:gdLst>
              <a:gd name="T0" fmla="*/ 2147483647 w 726"/>
              <a:gd name="T1" fmla="*/ 2147483647 h 517"/>
              <a:gd name="T2" fmla="*/ 2147483647 w 726"/>
              <a:gd name="T3" fmla="*/ 2147483647 h 517"/>
              <a:gd name="T4" fmla="*/ 2147483647 w 726"/>
              <a:gd name="T5" fmla="*/ 2147483647 h 517"/>
              <a:gd name="T6" fmla="*/ 2147483647 w 726"/>
              <a:gd name="T7" fmla="*/ 2147483647 h 517"/>
              <a:gd name="T8" fmla="*/ 2147483647 w 726"/>
              <a:gd name="T9" fmla="*/ 2147483647 h 517"/>
              <a:gd name="T10" fmla="*/ 2147483647 w 726"/>
              <a:gd name="T11" fmla="*/ 2147483647 h 517"/>
              <a:gd name="T12" fmla="*/ 2147483647 w 726"/>
              <a:gd name="T13" fmla="*/ 2147483647 h 517"/>
              <a:gd name="T14" fmla="*/ 2147483647 w 726"/>
              <a:gd name="T15" fmla="*/ 2147483647 h 517"/>
              <a:gd name="T16" fmla="*/ 2147483647 w 726"/>
              <a:gd name="T17" fmla="*/ 2147483647 h 517"/>
              <a:gd name="T18" fmla="*/ 2147483647 w 726"/>
              <a:gd name="T19" fmla="*/ 2147483647 h 517"/>
              <a:gd name="T20" fmla="*/ 2147483647 w 726"/>
              <a:gd name="T21" fmla="*/ 2147483647 h 517"/>
              <a:gd name="T22" fmla="*/ 2147483647 w 726"/>
              <a:gd name="T23" fmla="*/ 2147483647 h 517"/>
              <a:gd name="T24" fmla="*/ 2147483647 w 726"/>
              <a:gd name="T25" fmla="*/ 2147483647 h 517"/>
              <a:gd name="T26" fmla="*/ 2147483647 w 726"/>
              <a:gd name="T27" fmla="*/ 2147483647 h 517"/>
              <a:gd name="T28" fmla="*/ 2147483647 w 726"/>
              <a:gd name="T29" fmla="*/ 2147483647 h 517"/>
              <a:gd name="T30" fmla="*/ 2147483647 w 726"/>
              <a:gd name="T31" fmla="*/ 2147483647 h 517"/>
              <a:gd name="T32" fmla="*/ 2147483647 w 726"/>
              <a:gd name="T33" fmla="*/ 2147483647 h 517"/>
              <a:gd name="T34" fmla="*/ 2147483647 w 726"/>
              <a:gd name="T35" fmla="*/ 2147483647 h 517"/>
              <a:gd name="T36" fmla="*/ 2147483647 w 726"/>
              <a:gd name="T37" fmla="*/ 0 h 517"/>
              <a:gd name="T38" fmla="*/ 2147483647 w 726"/>
              <a:gd name="T39" fmla="*/ 2147483647 h 517"/>
              <a:gd name="T40" fmla="*/ 2147483647 w 726"/>
              <a:gd name="T41" fmla="*/ 2147483647 h 517"/>
              <a:gd name="T42" fmla="*/ 2147483647 w 726"/>
              <a:gd name="T43" fmla="*/ 2147483647 h 517"/>
              <a:gd name="T44" fmla="*/ 2147483647 w 726"/>
              <a:gd name="T45" fmla="*/ 2147483647 h 517"/>
              <a:gd name="T46" fmla="*/ 2147483647 w 726"/>
              <a:gd name="T47" fmla="*/ 2147483647 h 517"/>
              <a:gd name="T48" fmla="*/ 2147483647 w 726"/>
              <a:gd name="T49" fmla="*/ 2147483647 h 517"/>
              <a:gd name="T50" fmla="*/ 2147483647 w 726"/>
              <a:gd name="T51" fmla="*/ 2147483647 h 517"/>
              <a:gd name="T52" fmla="*/ 2147483647 w 726"/>
              <a:gd name="T53" fmla="*/ 2147483647 h 517"/>
              <a:gd name="T54" fmla="*/ 2147483647 w 726"/>
              <a:gd name="T55" fmla="*/ 2147483647 h 517"/>
              <a:gd name="T56" fmla="*/ 2147483647 w 726"/>
              <a:gd name="T57" fmla="*/ 2147483647 h 517"/>
              <a:gd name="T58" fmla="*/ 2147483647 w 726"/>
              <a:gd name="T59" fmla="*/ 2147483647 h 517"/>
              <a:gd name="T60" fmla="*/ 2147483647 w 726"/>
              <a:gd name="T61" fmla="*/ 2147483647 h 517"/>
              <a:gd name="T62" fmla="*/ 2147483647 w 726"/>
              <a:gd name="T63" fmla="*/ 2147483647 h 517"/>
              <a:gd name="T64" fmla="*/ 0 w 726"/>
              <a:gd name="T65" fmla="*/ 2147483647 h 517"/>
              <a:gd name="T66" fmla="*/ 1368263200 w 726"/>
              <a:gd name="T67" fmla="*/ 2147483647 h 517"/>
              <a:gd name="T68" fmla="*/ 2147483647 w 726"/>
              <a:gd name="T69" fmla="*/ 2147483647 h 517"/>
              <a:gd name="T70" fmla="*/ 2147483647 w 726"/>
              <a:gd name="T71" fmla="*/ 2147483647 h 517"/>
              <a:gd name="T72" fmla="*/ 2147483647 w 726"/>
              <a:gd name="T73" fmla="*/ 2147483647 h 51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26"/>
              <a:gd name="T112" fmla="*/ 0 h 517"/>
              <a:gd name="T113" fmla="*/ 726 w 726"/>
              <a:gd name="T114" fmla="*/ 517 h 51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26" h="517">
                <a:moveTo>
                  <a:pt x="176" y="20"/>
                </a:moveTo>
                <a:lnTo>
                  <a:pt x="167" y="30"/>
                </a:lnTo>
                <a:lnTo>
                  <a:pt x="144" y="53"/>
                </a:lnTo>
                <a:lnTo>
                  <a:pt x="111" y="92"/>
                </a:lnTo>
                <a:lnTo>
                  <a:pt x="79" y="141"/>
                </a:lnTo>
                <a:lnTo>
                  <a:pt x="51" y="204"/>
                </a:lnTo>
                <a:lnTo>
                  <a:pt x="37" y="274"/>
                </a:lnTo>
                <a:lnTo>
                  <a:pt x="42" y="350"/>
                </a:lnTo>
                <a:lnTo>
                  <a:pt x="72" y="431"/>
                </a:lnTo>
                <a:lnTo>
                  <a:pt x="677" y="457"/>
                </a:lnTo>
                <a:lnTo>
                  <a:pt x="663" y="443"/>
                </a:lnTo>
                <a:lnTo>
                  <a:pt x="631" y="408"/>
                </a:lnTo>
                <a:lnTo>
                  <a:pt x="589" y="355"/>
                </a:lnTo>
                <a:lnTo>
                  <a:pt x="547" y="290"/>
                </a:lnTo>
                <a:lnTo>
                  <a:pt x="517" y="218"/>
                </a:lnTo>
                <a:lnTo>
                  <a:pt x="506" y="148"/>
                </a:lnTo>
                <a:lnTo>
                  <a:pt x="524" y="81"/>
                </a:lnTo>
                <a:lnTo>
                  <a:pt x="584" y="25"/>
                </a:lnTo>
                <a:lnTo>
                  <a:pt x="638" y="0"/>
                </a:lnTo>
                <a:lnTo>
                  <a:pt x="631" y="9"/>
                </a:lnTo>
                <a:lnTo>
                  <a:pt x="615" y="39"/>
                </a:lnTo>
                <a:lnTo>
                  <a:pt x="596" y="85"/>
                </a:lnTo>
                <a:lnTo>
                  <a:pt x="582" y="143"/>
                </a:lnTo>
                <a:lnTo>
                  <a:pt x="582" y="213"/>
                </a:lnTo>
                <a:lnTo>
                  <a:pt x="601" y="290"/>
                </a:lnTo>
                <a:lnTo>
                  <a:pt x="647" y="373"/>
                </a:lnTo>
                <a:lnTo>
                  <a:pt x="726" y="459"/>
                </a:lnTo>
                <a:lnTo>
                  <a:pt x="721" y="517"/>
                </a:lnTo>
                <a:lnTo>
                  <a:pt x="51" y="499"/>
                </a:lnTo>
                <a:lnTo>
                  <a:pt x="44" y="485"/>
                </a:lnTo>
                <a:lnTo>
                  <a:pt x="28" y="448"/>
                </a:lnTo>
                <a:lnTo>
                  <a:pt x="9" y="392"/>
                </a:lnTo>
                <a:lnTo>
                  <a:pt x="0" y="322"/>
                </a:lnTo>
                <a:lnTo>
                  <a:pt x="2" y="246"/>
                </a:lnTo>
                <a:lnTo>
                  <a:pt x="28" y="167"/>
                </a:lnTo>
                <a:lnTo>
                  <a:pt x="83" y="90"/>
                </a:lnTo>
                <a:lnTo>
                  <a:pt x="176"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4" name="Freeform 878"/>
          <p:cNvSpPr>
            <a:spLocks/>
          </p:cNvSpPr>
          <p:nvPr/>
        </p:nvSpPr>
        <p:spPr bwMode="auto">
          <a:xfrm>
            <a:off x="4983163" y="6557963"/>
            <a:ext cx="568325" cy="47625"/>
          </a:xfrm>
          <a:custGeom>
            <a:avLst/>
            <a:gdLst>
              <a:gd name="T0" fmla="*/ 2147483647 w 643"/>
              <a:gd name="T1" fmla="*/ 0 h 72"/>
              <a:gd name="T2" fmla="*/ 0 w 643"/>
              <a:gd name="T3" fmla="*/ 2147483647 h 72"/>
              <a:gd name="T4" fmla="*/ 2147483647 w 643"/>
              <a:gd name="T5" fmla="*/ 2147483647 h 72"/>
              <a:gd name="T6" fmla="*/ 2147483647 w 643"/>
              <a:gd name="T7" fmla="*/ 2147483647 h 72"/>
              <a:gd name="T8" fmla="*/ 2147483647 w 643"/>
              <a:gd name="T9" fmla="*/ 0 h 72"/>
              <a:gd name="T10" fmla="*/ 0 60000 65536"/>
              <a:gd name="T11" fmla="*/ 0 60000 65536"/>
              <a:gd name="T12" fmla="*/ 0 60000 65536"/>
              <a:gd name="T13" fmla="*/ 0 60000 65536"/>
              <a:gd name="T14" fmla="*/ 0 60000 65536"/>
              <a:gd name="T15" fmla="*/ 0 w 643"/>
              <a:gd name="T16" fmla="*/ 0 h 72"/>
              <a:gd name="T17" fmla="*/ 643 w 643"/>
              <a:gd name="T18" fmla="*/ 72 h 72"/>
            </a:gdLst>
            <a:ahLst/>
            <a:cxnLst>
              <a:cxn ang="T10">
                <a:pos x="T0" y="T1"/>
              </a:cxn>
              <a:cxn ang="T11">
                <a:pos x="T2" y="T3"/>
              </a:cxn>
              <a:cxn ang="T12">
                <a:pos x="T4" y="T5"/>
              </a:cxn>
              <a:cxn ang="T13">
                <a:pos x="T6" y="T7"/>
              </a:cxn>
              <a:cxn ang="T14">
                <a:pos x="T8" y="T9"/>
              </a:cxn>
            </a:cxnLst>
            <a:rect l="T15" t="T16" r="T17" b="T18"/>
            <a:pathLst>
              <a:path w="643" h="72">
                <a:moveTo>
                  <a:pt x="35" y="0"/>
                </a:moveTo>
                <a:lnTo>
                  <a:pt x="0" y="35"/>
                </a:lnTo>
                <a:lnTo>
                  <a:pt x="638" y="72"/>
                </a:lnTo>
                <a:lnTo>
                  <a:pt x="643" y="37"/>
                </a:lnTo>
                <a:lnTo>
                  <a:pt x="35" y="0"/>
                </a:lnTo>
                <a:close/>
              </a:path>
            </a:pathLst>
          </a:custGeom>
          <a:solidFill>
            <a:srgbClr val="FC0A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5" name="Freeform 879"/>
          <p:cNvSpPr>
            <a:spLocks/>
          </p:cNvSpPr>
          <p:nvPr/>
        </p:nvSpPr>
        <p:spPr bwMode="auto">
          <a:xfrm>
            <a:off x="4941888" y="6630988"/>
            <a:ext cx="641350" cy="49212"/>
          </a:xfrm>
          <a:custGeom>
            <a:avLst/>
            <a:gdLst>
              <a:gd name="T0" fmla="*/ 2147483647 w 727"/>
              <a:gd name="T1" fmla="*/ 0 h 74"/>
              <a:gd name="T2" fmla="*/ 2147483647 w 727"/>
              <a:gd name="T3" fmla="*/ 2147483647 h 74"/>
              <a:gd name="T4" fmla="*/ 2147483647 w 727"/>
              <a:gd name="T5" fmla="*/ 2147483647 h 74"/>
              <a:gd name="T6" fmla="*/ 0 w 727"/>
              <a:gd name="T7" fmla="*/ 2147483647 h 74"/>
              <a:gd name="T8" fmla="*/ 2147483647 w 727"/>
              <a:gd name="T9" fmla="*/ 0 h 74"/>
              <a:gd name="T10" fmla="*/ 0 60000 65536"/>
              <a:gd name="T11" fmla="*/ 0 60000 65536"/>
              <a:gd name="T12" fmla="*/ 0 60000 65536"/>
              <a:gd name="T13" fmla="*/ 0 60000 65536"/>
              <a:gd name="T14" fmla="*/ 0 60000 65536"/>
              <a:gd name="T15" fmla="*/ 0 w 727"/>
              <a:gd name="T16" fmla="*/ 0 h 74"/>
              <a:gd name="T17" fmla="*/ 727 w 727"/>
              <a:gd name="T18" fmla="*/ 74 h 74"/>
            </a:gdLst>
            <a:ahLst/>
            <a:cxnLst>
              <a:cxn ang="T10">
                <a:pos x="T0" y="T1"/>
              </a:cxn>
              <a:cxn ang="T11">
                <a:pos x="T2" y="T3"/>
              </a:cxn>
              <a:cxn ang="T12">
                <a:pos x="T4" y="T5"/>
              </a:cxn>
              <a:cxn ang="T13">
                <a:pos x="T6" y="T7"/>
              </a:cxn>
              <a:cxn ang="T14">
                <a:pos x="T8" y="T9"/>
              </a:cxn>
            </a:cxnLst>
            <a:rect l="T15" t="T16" r="T17" b="T18"/>
            <a:pathLst>
              <a:path w="727" h="74">
                <a:moveTo>
                  <a:pt x="33" y="0"/>
                </a:moveTo>
                <a:lnTo>
                  <a:pt x="699" y="28"/>
                </a:lnTo>
                <a:lnTo>
                  <a:pt x="727" y="74"/>
                </a:lnTo>
                <a:lnTo>
                  <a:pt x="0" y="65"/>
                </a:lnTo>
                <a:lnTo>
                  <a:pt x="33" y="0"/>
                </a:lnTo>
                <a:close/>
              </a:path>
            </a:pathLst>
          </a:custGeom>
          <a:solidFill>
            <a:srgbClr val="FC0A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6" name="Freeform 880"/>
          <p:cNvSpPr>
            <a:spLocks/>
          </p:cNvSpPr>
          <p:nvPr/>
        </p:nvSpPr>
        <p:spPr bwMode="auto">
          <a:xfrm>
            <a:off x="4953000" y="6905625"/>
            <a:ext cx="323850" cy="112713"/>
          </a:xfrm>
          <a:custGeom>
            <a:avLst/>
            <a:gdLst>
              <a:gd name="T0" fmla="*/ 2147483647 w 367"/>
              <a:gd name="T1" fmla="*/ 2147483647 h 167"/>
              <a:gd name="T2" fmla="*/ 2147483647 w 367"/>
              <a:gd name="T3" fmla="*/ 0 h 167"/>
              <a:gd name="T4" fmla="*/ 0 w 367"/>
              <a:gd name="T5" fmla="*/ 2147483647 h 167"/>
              <a:gd name="T6" fmla="*/ 2147483647 w 367"/>
              <a:gd name="T7" fmla="*/ 2147483647 h 167"/>
              <a:gd name="T8" fmla="*/ 2147483647 w 367"/>
              <a:gd name="T9" fmla="*/ 2147483647 h 167"/>
              <a:gd name="T10" fmla="*/ 2147483647 w 367"/>
              <a:gd name="T11" fmla="*/ 2147483647 h 167"/>
              <a:gd name="T12" fmla="*/ 2147483647 w 367"/>
              <a:gd name="T13" fmla="*/ 2147483647 h 167"/>
              <a:gd name="T14" fmla="*/ 0 60000 65536"/>
              <a:gd name="T15" fmla="*/ 0 60000 65536"/>
              <a:gd name="T16" fmla="*/ 0 60000 65536"/>
              <a:gd name="T17" fmla="*/ 0 60000 65536"/>
              <a:gd name="T18" fmla="*/ 0 60000 65536"/>
              <a:gd name="T19" fmla="*/ 0 60000 65536"/>
              <a:gd name="T20" fmla="*/ 0 60000 65536"/>
              <a:gd name="T21" fmla="*/ 0 w 367"/>
              <a:gd name="T22" fmla="*/ 0 h 167"/>
              <a:gd name="T23" fmla="*/ 367 w 367"/>
              <a:gd name="T24" fmla="*/ 167 h 1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7" h="167">
                <a:moveTo>
                  <a:pt x="306" y="56"/>
                </a:moveTo>
                <a:lnTo>
                  <a:pt x="44" y="0"/>
                </a:lnTo>
                <a:lnTo>
                  <a:pt x="0" y="90"/>
                </a:lnTo>
                <a:lnTo>
                  <a:pt x="93" y="167"/>
                </a:lnTo>
                <a:lnTo>
                  <a:pt x="323" y="144"/>
                </a:lnTo>
                <a:lnTo>
                  <a:pt x="367" y="95"/>
                </a:lnTo>
                <a:lnTo>
                  <a:pt x="306" y="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7" name="Freeform 881"/>
          <p:cNvSpPr>
            <a:spLocks/>
          </p:cNvSpPr>
          <p:nvPr/>
        </p:nvSpPr>
        <p:spPr bwMode="auto">
          <a:xfrm>
            <a:off x="5394325" y="6945313"/>
            <a:ext cx="287338" cy="133350"/>
          </a:xfrm>
          <a:custGeom>
            <a:avLst/>
            <a:gdLst>
              <a:gd name="T0" fmla="*/ 2147483647 w 325"/>
              <a:gd name="T1" fmla="*/ 2147483647 h 198"/>
              <a:gd name="T2" fmla="*/ 2147483647 w 325"/>
              <a:gd name="T3" fmla="*/ 2147483647 h 198"/>
              <a:gd name="T4" fmla="*/ 2147483647 w 325"/>
              <a:gd name="T5" fmla="*/ 2147483647 h 198"/>
              <a:gd name="T6" fmla="*/ 2147483647 w 325"/>
              <a:gd name="T7" fmla="*/ 2147483647 h 198"/>
              <a:gd name="T8" fmla="*/ 2147483647 w 325"/>
              <a:gd name="T9" fmla="*/ 2147483647 h 198"/>
              <a:gd name="T10" fmla="*/ 2147483647 w 325"/>
              <a:gd name="T11" fmla="*/ 2147483647 h 198"/>
              <a:gd name="T12" fmla="*/ 0 w 325"/>
              <a:gd name="T13" fmla="*/ 2147483647 h 198"/>
              <a:gd name="T14" fmla="*/ 2147483647 w 325"/>
              <a:gd name="T15" fmla="*/ 2147483647 h 198"/>
              <a:gd name="T16" fmla="*/ 2147483647 w 325"/>
              <a:gd name="T17" fmla="*/ 1527209262 h 198"/>
              <a:gd name="T18" fmla="*/ 2147483647 w 325"/>
              <a:gd name="T19" fmla="*/ 610974659 h 198"/>
              <a:gd name="T20" fmla="*/ 2147483647 w 325"/>
              <a:gd name="T21" fmla="*/ 610974659 h 198"/>
              <a:gd name="T22" fmla="*/ 2147483647 w 325"/>
              <a:gd name="T23" fmla="*/ 0 h 198"/>
              <a:gd name="T24" fmla="*/ 2147483647 w 325"/>
              <a:gd name="T25" fmla="*/ 0 h 198"/>
              <a:gd name="T26" fmla="*/ 2147483647 w 325"/>
              <a:gd name="T27" fmla="*/ 2147483647 h 198"/>
              <a:gd name="T28" fmla="*/ 2147483647 w 325"/>
              <a:gd name="T29" fmla="*/ 2147483647 h 198"/>
              <a:gd name="T30" fmla="*/ 2147483647 w 325"/>
              <a:gd name="T31" fmla="*/ 2147483647 h 198"/>
              <a:gd name="T32" fmla="*/ 2147483647 w 325"/>
              <a:gd name="T33" fmla="*/ 2147483647 h 198"/>
              <a:gd name="T34" fmla="*/ 2147483647 w 325"/>
              <a:gd name="T35" fmla="*/ 2147483647 h 198"/>
              <a:gd name="T36" fmla="*/ 2147483647 w 325"/>
              <a:gd name="T37" fmla="*/ 2147483647 h 198"/>
              <a:gd name="T38" fmla="*/ 2147483647 w 325"/>
              <a:gd name="T39" fmla="*/ 2147483647 h 198"/>
              <a:gd name="T40" fmla="*/ 2147483647 w 325"/>
              <a:gd name="T41" fmla="*/ 2147483647 h 1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25"/>
              <a:gd name="T64" fmla="*/ 0 h 198"/>
              <a:gd name="T65" fmla="*/ 325 w 325"/>
              <a:gd name="T66" fmla="*/ 198 h 19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25" h="198">
                <a:moveTo>
                  <a:pt x="193" y="191"/>
                </a:moveTo>
                <a:lnTo>
                  <a:pt x="179" y="186"/>
                </a:lnTo>
                <a:lnTo>
                  <a:pt x="142" y="170"/>
                </a:lnTo>
                <a:lnTo>
                  <a:pt x="93" y="146"/>
                </a:lnTo>
                <a:lnTo>
                  <a:pt x="47" y="119"/>
                </a:lnTo>
                <a:lnTo>
                  <a:pt x="12" y="88"/>
                </a:lnTo>
                <a:lnTo>
                  <a:pt x="0" y="58"/>
                </a:lnTo>
                <a:lnTo>
                  <a:pt x="23" y="30"/>
                </a:lnTo>
                <a:lnTo>
                  <a:pt x="91" y="5"/>
                </a:lnTo>
                <a:lnTo>
                  <a:pt x="95" y="2"/>
                </a:lnTo>
                <a:lnTo>
                  <a:pt x="100" y="2"/>
                </a:lnTo>
                <a:lnTo>
                  <a:pt x="105" y="0"/>
                </a:lnTo>
                <a:lnTo>
                  <a:pt x="109" y="0"/>
                </a:lnTo>
                <a:lnTo>
                  <a:pt x="202" y="9"/>
                </a:lnTo>
                <a:lnTo>
                  <a:pt x="267" y="35"/>
                </a:lnTo>
                <a:lnTo>
                  <a:pt x="307" y="72"/>
                </a:lnTo>
                <a:lnTo>
                  <a:pt x="325" y="114"/>
                </a:lnTo>
                <a:lnTo>
                  <a:pt x="318" y="151"/>
                </a:lnTo>
                <a:lnTo>
                  <a:pt x="295" y="181"/>
                </a:lnTo>
                <a:lnTo>
                  <a:pt x="251" y="198"/>
                </a:lnTo>
                <a:lnTo>
                  <a:pt x="193" y="1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8" name="Freeform 882"/>
          <p:cNvSpPr>
            <a:spLocks/>
          </p:cNvSpPr>
          <p:nvPr/>
        </p:nvSpPr>
        <p:spPr bwMode="auto">
          <a:xfrm>
            <a:off x="5084763" y="6783388"/>
            <a:ext cx="485775" cy="90487"/>
          </a:xfrm>
          <a:custGeom>
            <a:avLst/>
            <a:gdLst>
              <a:gd name="T0" fmla="*/ 0 w 552"/>
              <a:gd name="T1" fmla="*/ 0 h 134"/>
              <a:gd name="T2" fmla="*/ 1363028165 w 552"/>
              <a:gd name="T3" fmla="*/ 2147483647 h 134"/>
              <a:gd name="T4" fmla="*/ 2147483647 w 552"/>
              <a:gd name="T5" fmla="*/ 2147483647 h 134"/>
              <a:gd name="T6" fmla="*/ 2147483647 w 552"/>
              <a:gd name="T7" fmla="*/ 2147483647 h 134"/>
              <a:gd name="T8" fmla="*/ 2147483647 w 552"/>
              <a:gd name="T9" fmla="*/ 2147483647 h 134"/>
              <a:gd name="T10" fmla="*/ 2147483647 w 552"/>
              <a:gd name="T11" fmla="*/ 2147483647 h 134"/>
              <a:gd name="T12" fmla="*/ 2147483647 w 552"/>
              <a:gd name="T13" fmla="*/ 2147483647 h 134"/>
              <a:gd name="T14" fmla="*/ 0 w 552"/>
              <a:gd name="T15" fmla="*/ 0 h 134"/>
              <a:gd name="T16" fmla="*/ 0 60000 65536"/>
              <a:gd name="T17" fmla="*/ 0 60000 65536"/>
              <a:gd name="T18" fmla="*/ 0 60000 65536"/>
              <a:gd name="T19" fmla="*/ 0 60000 65536"/>
              <a:gd name="T20" fmla="*/ 0 60000 65536"/>
              <a:gd name="T21" fmla="*/ 0 60000 65536"/>
              <a:gd name="T22" fmla="*/ 0 60000 65536"/>
              <a:gd name="T23" fmla="*/ 0 60000 65536"/>
              <a:gd name="T24" fmla="*/ 0 w 552"/>
              <a:gd name="T25" fmla="*/ 0 h 134"/>
              <a:gd name="T26" fmla="*/ 552 w 552"/>
              <a:gd name="T27" fmla="*/ 134 h 13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2" h="134">
                <a:moveTo>
                  <a:pt x="0" y="0"/>
                </a:moveTo>
                <a:lnTo>
                  <a:pt x="2" y="109"/>
                </a:lnTo>
                <a:lnTo>
                  <a:pt x="190" y="116"/>
                </a:lnTo>
                <a:lnTo>
                  <a:pt x="239" y="72"/>
                </a:lnTo>
                <a:lnTo>
                  <a:pt x="266" y="134"/>
                </a:lnTo>
                <a:lnTo>
                  <a:pt x="545" y="125"/>
                </a:lnTo>
                <a:lnTo>
                  <a:pt x="552" y="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9" name="Freeform 883"/>
          <p:cNvSpPr>
            <a:spLocks/>
          </p:cNvSpPr>
          <p:nvPr/>
        </p:nvSpPr>
        <p:spPr bwMode="auto">
          <a:xfrm>
            <a:off x="5148263" y="6854825"/>
            <a:ext cx="65087" cy="76200"/>
          </a:xfrm>
          <a:custGeom>
            <a:avLst/>
            <a:gdLst>
              <a:gd name="T0" fmla="*/ 0 w 74"/>
              <a:gd name="T1" fmla="*/ 944750135 h 112"/>
              <a:gd name="T2" fmla="*/ 2147483647 w 74"/>
              <a:gd name="T3" fmla="*/ 2147483647 h 112"/>
              <a:gd name="T4" fmla="*/ 2147483647 w 74"/>
              <a:gd name="T5" fmla="*/ 2147483647 h 112"/>
              <a:gd name="T6" fmla="*/ 2147483647 w 74"/>
              <a:gd name="T7" fmla="*/ 0 h 112"/>
              <a:gd name="T8" fmla="*/ 0 w 74"/>
              <a:gd name="T9" fmla="*/ 944750135 h 112"/>
              <a:gd name="T10" fmla="*/ 0 60000 65536"/>
              <a:gd name="T11" fmla="*/ 0 60000 65536"/>
              <a:gd name="T12" fmla="*/ 0 60000 65536"/>
              <a:gd name="T13" fmla="*/ 0 60000 65536"/>
              <a:gd name="T14" fmla="*/ 0 60000 65536"/>
              <a:gd name="T15" fmla="*/ 0 w 74"/>
              <a:gd name="T16" fmla="*/ 0 h 112"/>
              <a:gd name="T17" fmla="*/ 74 w 74"/>
              <a:gd name="T18" fmla="*/ 112 h 112"/>
            </a:gdLst>
            <a:ahLst/>
            <a:cxnLst>
              <a:cxn ang="T10">
                <a:pos x="T0" y="T1"/>
              </a:cxn>
              <a:cxn ang="T11">
                <a:pos x="T2" y="T3"/>
              </a:cxn>
              <a:cxn ang="T12">
                <a:pos x="T4" y="T5"/>
              </a:cxn>
              <a:cxn ang="T13">
                <a:pos x="T6" y="T7"/>
              </a:cxn>
              <a:cxn ang="T14">
                <a:pos x="T8" y="T9"/>
              </a:cxn>
            </a:cxnLst>
            <a:rect l="T15" t="T16" r="T17" b="T18"/>
            <a:pathLst>
              <a:path w="74" h="112">
                <a:moveTo>
                  <a:pt x="0" y="3"/>
                </a:moveTo>
                <a:lnTo>
                  <a:pt x="16" y="110"/>
                </a:lnTo>
                <a:lnTo>
                  <a:pt x="74" y="112"/>
                </a:lnTo>
                <a:lnTo>
                  <a:pt x="71" y="0"/>
                </a:lnTo>
                <a:lnTo>
                  <a:pt x="0"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0" name="Freeform 884"/>
          <p:cNvSpPr>
            <a:spLocks/>
          </p:cNvSpPr>
          <p:nvPr/>
        </p:nvSpPr>
        <p:spPr bwMode="auto">
          <a:xfrm>
            <a:off x="5413375" y="6873875"/>
            <a:ext cx="74613" cy="73025"/>
          </a:xfrm>
          <a:custGeom>
            <a:avLst/>
            <a:gdLst>
              <a:gd name="T0" fmla="*/ 2147483647 w 84"/>
              <a:gd name="T1" fmla="*/ 2105052228 h 109"/>
              <a:gd name="T2" fmla="*/ 2147483647 w 84"/>
              <a:gd name="T3" fmla="*/ 0 h 109"/>
              <a:gd name="T4" fmla="*/ 2147483647 w 84"/>
              <a:gd name="T5" fmla="*/ 2147483647 h 109"/>
              <a:gd name="T6" fmla="*/ 0 w 84"/>
              <a:gd name="T7" fmla="*/ 2147483647 h 109"/>
              <a:gd name="T8" fmla="*/ 2147483647 w 84"/>
              <a:gd name="T9" fmla="*/ 2105052228 h 109"/>
              <a:gd name="T10" fmla="*/ 0 60000 65536"/>
              <a:gd name="T11" fmla="*/ 0 60000 65536"/>
              <a:gd name="T12" fmla="*/ 0 60000 65536"/>
              <a:gd name="T13" fmla="*/ 0 60000 65536"/>
              <a:gd name="T14" fmla="*/ 0 60000 65536"/>
              <a:gd name="T15" fmla="*/ 0 w 84"/>
              <a:gd name="T16" fmla="*/ 0 h 109"/>
              <a:gd name="T17" fmla="*/ 84 w 84"/>
              <a:gd name="T18" fmla="*/ 109 h 109"/>
            </a:gdLst>
            <a:ahLst/>
            <a:cxnLst>
              <a:cxn ang="T10">
                <a:pos x="T0" y="T1"/>
              </a:cxn>
              <a:cxn ang="T11">
                <a:pos x="T2" y="T3"/>
              </a:cxn>
              <a:cxn ang="T12">
                <a:pos x="T4" y="T5"/>
              </a:cxn>
              <a:cxn ang="T13">
                <a:pos x="T6" y="T7"/>
              </a:cxn>
              <a:cxn ang="T14">
                <a:pos x="T8" y="T9"/>
              </a:cxn>
            </a:cxnLst>
            <a:rect l="T15" t="T16" r="T17" b="T18"/>
            <a:pathLst>
              <a:path w="84" h="109">
                <a:moveTo>
                  <a:pt x="9" y="7"/>
                </a:moveTo>
                <a:lnTo>
                  <a:pt x="84" y="0"/>
                </a:lnTo>
                <a:lnTo>
                  <a:pt x="54" y="109"/>
                </a:lnTo>
                <a:lnTo>
                  <a:pt x="0" y="107"/>
                </a:lnTo>
                <a:lnTo>
                  <a:pt x="9"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1" name="Freeform 885"/>
          <p:cNvSpPr>
            <a:spLocks/>
          </p:cNvSpPr>
          <p:nvPr/>
        </p:nvSpPr>
        <p:spPr bwMode="auto">
          <a:xfrm>
            <a:off x="4926013" y="6913563"/>
            <a:ext cx="365125" cy="109537"/>
          </a:xfrm>
          <a:custGeom>
            <a:avLst/>
            <a:gdLst>
              <a:gd name="T0" fmla="*/ 2147483647 w 413"/>
              <a:gd name="T1" fmla="*/ 2147483647 h 165"/>
              <a:gd name="T2" fmla="*/ 2147483647 w 413"/>
              <a:gd name="T3" fmla="*/ 2047983322 h 165"/>
              <a:gd name="T4" fmla="*/ 2147483647 w 413"/>
              <a:gd name="T5" fmla="*/ 877895911 h 165"/>
              <a:gd name="T6" fmla="*/ 2147483647 w 413"/>
              <a:gd name="T7" fmla="*/ 0 h 165"/>
              <a:gd name="T8" fmla="*/ 2147483647 w 413"/>
              <a:gd name="T9" fmla="*/ 877895911 h 165"/>
              <a:gd name="T10" fmla="*/ 2147483647 w 413"/>
              <a:gd name="T11" fmla="*/ 2147483647 h 165"/>
              <a:gd name="T12" fmla="*/ 2147483647 w 413"/>
              <a:gd name="T13" fmla="*/ 2147483647 h 165"/>
              <a:gd name="T14" fmla="*/ 0 w 413"/>
              <a:gd name="T15" fmla="*/ 2147483647 h 165"/>
              <a:gd name="T16" fmla="*/ 2147483647 w 413"/>
              <a:gd name="T17" fmla="*/ 2147483647 h 165"/>
              <a:gd name="T18" fmla="*/ 2147483647 w 413"/>
              <a:gd name="T19" fmla="*/ 2147483647 h 165"/>
              <a:gd name="T20" fmla="*/ 2147483647 w 413"/>
              <a:gd name="T21" fmla="*/ 2147483647 h 165"/>
              <a:gd name="T22" fmla="*/ 2147483647 w 413"/>
              <a:gd name="T23" fmla="*/ 2147483647 h 165"/>
              <a:gd name="T24" fmla="*/ 2147483647 w 413"/>
              <a:gd name="T25" fmla="*/ 2147483647 h 165"/>
              <a:gd name="T26" fmla="*/ 2147483647 w 413"/>
              <a:gd name="T27" fmla="*/ 2147483647 h 165"/>
              <a:gd name="T28" fmla="*/ 2147483647 w 413"/>
              <a:gd name="T29" fmla="*/ 2147483647 h 165"/>
              <a:gd name="T30" fmla="*/ 2147483647 w 413"/>
              <a:gd name="T31" fmla="*/ 2147483647 h 165"/>
              <a:gd name="T32" fmla="*/ 2147483647 w 413"/>
              <a:gd name="T33" fmla="*/ 2147483647 h 165"/>
              <a:gd name="T34" fmla="*/ 2147483647 w 413"/>
              <a:gd name="T35" fmla="*/ 2147483647 h 165"/>
              <a:gd name="T36" fmla="*/ 2147483647 w 413"/>
              <a:gd name="T37" fmla="*/ 2147483647 h 165"/>
              <a:gd name="T38" fmla="*/ 2147483647 w 413"/>
              <a:gd name="T39" fmla="*/ 2147483647 h 165"/>
              <a:gd name="T40" fmla="*/ 2147483647 w 413"/>
              <a:gd name="T41" fmla="*/ 2147483647 h 165"/>
              <a:gd name="T42" fmla="*/ 2147483647 w 413"/>
              <a:gd name="T43" fmla="*/ 2147483647 h 165"/>
              <a:gd name="T44" fmla="*/ 2147483647 w 413"/>
              <a:gd name="T45" fmla="*/ 2147483647 h 165"/>
              <a:gd name="T46" fmla="*/ 2147483647 w 413"/>
              <a:gd name="T47" fmla="*/ 2147483647 h 165"/>
              <a:gd name="T48" fmla="*/ 2147483647 w 413"/>
              <a:gd name="T49" fmla="*/ 2147483647 h 165"/>
              <a:gd name="T50" fmla="*/ 2147483647 w 413"/>
              <a:gd name="T51" fmla="*/ 2147483647 h 165"/>
              <a:gd name="T52" fmla="*/ 2147483647 w 413"/>
              <a:gd name="T53" fmla="*/ 2147483647 h 165"/>
              <a:gd name="T54" fmla="*/ 2147483647 w 413"/>
              <a:gd name="T55" fmla="*/ 2147483647 h 165"/>
              <a:gd name="T56" fmla="*/ 2147483647 w 413"/>
              <a:gd name="T57" fmla="*/ 2147483647 h 165"/>
              <a:gd name="T58" fmla="*/ 2147483647 w 413"/>
              <a:gd name="T59" fmla="*/ 2147483647 h 165"/>
              <a:gd name="T60" fmla="*/ 2147483647 w 413"/>
              <a:gd name="T61" fmla="*/ 2147483647 h 165"/>
              <a:gd name="T62" fmla="*/ 2147483647 w 413"/>
              <a:gd name="T63" fmla="*/ 2147483647 h 165"/>
              <a:gd name="T64" fmla="*/ 2147483647 w 413"/>
              <a:gd name="T65" fmla="*/ 2147483647 h 165"/>
              <a:gd name="T66" fmla="*/ 2147483647 w 413"/>
              <a:gd name="T67" fmla="*/ 2147483647 h 165"/>
              <a:gd name="T68" fmla="*/ 2147483647 w 413"/>
              <a:gd name="T69" fmla="*/ 2147483647 h 165"/>
              <a:gd name="T70" fmla="*/ 2147483647 w 413"/>
              <a:gd name="T71" fmla="*/ 2147483647 h 165"/>
              <a:gd name="T72" fmla="*/ 2147483647 w 413"/>
              <a:gd name="T73" fmla="*/ 2147483647 h 16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3"/>
              <a:gd name="T112" fmla="*/ 0 h 165"/>
              <a:gd name="T113" fmla="*/ 413 w 413"/>
              <a:gd name="T114" fmla="*/ 165 h 16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3" h="165">
                <a:moveTo>
                  <a:pt x="325" y="26"/>
                </a:moveTo>
                <a:lnTo>
                  <a:pt x="299" y="19"/>
                </a:lnTo>
                <a:lnTo>
                  <a:pt x="271" y="12"/>
                </a:lnTo>
                <a:lnTo>
                  <a:pt x="244" y="7"/>
                </a:lnTo>
                <a:lnTo>
                  <a:pt x="216" y="5"/>
                </a:lnTo>
                <a:lnTo>
                  <a:pt x="188" y="3"/>
                </a:lnTo>
                <a:lnTo>
                  <a:pt x="158" y="0"/>
                </a:lnTo>
                <a:lnTo>
                  <a:pt x="130" y="0"/>
                </a:lnTo>
                <a:lnTo>
                  <a:pt x="102" y="0"/>
                </a:lnTo>
                <a:lnTo>
                  <a:pt x="83" y="3"/>
                </a:lnTo>
                <a:lnTo>
                  <a:pt x="65" y="7"/>
                </a:lnTo>
                <a:lnTo>
                  <a:pt x="46" y="14"/>
                </a:lnTo>
                <a:lnTo>
                  <a:pt x="30" y="24"/>
                </a:lnTo>
                <a:lnTo>
                  <a:pt x="16" y="35"/>
                </a:lnTo>
                <a:lnTo>
                  <a:pt x="5" y="51"/>
                </a:lnTo>
                <a:lnTo>
                  <a:pt x="0" y="68"/>
                </a:lnTo>
                <a:lnTo>
                  <a:pt x="2" y="89"/>
                </a:lnTo>
                <a:lnTo>
                  <a:pt x="14" y="114"/>
                </a:lnTo>
                <a:lnTo>
                  <a:pt x="32" y="135"/>
                </a:lnTo>
                <a:lnTo>
                  <a:pt x="58" y="149"/>
                </a:lnTo>
                <a:lnTo>
                  <a:pt x="86" y="158"/>
                </a:lnTo>
                <a:lnTo>
                  <a:pt x="116" y="163"/>
                </a:lnTo>
                <a:lnTo>
                  <a:pt x="148" y="165"/>
                </a:lnTo>
                <a:lnTo>
                  <a:pt x="179" y="165"/>
                </a:lnTo>
                <a:lnTo>
                  <a:pt x="204" y="165"/>
                </a:lnTo>
                <a:lnTo>
                  <a:pt x="230" y="165"/>
                </a:lnTo>
                <a:lnTo>
                  <a:pt x="255" y="163"/>
                </a:lnTo>
                <a:lnTo>
                  <a:pt x="283" y="161"/>
                </a:lnTo>
                <a:lnTo>
                  <a:pt x="311" y="154"/>
                </a:lnTo>
                <a:lnTo>
                  <a:pt x="336" y="147"/>
                </a:lnTo>
                <a:lnTo>
                  <a:pt x="362" y="137"/>
                </a:lnTo>
                <a:lnTo>
                  <a:pt x="385" y="126"/>
                </a:lnTo>
                <a:lnTo>
                  <a:pt x="406" y="110"/>
                </a:lnTo>
                <a:lnTo>
                  <a:pt x="413" y="98"/>
                </a:lnTo>
                <a:lnTo>
                  <a:pt x="404" y="91"/>
                </a:lnTo>
                <a:lnTo>
                  <a:pt x="390" y="89"/>
                </a:lnTo>
                <a:lnTo>
                  <a:pt x="378" y="93"/>
                </a:lnTo>
                <a:lnTo>
                  <a:pt x="362" y="105"/>
                </a:lnTo>
                <a:lnTo>
                  <a:pt x="343" y="114"/>
                </a:lnTo>
                <a:lnTo>
                  <a:pt x="320" y="121"/>
                </a:lnTo>
                <a:lnTo>
                  <a:pt x="297" y="128"/>
                </a:lnTo>
                <a:lnTo>
                  <a:pt x="271" y="133"/>
                </a:lnTo>
                <a:lnTo>
                  <a:pt x="248" y="135"/>
                </a:lnTo>
                <a:lnTo>
                  <a:pt x="227" y="137"/>
                </a:lnTo>
                <a:lnTo>
                  <a:pt x="209" y="137"/>
                </a:lnTo>
                <a:lnTo>
                  <a:pt x="188" y="137"/>
                </a:lnTo>
                <a:lnTo>
                  <a:pt x="167" y="135"/>
                </a:lnTo>
                <a:lnTo>
                  <a:pt x="146" y="133"/>
                </a:lnTo>
                <a:lnTo>
                  <a:pt x="125" y="130"/>
                </a:lnTo>
                <a:lnTo>
                  <a:pt x="104" y="123"/>
                </a:lnTo>
                <a:lnTo>
                  <a:pt x="83" y="114"/>
                </a:lnTo>
                <a:lnTo>
                  <a:pt x="67" y="103"/>
                </a:lnTo>
                <a:lnTo>
                  <a:pt x="53" y="89"/>
                </a:lnTo>
                <a:lnTo>
                  <a:pt x="42" y="65"/>
                </a:lnTo>
                <a:lnTo>
                  <a:pt x="42" y="49"/>
                </a:lnTo>
                <a:lnTo>
                  <a:pt x="53" y="38"/>
                </a:lnTo>
                <a:lnTo>
                  <a:pt x="70" y="33"/>
                </a:lnTo>
                <a:lnTo>
                  <a:pt x="93" y="31"/>
                </a:lnTo>
                <a:lnTo>
                  <a:pt x="116" y="31"/>
                </a:lnTo>
                <a:lnTo>
                  <a:pt x="137" y="33"/>
                </a:lnTo>
                <a:lnTo>
                  <a:pt x="153" y="35"/>
                </a:lnTo>
                <a:lnTo>
                  <a:pt x="169" y="38"/>
                </a:lnTo>
                <a:lnTo>
                  <a:pt x="188" y="40"/>
                </a:lnTo>
                <a:lnTo>
                  <a:pt x="206" y="42"/>
                </a:lnTo>
                <a:lnTo>
                  <a:pt x="225" y="42"/>
                </a:lnTo>
                <a:lnTo>
                  <a:pt x="244" y="45"/>
                </a:lnTo>
                <a:lnTo>
                  <a:pt x="262" y="45"/>
                </a:lnTo>
                <a:lnTo>
                  <a:pt x="281" y="47"/>
                </a:lnTo>
                <a:lnTo>
                  <a:pt x="297" y="51"/>
                </a:lnTo>
                <a:lnTo>
                  <a:pt x="309" y="51"/>
                </a:lnTo>
                <a:lnTo>
                  <a:pt x="318" y="49"/>
                </a:lnTo>
                <a:lnTo>
                  <a:pt x="322" y="42"/>
                </a:lnTo>
                <a:lnTo>
                  <a:pt x="320" y="40"/>
                </a:lnTo>
                <a:lnTo>
                  <a:pt x="325"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2" name="Freeform 886"/>
          <p:cNvSpPr>
            <a:spLocks/>
          </p:cNvSpPr>
          <p:nvPr/>
        </p:nvSpPr>
        <p:spPr bwMode="auto">
          <a:xfrm>
            <a:off x="5370513" y="6940550"/>
            <a:ext cx="338137" cy="141288"/>
          </a:xfrm>
          <a:custGeom>
            <a:avLst/>
            <a:gdLst>
              <a:gd name="T0" fmla="*/ 2147483647 w 383"/>
              <a:gd name="T1" fmla="*/ 2147483647 h 209"/>
              <a:gd name="T2" fmla="*/ 2147483647 w 383"/>
              <a:gd name="T3" fmla="*/ 2147483647 h 209"/>
              <a:gd name="T4" fmla="*/ 2147483647 w 383"/>
              <a:gd name="T5" fmla="*/ 2147483647 h 209"/>
              <a:gd name="T6" fmla="*/ 2147483647 w 383"/>
              <a:gd name="T7" fmla="*/ 2147483647 h 209"/>
              <a:gd name="T8" fmla="*/ 2147483647 w 383"/>
              <a:gd name="T9" fmla="*/ 2147483647 h 209"/>
              <a:gd name="T10" fmla="*/ 2147483647 w 383"/>
              <a:gd name="T11" fmla="*/ 2147483647 h 209"/>
              <a:gd name="T12" fmla="*/ 2147483647 w 383"/>
              <a:gd name="T13" fmla="*/ 2147483647 h 209"/>
              <a:gd name="T14" fmla="*/ 2147483647 w 383"/>
              <a:gd name="T15" fmla="*/ 2147483647 h 209"/>
              <a:gd name="T16" fmla="*/ 2147483647 w 383"/>
              <a:gd name="T17" fmla="*/ 2147483647 h 209"/>
              <a:gd name="T18" fmla="*/ 2147483647 w 383"/>
              <a:gd name="T19" fmla="*/ 2147483647 h 209"/>
              <a:gd name="T20" fmla="*/ 2147483647 w 383"/>
              <a:gd name="T21" fmla="*/ 2147483647 h 209"/>
              <a:gd name="T22" fmla="*/ 2147483647 w 383"/>
              <a:gd name="T23" fmla="*/ 2147483647 h 209"/>
              <a:gd name="T24" fmla="*/ 2147483647 w 383"/>
              <a:gd name="T25" fmla="*/ 2147483647 h 209"/>
              <a:gd name="T26" fmla="*/ 2147483647 w 383"/>
              <a:gd name="T27" fmla="*/ 2147483647 h 209"/>
              <a:gd name="T28" fmla="*/ 2147483647 w 383"/>
              <a:gd name="T29" fmla="*/ 2147483647 h 209"/>
              <a:gd name="T30" fmla="*/ 2147483647 w 383"/>
              <a:gd name="T31" fmla="*/ 2147483647 h 209"/>
              <a:gd name="T32" fmla="*/ 2147483647 w 383"/>
              <a:gd name="T33" fmla="*/ 2147483647 h 209"/>
              <a:gd name="T34" fmla="*/ 2147483647 w 383"/>
              <a:gd name="T35" fmla="*/ 2147483647 h 209"/>
              <a:gd name="T36" fmla="*/ 2147483647 w 383"/>
              <a:gd name="T37" fmla="*/ 2147483647 h 209"/>
              <a:gd name="T38" fmla="*/ 2147483647 w 383"/>
              <a:gd name="T39" fmla="*/ 2147483647 h 209"/>
              <a:gd name="T40" fmla="*/ 2147483647 w 383"/>
              <a:gd name="T41" fmla="*/ 2147483647 h 209"/>
              <a:gd name="T42" fmla="*/ 0 w 383"/>
              <a:gd name="T43" fmla="*/ 2147483647 h 209"/>
              <a:gd name="T44" fmla="*/ 2147483647 w 383"/>
              <a:gd name="T45" fmla="*/ 2147483647 h 209"/>
              <a:gd name="T46" fmla="*/ 2147483647 w 383"/>
              <a:gd name="T47" fmla="*/ 2147483647 h 209"/>
              <a:gd name="T48" fmla="*/ 2147483647 w 383"/>
              <a:gd name="T49" fmla="*/ 2147483647 h 209"/>
              <a:gd name="T50" fmla="*/ 2147483647 w 383"/>
              <a:gd name="T51" fmla="*/ 2147483647 h 209"/>
              <a:gd name="T52" fmla="*/ 2147483647 w 383"/>
              <a:gd name="T53" fmla="*/ 2147483647 h 209"/>
              <a:gd name="T54" fmla="*/ 2147483647 w 383"/>
              <a:gd name="T55" fmla="*/ 2147483647 h 209"/>
              <a:gd name="T56" fmla="*/ 2147483647 w 383"/>
              <a:gd name="T57" fmla="*/ 2147483647 h 209"/>
              <a:gd name="T58" fmla="*/ 2147483647 w 383"/>
              <a:gd name="T59" fmla="*/ 2147483647 h 209"/>
              <a:gd name="T60" fmla="*/ 2147483647 w 383"/>
              <a:gd name="T61" fmla="*/ 2147483647 h 209"/>
              <a:gd name="T62" fmla="*/ 2147483647 w 383"/>
              <a:gd name="T63" fmla="*/ 2147483647 h 209"/>
              <a:gd name="T64" fmla="*/ 2147483647 w 383"/>
              <a:gd name="T65" fmla="*/ 2147483647 h 209"/>
              <a:gd name="T66" fmla="*/ 2147483647 w 383"/>
              <a:gd name="T67" fmla="*/ 2147483647 h 209"/>
              <a:gd name="T68" fmla="*/ 2147483647 w 383"/>
              <a:gd name="T69" fmla="*/ 2147483647 h 209"/>
              <a:gd name="T70" fmla="*/ 2147483647 w 383"/>
              <a:gd name="T71" fmla="*/ 2147483647 h 209"/>
              <a:gd name="T72" fmla="*/ 2147483647 w 383"/>
              <a:gd name="T73" fmla="*/ 2147483647 h 209"/>
              <a:gd name="T74" fmla="*/ 2147483647 w 383"/>
              <a:gd name="T75" fmla="*/ 2147483647 h 209"/>
              <a:gd name="T76" fmla="*/ 2147483647 w 383"/>
              <a:gd name="T77" fmla="*/ 2147483647 h 209"/>
              <a:gd name="T78" fmla="*/ 2147483647 w 383"/>
              <a:gd name="T79" fmla="*/ 2147483647 h 209"/>
              <a:gd name="T80" fmla="*/ 2147483647 w 383"/>
              <a:gd name="T81" fmla="*/ 2147483647 h 209"/>
              <a:gd name="T82" fmla="*/ 2147483647 w 383"/>
              <a:gd name="T83" fmla="*/ 2147483647 h 209"/>
              <a:gd name="T84" fmla="*/ 2147483647 w 383"/>
              <a:gd name="T85" fmla="*/ 2147483647 h 209"/>
              <a:gd name="T86" fmla="*/ 2147483647 w 383"/>
              <a:gd name="T87" fmla="*/ 2147483647 h 209"/>
              <a:gd name="T88" fmla="*/ 2147483647 w 383"/>
              <a:gd name="T89" fmla="*/ 2147483647 h 209"/>
              <a:gd name="T90" fmla="*/ 2147483647 w 383"/>
              <a:gd name="T91" fmla="*/ 2147483647 h 209"/>
              <a:gd name="T92" fmla="*/ 2147483647 w 383"/>
              <a:gd name="T93" fmla="*/ 2147483647 h 209"/>
              <a:gd name="T94" fmla="*/ 2147483647 w 383"/>
              <a:gd name="T95" fmla="*/ 2147483647 h 209"/>
              <a:gd name="T96" fmla="*/ 2147483647 w 383"/>
              <a:gd name="T97" fmla="*/ 926799998 h 209"/>
              <a:gd name="T98" fmla="*/ 2147483647 w 383"/>
              <a:gd name="T99" fmla="*/ 0 h 209"/>
              <a:gd name="T100" fmla="*/ 2147483647 w 383"/>
              <a:gd name="T101" fmla="*/ 0 h 209"/>
              <a:gd name="T102" fmla="*/ 2147483647 w 383"/>
              <a:gd name="T103" fmla="*/ 926799998 h 209"/>
              <a:gd name="T104" fmla="*/ 2147483647 w 383"/>
              <a:gd name="T105" fmla="*/ 2147483647 h 209"/>
              <a:gd name="T106" fmla="*/ 2147483647 w 383"/>
              <a:gd name="T107" fmla="*/ 2147483647 h 209"/>
              <a:gd name="T108" fmla="*/ 2147483647 w 383"/>
              <a:gd name="T109" fmla="*/ 2147483647 h 209"/>
              <a:gd name="T110" fmla="*/ 2147483647 w 383"/>
              <a:gd name="T111" fmla="*/ 2147483647 h 209"/>
              <a:gd name="T112" fmla="*/ 2147483647 w 383"/>
              <a:gd name="T113" fmla="*/ 2147483647 h 209"/>
              <a:gd name="T114" fmla="*/ 2147483647 w 383"/>
              <a:gd name="T115" fmla="*/ 2147483647 h 20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83"/>
              <a:gd name="T175" fmla="*/ 0 h 209"/>
              <a:gd name="T176" fmla="*/ 383 w 383"/>
              <a:gd name="T177" fmla="*/ 209 h 20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83" h="209">
                <a:moveTo>
                  <a:pt x="35" y="35"/>
                </a:moveTo>
                <a:lnTo>
                  <a:pt x="68" y="30"/>
                </a:lnTo>
                <a:lnTo>
                  <a:pt x="112" y="28"/>
                </a:lnTo>
                <a:lnTo>
                  <a:pt x="161" y="30"/>
                </a:lnTo>
                <a:lnTo>
                  <a:pt x="212" y="40"/>
                </a:lnTo>
                <a:lnTo>
                  <a:pt x="260" y="54"/>
                </a:lnTo>
                <a:lnTo>
                  <a:pt x="300" y="72"/>
                </a:lnTo>
                <a:lnTo>
                  <a:pt x="328" y="100"/>
                </a:lnTo>
                <a:lnTo>
                  <a:pt x="339" y="133"/>
                </a:lnTo>
                <a:lnTo>
                  <a:pt x="328" y="163"/>
                </a:lnTo>
                <a:lnTo>
                  <a:pt x="290" y="179"/>
                </a:lnTo>
                <a:lnTo>
                  <a:pt x="237" y="181"/>
                </a:lnTo>
                <a:lnTo>
                  <a:pt x="177" y="172"/>
                </a:lnTo>
                <a:lnTo>
                  <a:pt x="119" y="151"/>
                </a:lnTo>
                <a:lnTo>
                  <a:pt x="72" y="123"/>
                </a:lnTo>
                <a:lnTo>
                  <a:pt x="47" y="86"/>
                </a:lnTo>
                <a:lnTo>
                  <a:pt x="49" y="44"/>
                </a:lnTo>
                <a:lnTo>
                  <a:pt x="47" y="40"/>
                </a:lnTo>
                <a:lnTo>
                  <a:pt x="33" y="42"/>
                </a:lnTo>
                <a:lnTo>
                  <a:pt x="19" y="49"/>
                </a:lnTo>
                <a:lnTo>
                  <a:pt x="7" y="58"/>
                </a:lnTo>
                <a:lnTo>
                  <a:pt x="0" y="86"/>
                </a:lnTo>
                <a:lnTo>
                  <a:pt x="5" y="109"/>
                </a:lnTo>
                <a:lnTo>
                  <a:pt x="19" y="130"/>
                </a:lnTo>
                <a:lnTo>
                  <a:pt x="38" y="149"/>
                </a:lnTo>
                <a:lnTo>
                  <a:pt x="63" y="165"/>
                </a:lnTo>
                <a:lnTo>
                  <a:pt x="89" y="177"/>
                </a:lnTo>
                <a:lnTo>
                  <a:pt x="114" y="188"/>
                </a:lnTo>
                <a:lnTo>
                  <a:pt x="137" y="195"/>
                </a:lnTo>
                <a:lnTo>
                  <a:pt x="165" y="202"/>
                </a:lnTo>
                <a:lnTo>
                  <a:pt x="193" y="207"/>
                </a:lnTo>
                <a:lnTo>
                  <a:pt x="223" y="209"/>
                </a:lnTo>
                <a:lnTo>
                  <a:pt x="251" y="209"/>
                </a:lnTo>
                <a:lnTo>
                  <a:pt x="281" y="207"/>
                </a:lnTo>
                <a:lnTo>
                  <a:pt x="309" y="198"/>
                </a:lnTo>
                <a:lnTo>
                  <a:pt x="335" y="186"/>
                </a:lnTo>
                <a:lnTo>
                  <a:pt x="358" y="170"/>
                </a:lnTo>
                <a:lnTo>
                  <a:pt x="376" y="149"/>
                </a:lnTo>
                <a:lnTo>
                  <a:pt x="383" y="126"/>
                </a:lnTo>
                <a:lnTo>
                  <a:pt x="383" y="107"/>
                </a:lnTo>
                <a:lnTo>
                  <a:pt x="374" y="86"/>
                </a:lnTo>
                <a:lnTo>
                  <a:pt x="360" y="70"/>
                </a:lnTo>
                <a:lnTo>
                  <a:pt x="344" y="54"/>
                </a:lnTo>
                <a:lnTo>
                  <a:pt x="323" y="40"/>
                </a:lnTo>
                <a:lnTo>
                  <a:pt x="300" y="30"/>
                </a:lnTo>
                <a:lnTo>
                  <a:pt x="272" y="21"/>
                </a:lnTo>
                <a:lnTo>
                  <a:pt x="244" y="14"/>
                </a:lnTo>
                <a:lnTo>
                  <a:pt x="212" y="7"/>
                </a:lnTo>
                <a:lnTo>
                  <a:pt x="181" y="3"/>
                </a:lnTo>
                <a:lnTo>
                  <a:pt x="149" y="0"/>
                </a:lnTo>
                <a:lnTo>
                  <a:pt x="119" y="0"/>
                </a:lnTo>
                <a:lnTo>
                  <a:pt x="86" y="3"/>
                </a:lnTo>
                <a:lnTo>
                  <a:pt x="58" y="7"/>
                </a:lnTo>
                <a:lnTo>
                  <a:pt x="47" y="14"/>
                </a:lnTo>
                <a:lnTo>
                  <a:pt x="35" y="23"/>
                </a:lnTo>
                <a:lnTo>
                  <a:pt x="28" y="35"/>
                </a:lnTo>
                <a:lnTo>
                  <a:pt x="35"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3" name="Freeform 887"/>
          <p:cNvSpPr>
            <a:spLocks/>
          </p:cNvSpPr>
          <p:nvPr/>
        </p:nvSpPr>
        <p:spPr bwMode="auto">
          <a:xfrm>
            <a:off x="4946650" y="6910388"/>
            <a:ext cx="171450" cy="107950"/>
          </a:xfrm>
          <a:custGeom>
            <a:avLst/>
            <a:gdLst>
              <a:gd name="T0" fmla="*/ 0 w 195"/>
              <a:gd name="T1" fmla="*/ 2147483647 h 160"/>
              <a:gd name="T2" fmla="*/ 2147483647 w 195"/>
              <a:gd name="T3" fmla="*/ 2147483647 h 160"/>
              <a:gd name="T4" fmla="*/ 2147483647 w 195"/>
              <a:gd name="T5" fmla="*/ 2147483647 h 160"/>
              <a:gd name="T6" fmla="*/ 2147483647 w 195"/>
              <a:gd name="T7" fmla="*/ 2147483647 h 160"/>
              <a:gd name="T8" fmla="*/ 2147483647 w 195"/>
              <a:gd name="T9" fmla="*/ 2147483647 h 160"/>
              <a:gd name="T10" fmla="*/ 2147483647 w 195"/>
              <a:gd name="T11" fmla="*/ 2147483647 h 160"/>
              <a:gd name="T12" fmla="*/ 2147483647 w 195"/>
              <a:gd name="T13" fmla="*/ 2147483647 h 160"/>
              <a:gd name="T14" fmla="*/ 2147483647 w 195"/>
              <a:gd name="T15" fmla="*/ 2147483647 h 160"/>
              <a:gd name="T16" fmla="*/ 2147483647 w 195"/>
              <a:gd name="T17" fmla="*/ 2147483647 h 160"/>
              <a:gd name="T18" fmla="*/ 2147483647 w 195"/>
              <a:gd name="T19" fmla="*/ 2147483647 h 160"/>
              <a:gd name="T20" fmla="*/ 2147483647 w 195"/>
              <a:gd name="T21" fmla="*/ 2147483647 h 160"/>
              <a:gd name="T22" fmla="*/ 2147483647 w 195"/>
              <a:gd name="T23" fmla="*/ 2147483647 h 160"/>
              <a:gd name="T24" fmla="*/ 2147483647 w 195"/>
              <a:gd name="T25" fmla="*/ 2147483647 h 160"/>
              <a:gd name="T26" fmla="*/ 2147483647 w 195"/>
              <a:gd name="T27" fmla="*/ 2147483647 h 160"/>
              <a:gd name="T28" fmla="*/ 2147483647 w 195"/>
              <a:gd name="T29" fmla="*/ 2147483647 h 160"/>
              <a:gd name="T30" fmla="*/ 2147483647 w 195"/>
              <a:gd name="T31" fmla="*/ 2147483647 h 160"/>
              <a:gd name="T32" fmla="*/ 2147483647 w 195"/>
              <a:gd name="T33" fmla="*/ 2147483647 h 160"/>
              <a:gd name="T34" fmla="*/ 2147483647 w 195"/>
              <a:gd name="T35" fmla="*/ 2147483647 h 160"/>
              <a:gd name="T36" fmla="*/ 2147483647 w 195"/>
              <a:gd name="T37" fmla="*/ 2147483647 h 160"/>
              <a:gd name="T38" fmla="*/ 2147483647 w 195"/>
              <a:gd name="T39" fmla="*/ 2147483647 h 160"/>
              <a:gd name="T40" fmla="*/ 2147483647 w 195"/>
              <a:gd name="T41" fmla="*/ 0 h 160"/>
              <a:gd name="T42" fmla="*/ 2147483647 w 195"/>
              <a:gd name="T43" fmla="*/ 0 h 160"/>
              <a:gd name="T44" fmla="*/ 2147483647 w 195"/>
              <a:gd name="T45" fmla="*/ 1228593662 h 160"/>
              <a:gd name="T46" fmla="*/ 0 w 195"/>
              <a:gd name="T47" fmla="*/ 2147483647 h 160"/>
              <a:gd name="T48" fmla="*/ 0 w 195"/>
              <a:gd name="T49" fmla="*/ 2147483647 h 160"/>
              <a:gd name="T50" fmla="*/ 0 w 195"/>
              <a:gd name="T51" fmla="*/ 2147483647 h 1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5"/>
              <a:gd name="T79" fmla="*/ 0 h 160"/>
              <a:gd name="T80" fmla="*/ 195 w 195"/>
              <a:gd name="T81" fmla="*/ 160 h 1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5" h="160">
                <a:moveTo>
                  <a:pt x="0" y="14"/>
                </a:moveTo>
                <a:lnTo>
                  <a:pt x="28" y="21"/>
                </a:lnTo>
                <a:lnTo>
                  <a:pt x="58" y="32"/>
                </a:lnTo>
                <a:lnTo>
                  <a:pt x="86" y="44"/>
                </a:lnTo>
                <a:lnTo>
                  <a:pt x="114" y="60"/>
                </a:lnTo>
                <a:lnTo>
                  <a:pt x="137" y="79"/>
                </a:lnTo>
                <a:lnTo>
                  <a:pt x="158" y="102"/>
                </a:lnTo>
                <a:lnTo>
                  <a:pt x="169" y="127"/>
                </a:lnTo>
                <a:lnTo>
                  <a:pt x="172" y="158"/>
                </a:lnTo>
                <a:lnTo>
                  <a:pt x="176" y="160"/>
                </a:lnTo>
                <a:lnTo>
                  <a:pt x="183" y="158"/>
                </a:lnTo>
                <a:lnTo>
                  <a:pt x="190" y="153"/>
                </a:lnTo>
                <a:lnTo>
                  <a:pt x="195" y="148"/>
                </a:lnTo>
                <a:lnTo>
                  <a:pt x="190" y="116"/>
                </a:lnTo>
                <a:lnTo>
                  <a:pt x="179" y="90"/>
                </a:lnTo>
                <a:lnTo>
                  <a:pt x="160" y="67"/>
                </a:lnTo>
                <a:lnTo>
                  <a:pt x="135" y="46"/>
                </a:lnTo>
                <a:lnTo>
                  <a:pt x="107" y="30"/>
                </a:lnTo>
                <a:lnTo>
                  <a:pt x="77" y="18"/>
                </a:lnTo>
                <a:lnTo>
                  <a:pt x="47" y="7"/>
                </a:lnTo>
                <a:lnTo>
                  <a:pt x="19" y="0"/>
                </a:lnTo>
                <a:lnTo>
                  <a:pt x="12" y="0"/>
                </a:lnTo>
                <a:lnTo>
                  <a:pt x="5" y="4"/>
                </a:lnTo>
                <a:lnTo>
                  <a:pt x="0" y="9"/>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4" name="Freeform 888"/>
          <p:cNvSpPr>
            <a:spLocks/>
          </p:cNvSpPr>
          <p:nvPr/>
        </p:nvSpPr>
        <p:spPr bwMode="auto">
          <a:xfrm>
            <a:off x="5462588" y="6978650"/>
            <a:ext cx="219075" cy="76200"/>
          </a:xfrm>
          <a:custGeom>
            <a:avLst/>
            <a:gdLst>
              <a:gd name="T0" fmla="*/ 2147483647 w 248"/>
              <a:gd name="T1" fmla="*/ 597353865 h 114"/>
              <a:gd name="T2" fmla="*/ 2147483647 w 248"/>
              <a:gd name="T3" fmla="*/ 0 h 114"/>
              <a:gd name="T4" fmla="*/ 2147483647 w 248"/>
              <a:gd name="T5" fmla="*/ 0 h 114"/>
              <a:gd name="T6" fmla="*/ 2147483647 w 248"/>
              <a:gd name="T7" fmla="*/ 1493160658 h 114"/>
              <a:gd name="T8" fmla="*/ 2147483647 w 248"/>
              <a:gd name="T9" fmla="*/ 2147483647 h 114"/>
              <a:gd name="T10" fmla="*/ 2147483647 w 248"/>
              <a:gd name="T11" fmla="*/ 2147483647 h 114"/>
              <a:gd name="T12" fmla="*/ 2147483647 w 248"/>
              <a:gd name="T13" fmla="*/ 2147483647 h 114"/>
              <a:gd name="T14" fmla="*/ 2147483647 w 248"/>
              <a:gd name="T15" fmla="*/ 2147483647 h 114"/>
              <a:gd name="T16" fmla="*/ 0 w 248"/>
              <a:gd name="T17" fmla="*/ 2147483647 h 114"/>
              <a:gd name="T18" fmla="*/ 1378855502 w 248"/>
              <a:gd name="T19" fmla="*/ 2147483647 h 114"/>
              <a:gd name="T20" fmla="*/ 2147483647 w 248"/>
              <a:gd name="T21" fmla="*/ 2147483647 h 114"/>
              <a:gd name="T22" fmla="*/ 2147483647 w 248"/>
              <a:gd name="T23" fmla="*/ 2147483647 h 114"/>
              <a:gd name="T24" fmla="*/ 2147483647 w 248"/>
              <a:gd name="T25" fmla="*/ 2147483647 h 114"/>
              <a:gd name="T26" fmla="*/ 2147483647 w 248"/>
              <a:gd name="T27" fmla="*/ 2147483647 h 114"/>
              <a:gd name="T28" fmla="*/ 2147483647 w 248"/>
              <a:gd name="T29" fmla="*/ 2147483647 h 114"/>
              <a:gd name="T30" fmla="*/ 2147483647 w 248"/>
              <a:gd name="T31" fmla="*/ 2147483647 h 114"/>
              <a:gd name="T32" fmla="*/ 2147483647 w 248"/>
              <a:gd name="T33" fmla="*/ 2147483647 h 114"/>
              <a:gd name="T34" fmla="*/ 2147483647 w 248"/>
              <a:gd name="T35" fmla="*/ 2147483647 h 114"/>
              <a:gd name="T36" fmla="*/ 2147483647 w 248"/>
              <a:gd name="T37" fmla="*/ 2147483647 h 114"/>
              <a:gd name="T38" fmla="*/ 2147483647 w 248"/>
              <a:gd name="T39" fmla="*/ 2147483647 h 114"/>
              <a:gd name="T40" fmla="*/ 2147483647 w 248"/>
              <a:gd name="T41" fmla="*/ 2147483647 h 114"/>
              <a:gd name="T42" fmla="*/ 2147483647 w 248"/>
              <a:gd name="T43" fmla="*/ 2147483647 h 114"/>
              <a:gd name="T44" fmla="*/ 2147483647 w 248"/>
              <a:gd name="T45" fmla="*/ 2147483647 h 114"/>
              <a:gd name="T46" fmla="*/ 2147483647 w 248"/>
              <a:gd name="T47" fmla="*/ 1493160658 h 114"/>
              <a:gd name="T48" fmla="*/ 2147483647 w 248"/>
              <a:gd name="T49" fmla="*/ 597353865 h 114"/>
              <a:gd name="T50" fmla="*/ 2147483647 w 248"/>
              <a:gd name="T51" fmla="*/ 597353865 h 1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8"/>
              <a:gd name="T79" fmla="*/ 0 h 114"/>
              <a:gd name="T80" fmla="*/ 248 w 248"/>
              <a:gd name="T81" fmla="*/ 114 h 11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8" h="114">
                <a:moveTo>
                  <a:pt x="246" y="2"/>
                </a:moveTo>
                <a:lnTo>
                  <a:pt x="209" y="0"/>
                </a:lnTo>
                <a:lnTo>
                  <a:pt x="172" y="0"/>
                </a:lnTo>
                <a:lnTo>
                  <a:pt x="134" y="5"/>
                </a:lnTo>
                <a:lnTo>
                  <a:pt x="100" y="14"/>
                </a:lnTo>
                <a:lnTo>
                  <a:pt x="67" y="28"/>
                </a:lnTo>
                <a:lnTo>
                  <a:pt x="39" y="49"/>
                </a:lnTo>
                <a:lnTo>
                  <a:pt x="16" y="77"/>
                </a:lnTo>
                <a:lnTo>
                  <a:pt x="0" y="111"/>
                </a:lnTo>
                <a:lnTo>
                  <a:pt x="2" y="114"/>
                </a:lnTo>
                <a:lnTo>
                  <a:pt x="11" y="111"/>
                </a:lnTo>
                <a:lnTo>
                  <a:pt x="18" y="107"/>
                </a:lnTo>
                <a:lnTo>
                  <a:pt x="23" y="102"/>
                </a:lnTo>
                <a:lnTo>
                  <a:pt x="37" y="72"/>
                </a:lnTo>
                <a:lnTo>
                  <a:pt x="56" y="49"/>
                </a:lnTo>
                <a:lnTo>
                  <a:pt x="81" y="32"/>
                </a:lnTo>
                <a:lnTo>
                  <a:pt x="107" y="23"/>
                </a:lnTo>
                <a:lnTo>
                  <a:pt x="137" y="16"/>
                </a:lnTo>
                <a:lnTo>
                  <a:pt x="167" y="14"/>
                </a:lnTo>
                <a:lnTo>
                  <a:pt x="199" y="14"/>
                </a:lnTo>
                <a:lnTo>
                  <a:pt x="230" y="16"/>
                </a:lnTo>
                <a:lnTo>
                  <a:pt x="237" y="14"/>
                </a:lnTo>
                <a:lnTo>
                  <a:pt x="243" y="9"/>
                </a:lnTo>
                <a:lnTo>
                  <a:pt x="248" y="5"/>
                </a:lnTo>
                <a:lnTo>
                  <a:pt x="246"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5" name="Freeform 889"/>
          <p:cNvSpPr>
            <a:spLocks/>
          </p:cNvSpPr>
          <p:nvPr/>
        </p:nvSpPr>
        <p:spPr bwMode="auto">
          <a:xfrm>
            <a:off x="5189538" y="6926263"/>
            <a:ext cx="100012" cy="68262"/>
          </a:xfrm>
          <a:custGeom>
            <a:avLst/>
            <a:gdLst>
              <a:gd name="T0" fmla="*/ 0 w 112"/>
              <a:gd name="T1" fmla="*/ 0 h 102"/>
              <a:gd name="T2" fmla="*/ 2147483647 w 112"/>
              <a:gd name="T3" fmla="*/ 599258032 h 102"/>
              <a:gd name="T4" fmla="*/ 2147483647 w 112"/>
              <a:gd name="T5" fmla="*/ 2147483647 h 102"/>
              <a:gd name="T6" fmla="*/ 2147483647 w 112"/>
              <a:gd name="T7" fmla="*/ 2147483647 h 102"/>
              <a:gd name="T8" fmla="*/ 2147483647 w 112"/>
              <a:gd name="T9" fmla="*/ 2147483647 h 102"/>
              <a:gd name="T10" fmla="*/ 2147483647 w 112"/>
              <a:gd name="T11" fmla="*/ 2147483647 h 102"/>
              <a:gd name="T12" fmla="*/ 2147483647 w 112"/>
              <a:gd name="T13" fmla="*/ 2147483647 h 102"/>
              <a:gd name="T14" fmla="*/ 2147483647 w 112"/>
              <a:gd name="T15" fmla="*/ 2147483647 h 102"/>
              <a:gd name="T16" fmla="*/ 2147483647 w 112"/>
              <a:gd name="T17" fmla="*/ 2147483647 h 102"/>
              <a:gd name="T18" fmla="*/ 2147483647 w 112"/>
              <a:gd name="T19" fmla="*/ 2147483647 h 102"/>
              <a:gd name="T20" fmla="*/ 2147483647 w 112"/>
              <a:gd name="T21" fmla="*/ 2147483647 h 102"/>
              <a:gd name="T22" fmla="*/ 2147483647 w 112"/>
              <a:gd name="T23" fmla="*/ 2147483647 h 102"/>
              <a:gd name="T24" fmla="*/ 2147483647 w 112"/>
              <a:gd name="T25" fmla="*/ 2147483647 h 102"/>
              <a:gd name="T26" fmla="*/ 2147483647 w 112"/>
              <a:gd name="T27" fmla="*/ 2147483647 h 102"/>
              <a:gd name="T28" fmla="*/ 2147483647 w 112"/>
              <a:gd name="T29" fmla="*/ 2147483647 h 102"/>
              <a:gd name="T30" fmla="*/ 2147483647 w 112"/>
              <a:gd name="T31" fmla="*/ 2147483647 h 102"/>
              <a:gd name="T32" fmla="*/ 0 w 112"/>
              <a:gd name="T33" fmla="*/ 0 h 1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2"/>
              <a:gd name="T52" fmla="*/ 0 h 102"/>
              <a:gd name="T53" fmla="*/ 112 w 112"/>
              <a:gd name="T54" fmla="*/ 102 h 1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2" h="102">
                <a:moveTo>
                  <a:pt x="0" y="0"/>
                </a:moveTo>
                <a:lnTo>
                  <a:pt x="5" y="2"/>
                </a:lnTo>
                <a:lnTo>
                  <a:pt x="19" y="9"/>
                </a:lnTo>
                <a:lnTo>
                  <a:pt x="37" y="21"/>
                </a:lnTo>
                <a:lnTo>
                  <a:pt x="56" y="37"/>
                </a:lnTo>
                <a:lnTo>
                  <a:pt x="72" y="53"/>
                </a:lnTo>
                <a:lnTo>
                  <a:pt x="84" y="70"/>
                </a:lnTo>
                <a:lnTo>
                  <a:pt x="86" y="86"/>
                </a:lnTo>
                <a:lnTo>
                  <a:pt x="74" y="102"/>
                </a:lnTo>
                <a:lnTo>
                  <a:pt x="79" y="100"/>
                </a:lnTo>
                <a:lnTo>
                  <a:pt x="91" y="93"/>
                </a:lnTo>
                <a:lnTo>
                  <a:pt x="102" y="81"/>
                </a:lnTo>
                <a:lnTo>
                  <a:pt x="112" y="67"/>
                </a:lnTo>
                <a:lnTo>
                  <a:pt x="109" y="51"/>
                </a:lnTo>
                <a:lnTo>
                  <a:pt x="93" y="32"/>
                </a:lnTo>
                <a:lnTo>
                  <a:pt x="58" y="1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6" name="Freeform 890"/>
          <p:cNvSpPr>
            <a:spLocks/>
          </p:cNvSpPr>
          <p:nvPr/>
        </p:nvSpPr>
        <p:spPr bwMode="auto">
          <a:xfrm>
            <a:off x="5518150" y="6411913"/>
            <a:ext cx="136525" cy="179387"/>
          </a:xfrm>
          <a:custGeom>
            <a:avLst/>
            <a:gdLst>
              <a:gd name="T0" fmla="*/ 2147483647 w 156"/>
              <a:gd name="T1" fmla="*/ 2147483647 h 267"/>
              <a:gd name="T2" fmla="*/ 2147483647 w 156"/>
              <a:gd name="T3" fmla="*/ 2147483647 h 267"/>
              <a:gd name="T4" fmla="*/ 2147483647 w 156"/>
              <a:gd name="T5" fmla="*/ 2147483647 h 267"/>
              <a:gd name="T6" fmla="*/ 2147483647 w 156"/>
              <a:gd name="T7" fmla="*/ 2147483647 h 267"/>
              <a:gd name="T8" fmla="*/ 2147483647 w 156"/>
              <a:gd name="T9" fmla="*/ 2147483647 h 267"/>
              <a:gd name="T10" fmla="*/ 2147483647 w 156"/>
              <a:gd name="T11" fmla="*/ 2147483647 h 267"/>
              <a:gd name="T12" fmla="*/ 2147483647 w 156"/>
              <a:gd name="T13" fmla="*/ 2147483647 h 267"/>
              <a:gd name="T14" fmla="*/ 2147483647 w 156"/>
              <a:gd name="T15" fmla="*/ 2147483647 h 267"/>
              <a:gd name="T16" fmla="*/ 2147483647 w 156"/>
              <a:gd name="T17" fmla="*/ 2147483647 h 267"/>
              <a:gd name="T18" fmla="*/ 2147483647 w 156"/>
              <a:gd name="T19" fmla="*/ 2147483647 h 267"/>
              <a:gd name="T20" fmla="*/ 0 w 156"/>
              <a:gd name="T21" fmla="*/ 2147483647 h 267"/>
              <a:gd name="T22" fmla="*/ 0 w 156"/>
              <a:gd name="T23" fmla="*/ 2147483647 h 267"/>
              <a:gd name="T24" fmla="*/ 2147483647 w 156"/>
              <a:gd name="T25" fmla="*/ 2147483647 h 267"/>
              <a:gd name="T26" fmla="*/ 2147483647 w 156"/>
              <a:gd name="T27" fmla="*/ 2147483647 h 267"/>
              <a:gd name="T28" fmla="*/ 2147483647 w 156"/>
              <a:gd name="T29" fmla="*/ 2147483647 h 267"/>
              <a:gd name="T30" fmla="*/ 2147483647 w 156"/>
              <a:gd name="T31" fmla="*/ 2147483647 h 267"/>
              <a:gd name="T32" fmla="*/ 2147483647 w 156"/>
              <a:gd name="T33" fmla="*/ 2147483647 h 267"/>
              <a:gd name="T34" fmla="*/ 2147483647 w 156"/>
              <a:gd name="T35" fmla="*/ 2147483647 h 267"/>
              <a:gd name="T36" fmla="*/ 2147483647 w 156"/>
              <a:gd name="T37" fmla="*/ 606678662 h 267"/>
              <a:gd name="T38" fmla="*/ 2147483647 w 156"/>
              <a:gd name="T39" fmla="*/ 0 h 267"/>
              <a:gd name="T40" fmla="*/ 2147483647 w 156"/>
              <a:gd name="T41" fmla="*/ 2147483647 h 267"/>
              <a:gd name="T42" fmla="*/ 2147483647 w 156"/>
              <a:gd name="T43" fmla="*/ 2147483647 h 26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6"/>
              <a:gd name="T67" fmla="*/ 0 h 267"/>
              <a:gd name="T68" fmla="*/ 156 w 156"/>
              <a:gd name="T69" fmla="*/ 267 h 26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6" h="267">
                <a:moveTo>
                  <a:pt x="31" y="51"/>
                </a:moveTo>
                <a:lnTo>
                  <a:pt x="35" y="49"/>
                </a:lnTo>
                <a:lnTo>
                  <a:pt x="49" y="42"/>
                </a:lnTo>
                <a:lnTo>
                  <a:pt x="70" y="37"/>
                </a:lnTo>
                <a:lnTo>
                  <a:pt x="91" y="32"/>
                </a:lnTo>
                <a:lnTo>
                  <a:pt x="110" y="32"/>
                </a:lnTo>
                <a:lnTo>
                  <a:pt x="123" y="39"/>
                </a:lnTo>
                <a:lnTo>
                  <a:pt x="128" y="58"/>
                </a:lnTo>
                <a:lnTo>
                  <a:pt x="121" y="88"/>
                </a:lnTo>
                <a:lnTo>
                  <a:pt x="52" y="214"/>
                </a:lnTo>
                <a:lnTo>
                  <a:pt x="0" y="195"/>
                </a:lnTo>
                <a:lnTo>
                  <a:pt x="0" y="235"/>
                </a:lnTo>
                <a:lnTo>
                  <a:pt x="79" y="267"/>
                </a:lnTo>
                <a:lnTo>
                  <a:pt x="151" y="84"/>
                </a:lnTo>
                <a:lnTo>
                  <a:pt x="154" y="77"/>
                </a:lnTo>
                <a:lnTo>
                  <a:pt x="156" y="60"/>
                </a:lnTo>
                <a:lnTo>
                  <a:pt x="156" y="37"/>
                </a:lnTo>
                <a:lnTo>
                  <a:pt x="151" y="16"/>
                </a:lnTo>
                <a:lnTo>
                  <a:pt x="140" y="2"/>
                </a:lnTo>
                <a:lnTo>
                  <a:pt x="116" y="0"/>
                </a:lnTo>
                <a:lnTo>
                  <a:pt x="82" y="14"/>
                </a:lnTo>
                <a:lnTo>
                  <a:pt x="31"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7" name="Freeform 891"/>
          <p:cNvSpPr>
            <a:spLocks/>
          </p:cNvSpPr>
          <p:nvPr/>
        </p:nvSpPr>
        <p:spPr bwMode="auto">
          <a:xfrm>
            <a:off x="5016500" y="6430963"/>
            <a:ext cx="87313" cy="106362"/>
          </a:xfrm>
          <a:custGeom>
            <a:avLst/>
            <a:gdLst>
              <a:gd name="T0" fmla="*/ 2147483647 w 100"/>
              <a:gd name="T1" fmla="*/ 0 h 158"/>
              <a:gd name="T2" fmla="*/ 2147483647 w 100"/>
              <a:gd name="T3" fmla="*/ 609963788 h 158"/>
              <a:gd name="T4" fmla="*/ 2147483647 w 100"/>
              <a:gd name="T5" fmla="*/ 2135324707 h 158"/>
              <a:gd name="T6" fmla="*/ 2147483647 w 100"/>
              <a:gd name="T7" fmla="*/ 2147483647 h 158"/>
              <a:gd name="T8" fmla="*/ 2147483647 w 100"/>
              <a:gd name="T9" fmla="*/ 2147483647 h 158"/>
              <a:gd name="T10" fmla="*/ 0 w 100"/>
              <a:gd name="T11" fmla="*/ 2147483647 h 158"/>
              <a:gd name="T12" fmla="*/ 0 w 100"/>
              <a:gd name="T13" fmla="*/ 2147483647 h 158"/>
              <a:gd name="T14" fmla="*/ 2147483647 w 100"/>
              <a:gd name="T15" fmla="*/ 2147483647 h 158"/>
              <a:gd name="T16" fmla="*/ 2147483647 w 100"/>
              <a:gd name="T17" fmla="*/ 2147483647 h 158"/>
              <a:gd name="T18" fmla="*/ 2147483647 w 100"/>
              <a:gd name="T19" fmla="*/ 2147483647 h 158"/>
              <a:gd name="T20" fmla="*/ 2147483647 w 100"/>
              <a:gd name="T21" fmla="*/ 2147483647 h 158"/>
              <a:gd name="T22" fmla="*/ 2147483647 w 100"/>
              <a:gd name="T23" fmla="*/ 2147483647 h 158"/>
              <a:gd name="T24" fmla="*/ 2147483647 w 100"/>
              <a:gd name="T25" fmla="*/ 2147483647 h 158"/>
              <a:gd name="T26" fmla="*/ 2147483647 w 100"/>
              <a:gd name="T27" fmla="*/ 2147483647 h 158"/>
              <a:gd name="T28" fmla="*/ 2147483647 w 100"/>
              <a:gd name="T29" fmla="*/ 2147483647 h 158"/>
              <a:gd name="T30" fmla="*/ 2147483647 w 100"/>
              <a:gd name="T31" fmla="*/ 2147483647 h 158"/>
              <a:gd name="T32" fmla="*/ 2147483647 w 100"/>
              <a:gd name="T33" fmla="*/ 2147483647 h 158"/>
              <a:gd name="T34" fmla="*/ 2147483647 w 100"/>
              <a:gd name="T35" fmla="*/ 2147483647 h 158"/>
              <a:gd name="T36" fmla="*/ 2147483647 w 100"/>
              <a:gd name="T37" fmla="*/ 0 h 1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0"/>
              <a:gd name="T58" fmla="*/ 0 h 158"/>
              <a:gd name="T59" fmla="*/ 100 w 100"/>
              <a:gd name="T60" fmla="*/ 158 h 15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0" h="158">
                <a:moveTo>
                  <a:pt x="49" y="0"/>
                </a:moveTo>
                <a:lnTo>
                  <a:pt x="44" y="2"/>
                </a:lnTo>
                <a:lnTo>
                  <a:pt x="35" y="7"/>
                </a:lnTo>
                <a:lnTo>
                  <a:pt x="21" y="14"/>
                </a:lnTo>
                <a:lnTo>
                  <a:pt x="9" y="30"/>
                </a:lnTo>
                <a:lnTo>
                  <a:pt x="0" y="49"/>
                </a:lnTo>
                <a:lnTo>
                  <a:pt x="0" y="76"/>
                </a:lnTo>
                <a:lnTo>
                  <a:pt x="9" y="114"/>
                </a:lnTo>
                <a:lnTo>
                  <a:pt x="35" y="158"/>
                </a:lnTo>
                <a:lnTo>
                  <a:pt x="58" y="121"/>
                </a:lnTo>
                <a:lnTo>
                  <a:pt x="56" y="116"/>
                </a:lnTo>
                <a:lnTo>
                  <a:pt x="51" y="104"/>
                </a:lnTo>
                <a:lnTo>
                  <a:pt x="44" y="86"/>
                </a:lnTo>
                <a:lnTo>
                  <a:pt x="42" y="65"/>
                </a:lnTo>
                <a:lnTo>
                  <a:pt x="42" y="46"/>
                </a:lnTo>
                <a:lnTo>
                  <a:pt x="51" y="30"/>
                </a:lnTo>
                <a:lnTo>
                  <a:pt x="70" y="18"/>
                </a:lnTo>
                <a:lnTo>
                  <a:pt x="100" y="16"/>
                </a:lnTo>
                <a:lnTo>
                  <a:pt x="4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8" name="Freeform 892"/>
          <p:cNvSpPr>
            <a:spLocks/>
          </p:cNvSpPr>
          <p:nvPr/>
        </p:nvSpPr>
        <p:spPr bwMode="auto">
          <a:xfrm>
            <a:off x="4937125" y="6162675"/>
            <a:ext cx="774700" cy="311150"/>
          </a:xfrm>
          <a:custGeom>
            <a:avLst/>
            <a:gdLst>
              <a:gd name="T0" fmla="*/ 2147483647 w 879"/>
              <a:gd name="T1" fmla="*/ 2147483647 h 463"/>
              <a:gd name="T2" fmla="*/ 2147483647 w 879"/>
              <a:gd name="T3" fmla="*/ 2147483647 h 463"/>
              <a:gd name="T4" fmla="*/ 2147483647 w 879"/>
              <a:gd name="T5" fmla="*/ 2147483647 h 463"/>
              <a:gd name="T6" fmla="*/ 2147483647 w 879"/>
              <a:gd name="T7" fmla="*/ 2147483647 h 463"/>
              <a:gd name="T8" fmla="*/ 2147483647 w 879"/>
              <a:gd name="T9" fmla="*/ 2147483647 h 463"/>
              <a:gd name="T10" fmla="*/ 2147483647 w 879"/>
              <a:gd name="T11" fmla="*/ 2147483647 h 463"/>
              <a:gd name="T12" fmla="*/ 2147483647 w 879"/>
              <a:gd name="T13" fmla="*/ 2147483647 h 463"/>
              <a:gd name="T14" fmla="*/ 2147483647 w 879"/>
              <a:gd name="T15" fmla="*/ 2147483647 h 463"/>
              <a:gd name="T16" fmla="*/ 2147483647 w 879"/>
              <a:gd name="T17" fmla="*/ 2147483647 h 463"/>
              <a:gd name="T18" fmla="*/ 2147483647 w 879"/>
              <a:gd name="T19" fmla="*/ 2147483647 h 463"/>
              <a:gd name="T20" fmla="*/ 2147483647 w 879"/>
              <a:gd name="T21" fmla="*/ 2147483647 h 463"/>
              <a:gd name="T22" fmla="*/ 2147483647 w 879"/>
              <a:gd name="T23" fmla="*/ 2147483647 h 463"/>
              <a:gd name="T24" fmla="*/ 2147483647 w 879"/>
              <a:gd name="T25" fmla="*/ 2147483647 h 463"/>
              <a:gd name="T26" fmla="*/ 2147483647 w 879"/>
              <a:gd name="T27" fmla="*/ 2124442260 h 463"/>
              <a:gd name="T28" fmla="*/ 2147483647 w 879"/>
              <a:gd name="T29" fmla="*/ 0 h 463"/>
              <a:gd name="T30" fmla="*/ 2147483647 w 879"/>
              <a:gd name="T31" fmla="*/ 910475398 h 463"/>
              <a:gd name="T32" fmla="*/ 2147483647 w 879"/>
              <a:gd name="T33" fmla="*/ 2147483647 h 463"/>
              <a:gd name="T34" fmla="*/ 2147483647 w 879"/>
              <a:gd name="T35" fmla="*/ 2147483647 h 463"/>
              <a:gd name="T36" fmla="*/ 2147483647 w 879"/>
              <a:gd name="T37" fmla="*/ 2147483647 h 463"/>
              <a:gd name="T38" fmla="*/ 2147483647 w 879"/>
              <a:gd name="T39" fmla="*/ 2147483647 h 463"/>
              <a:gd name="T40" fmla="*/ 2147483647 w 879"/>
              <a:gd name="T41" fmla="*/ 2147483647 h 463"/>
              <a:gd name="T42" fmla="*/ 2147483647 w 879"/>
              <a:gd name="T43" fmla="*/ 2147483647 h 463"/>
              <a:gd name="T44" fmla="*/ 2147483647 w 879"/>
              <a:gd name="T45" fmla="*/ 2147483647 h 463"/>
              <a:gd name="T46" fmla="*/ 0 w 879"/>
              <a:gd name="T47" fmla="*/ 2147483647 h 463"/>
              <a:gd name="T48" fmla="*/ 2147483647 w 879"/>
              <a:gd name="T49" fmla="*/ 2147483647 h 463"/>
              <a:gd name="T50" fmla="*/ 2147483647 w 879"/>
              <a:gd name="T51" fmla="*/ 2147483647 h 463"/>
              <a:gd name="T52" fmla="*/ 2147483647 w 879"/>
              <a:gd name="T53" fmla="*/ 2147483647 h 463"/>
              <a:gd name="T54" fmla="*/ 2147483647 w 879"/>
              <a:gd name="T55" fmla="*/ 2147483647 h 463"/>
              <a:gd name="T56" fmla="*/ 2147483647 w 879"/>
              <a:gd name="T57" fmla="*/ 2147483647 h 463"/>
              <a:gd name="T58" fmla="*/ 2147483647 w 879"/>
              <a:gd name="T59" fmla="*/ 2147483647 h 463"/>
              <a:gd name="T60" fmla="*/ 2147483647 w 879"/>
              <a:gd name="T61" fmla="*/ 2147483647 h 463"/>
              <a:gd name="T62" fmla="*/ 2147483647 w 879"/>
              <a:gd name="T63" fmla="*/ 2147483647 h 46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79"/>
              <a:gd name="T97" fmla="*/ 0 h 463"/>
              <a:gd name="T98" fmla="*/ 879 w 879"/>
              <a:gd name="T99" fmla="*/ 463 h 46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79" h="463">
                <a:moveTo>
                  <a:pt x="466" y="456"/>
                </a:moveTo>
                <a:lnTo>
                  <a:pt x="510" y="449"/>
                </a:lnTo>
                <a:lnTo>
                  <a:pt x="554" y="439"/>
                </a:lnTo>
                <a:lnTo>
                  <a:pt x="596" y="430"/>
                </a:lnTo>
                <a:lnTo>
                  <a:pt x="635" y="416"/>
                </a:lnTo>
                <a:lnTo>
                  <a:pt x="672" y="402"/>
                </a:lnTo>
                <a:lnTo>
                  <a:pt x="707" y="388"/>
                </a:lnTo>
                <a:lnTo>
                  <a:pt x="740" y="370"/>
                </a:lnTo>
                <a:lnTo>
                  <a:pt x="768" y="351"/>
                </a:lnTo>
                <a:lnTo>
                  <a:pt x="795" y="332"/>
                </a:lnTo>
                <a:lnTo>
                  <a:pt x="819" y="312"/>
                </a:lnTo>
                <a:lnTo>
                  <a:pt x="837" y="291"/>
                </a:lnTo>
                <a:lnTo>
                  <a:pt x="853" y="270"/>
                </a:lnTo>
                <a:lnTo>
                  <a:pt x="867" y="247"/>
                </a:lnTo>
                <a:lnTo>
                  <a:pt x="874" y="223"/>
                </a:lnTo>
                <a:lnTo>
                  <a:pt x="879" y="200"/>
                </a:lnTo>
                <a:lnTo>
                  <a:pt x="879" y="177"/>
                </a:lnTo>
                <a:lnTo>
                  <a:pt x="874" y="154"/>
                </a:lnTo>
                <a:lnTo>
                  <a:pt x="865" y="133"/>
                </a:lnTo>
                <a:lnTo>
                  <a:pt x="851" y="112"/>
                </a:lnTo>
                <a:lnTo>
                  <a:pt x="833" y="93"/>
                </a:lnTo>
                <a:lnTo>
                  <a:pt x="812" y="77"/>
                </a:lnTo>
                <a:lnTo>
                  <a:pt x="788" y="61"/>
                </a:lnTo>
                <a:lnTo>
                  <a:pt x="761" y="47"/>
                </a:lnTo>
                <a:lnTo>
                  <a:pt x="730" y="35"/>
                </a:lnTo>
                <a:lnTo>
                  <a:pt x="698" y="24"/>
                </a:lnTo>
                <a:lnTo>
                  <a:pt x="663" y="14"/>
                </a:lnTo>
                <a:lnTo>
                  <a:pt x="626" y="7"/>
                </a:lnTo>
                <a:lnTo>
                  <a:pt x="587" y="3"/>
                </a:lnTo>
                <a:lnTo>
                  <a:pt x="545" y="0"/>
                </a:lnTo>
                <a:lnTo>
                  <a:pt x="501" y="0"/>
                </a:lnTo>
                <a:lnTo>
                  <a:pt x="457" y="3"/>
                </a:lnTo>
                <a:lnTo>
                  <a:pt x="413" y="7"/>
                </a:lnTo>
                <a:lnTo>
                  <a:pt x="368" y="14"/>
                </a:lnTo>
                <a:lnTo>
                  <a:pt x="324" y="21"/>
                </a:lnTo>
                <a:lnTo>
                  <a:pt x="283" y="33"/>
                </a:lnTo>
                <a:lnTo>
                  <a:pt x="243" y="45"/>
                </a:lnTo>
                <a:lnTo>
                  <a:pt x="206" y="58"/>
                </a:lnTo>
                <a:lnTo>
                  <a:pt x="171" y="75"/>
                </a:lnTo>
                <a:lnTo>
                  <a:pt x="139" y="91"/>
                </a:lnTo>
                <a:lnTo>
                  <a:pt x="109" y="110"/>
                </a:lnTo>
                <a:lnTo>
                  <a:pt x="83" y="128"/>
                </a:lnTo>
                <a:lnTo>
                  <a:pt x="60" y="149"/>
                </a:lnTo>
                <a:lnTo>
                  <a:pt x="39" y="170"/>
                </a:lnTo>
                <a:lnTo>
                  <a:pt x="25" y="193"/>
                </a:lnTo>
                <a:lnTo>
                  <a:pt x="11" y="214"/>
                </a:lnTo>
                <a:lnTo>
                  <a:pt x="4" y="237"/>
                </a:lnTo>
                <a:lnTo>
                  <a:pt x="0" y="261"/>
                </a:lnTo>
                <a:lnTo>
                  <a:pt x="0" y="284"/>
                </a:lnTo>
                <a:lnTo>
                  <a:pt x="4" y="307"/>
                </a:lnTo>
                <a:lnTo>
                  <a:pt x="13" y="328"/>
                </a:lnTo>
                <a:lnTo>
                  <a:pt x="27" y="349"/>
                </a:lnTo>
                <a:lnTo>
                  <a:pt x="44" y="367"/>
                </a:lnTo>
                <a:lnTo>
                  <a:pt x="64" y="386"/>
                </a:lnTo>
                <a:lnTo>
                  <a:pt x="90" y="402"/>
                </a:lnTo>
                <a:lnTo>
                  <a:pt x="116" y="416"/>
                </a:lnTo>
                <a:lnTo>
                  <a:pt x="146" y="428"/>
                </a:lnTo>
                <a:lnTo>
                  <a:pt x="180" y="439"/>
                </a:lnTo>
                <a:lnTo>
                  <a:pt x="215" y="449"/>
                </a:lnTo>
                <a:lnTo>
                  <a:pt x="252" y="453"/>
                </a:lnTo>
                <a:lnTo>
                  <a:pt x="292" y="460"/>
                </a:lnTo>
                <a:lnTo>
                  <a:pt x="334" y="463"/>
                </a:lnTo>
                <a:lnTo>
                  <a:pt x="375" y="463"/>
                </a:lnTo>
                <a:lnTo>
                  <a:pt x="422" y="460"/>
                </a:lnTo>
                <a:lnTo>
                  <a:pt x="466" y="4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29" name="Freeform 893"/>
          <p:cNvSpPr>
            <a:spLocks/>
          </p:cNvSpPr>
          <p:nvPr/>
        </p:nvSpPr>
        <p:spPr bwMode="auto">
          <a:xfrm>
            <a:off x="5113338" y="6265863"/>
            <a:ext cx="31750" cy="46037"/>
          </a:xfrm>
          <a:custGeom>
            <a:avLst/>
            <a:gdLst>
              <a:gd name="T0" fmla="*/ 2147483647 w 35"/>
              <a:gd name="T1" fmla="*/ 2147483647 h 69"/>
              <a:gd name="T2" fmla="*/ 2147483647 w 35"/>
              <a:gd name="T3" fmla="*/ 2147483647 h 69"/>
              <a:gd name="T4" fmla="*/ 2147483647 w 35"/>
              <a:gd name="T5" fmla="*/ 2147483647 h 69"/>
              <a:gd name="T6" fmla="*/ 2147483647 w 35"/>
              <a:gd name="T7" fmla="*/ 2147483647 h 69"/>
              <a:gd name="T8" fmla="*/ 2147483647 w 35"/>
              <a:gd name="T9" fmla="*/ 2147483647 h 69"/>
              <a:gd name="T10" fmla="*/ 2147483647 w 35"/>
              <a:gd name="T11" fmla="*/ 2147483647 h 69"/>
              <a:gd name="T12" fmla="*/ 2147483647 w 35"/>
              <a:gd name="T13" fmla="*/ 2147483647 h 69"/>
              <a:gd name="T14" fmla="*/ 0 w 35"/>
              <a:gd name="T15" fmla="*/ 2147483647 h 69"/>
              <a:gd name="T16" fmla="*/ 0 w 35"/>
              <a:gd name="T17" fmla="*/ 2147483647 h 69"/>
              <a:gd name="T18" fmla="*/ 2147483647 w 35"/>
              <a:gd name="T19" fmla="*/ 2147483647 h 69"/>
              <a:gd name="T20" fmla="*/ 2147483647 w 35"/>
              <a:gd name="T21" fmla="*/ 2147483647 h 69"/>
              <a:gd name="T22" fmla="*/ 2147483647 w 35"/>
              <a:gd name="T23" fmla="*/ 593843177 h 69"/>
              <a:gd name="T24" fmla="*/ 2147483647 w 35"/>
              <a:gd name="T25" fmla="*/ 0 h 69"/>
              <a:gd name="T26" fmla="*/ 2147483647 w 35"/>
              <a:gd name="T27" fmla="*/ 593843177 h 69"/>
              <a:gd name="T28" fmla="*/ 2147483647 w 35"/>
              <a:gd name="T29" fmla="*/ 2147483647 h 69"/>
              <a:gd name="T30" fmla="*/ 2147483647 w 35"/>
              <a:gd name="T31" fmla="*/ 2147483647 h 69"/>
              <a:gd name="T32" fmla="*/ 2147483647 w 35"/>
              <a:gd name="T33" fmla="*/ 2147483647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69"/>
              <a:gd name="T53" fmla="*/ 35 w 35"/>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69">
                <a:moveTo>
                  <a:pt x="35" y="35"/>
                </a:moveTo>
                <a:lnTo>
                  <a:pt x="33" y="48"/>
                </a:lnTo>
                <a:lnTo>
                  <a:pt x="31" y="58"/>
                </a:lnTo>
                <a:lnTo>
                  <a:pt x="24" y="67"/>
                </a:lnTo>
                <a:lnTo>
                  <a:pt x="17" y="69"/>
                </a:lnTo>
                <a:lnTo>
                  <a:pt x="10" y="65"/>
                </a:lnTo>
                <a:lnTo>
                  <a:pt x="5" y="58"/>
                </a:lnTo>
                <a:lnTo>
                  <a:pt x="0" y="46"/>
                </a:lnTo>
                <a:lnTo>
                  <a:pt x="0" y="32"/>
                </a:lnTo>
                <a:lnTo>
                  <a:pt x="3" y="18"/>
                </a:lnTo>
                <a:lnTo>
                  <a:pt x="7" y="9"/>
                </a:lnTo>
                <a:lnTo>
                  <a:pt x="12" y="2"/>
                </a:lnTo>
                <a:lnTo>
                  <a:pt x="19" y="0"/>
                </a:lnTo>
                <a:lnTo>
                  <a:pt x="26" y="2"/>
                </a:lnTo>
                <a:lnTo>
                  <a:pt x="33" y="9"/>
                </a:lnTo>
                <a:lnTo>
                  <a:pt x="35" y="21"/>
                </a:lnTo>
                <a:lnTo>
                  <a:pt x="35"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 name="Freeform 894"/>
          <p:cNvSpPr>
            <a:spLocks/>
          </p:cNvSpPr>
          <p:nvPr/>
        </p:nvSpPr>
        <p:spPr bwMode="auto">
          <a:xfrm>
            <a:off x="5165725" y="6267450"/>
            <a:ext cx="101600" cy="112713"/>
          </a:xfrm>
          <a:custGeom>
            <a:avLst/>
            <a:gdLst>
              <a:gd name="T0" fmla="*/ 2147483647 w 116"/>
              <a:gd name="T1" fmla="*/ 0 h 167"/>
              <a:gd name="T2" fmla="*/ 2147483647 w 116"/>
              <a:gd name="T3" fmla="*/ 1537406783 h 167"/>
              <a:gd name="T4" fmla="*/ 2147483647 w 116"/>
              <a:gd name="T5" fmla="*/ 2147483647 h 167"/>
              <a:gd name="T6" fmla="*/ 2147483647 w 116"/>
              <a:gd name="T7" fmla="*/ 2147483647 h 167"/>
              <a:gd name="T8" fmla="*/ 2147483647 w 116"/>
              <a:gd name="T9" fmla="*/ 2147483647 h 167"/>
              <a:gd name="T10" fmla="*/ 2147483647 w 116"/>
              <a:gd name="T11" fmla="*/ 2147483647 h 167"/>
              <a:gd name="T12" fmla="*/ 0 w 116"/>
              <a:gd name="T13" fmla="*/ 2147483647 h 167"/>
              <a:gd name="T14" fmla="*/ 2016029877 w 116"/>
              <a:gd name="T15" fmla="*/ 2147483647 h 167"/>
              <a:gd name="T16" fmla="*/ 2147483647 w 116"/>
              <a:gd name="T17" fmla="*/ 2147483647 h 167"/>
              <a:gd name="T18" fmla="*/ 2147483647 w 116"/>
              <a:gd name="T19" fmla="*/ 2147483647 h 167"/>
              <a:gd name="T20" fmla="*/ 2147483647 w 116"/>
              <a:gd name="T21" fmla="*/ 2147483647 h 167"/>
              <a:gd name="T22" fmla="*/ 2147483647 w 116"/>
              <a:gd name="T23" fmla="*/ 2147483647 h 167"/>
              <a:gd name="T24" fmla="*/ 2147483647 w 116"/>
              <a:gd name="T25" fmla="*/ 2147483647 h 167"/>
              <a:gd name="T26" fmla="*/ 2147483647 w 116"/>
              <a:gd name="T27" fmla="*/ 2147483647 h 167"/>
              <a:gd name="T28" fmla="*/ 2147483647 w 116"/>
              <a:gd name="T29" fmla="*/ 0 h 16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167"/>
              <a:gd name="T47" fmla="*/ 116 w 116"/>
              <a:gd name="T48" fmla="*/ 167 h 16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167">
                <a:moveTo>
                  <a:pt x="58" y="0"/>
                </a:moveTo>
                <a:lnTo>
                  <a:pt x="54" y="5"/>
                </a:lnTo>
                <a:lnTo>
                  <a:pt x="44" y="16"/>
                </a:lnTo>
                <a:lnTo>
                  <a:pt x="31" y="35"/>
                </a:lnTo>
                <a:lnTo>
                  <a:pt x="17" y="58"/>
                </a:lnTo>
                <a:lnTo>
                  <a:pt x="5" y="84"/>
                </a:lnTo>
                <a:lnTo>
                  <a:pt x="0" y="111"/>
                </a:lnTo>
                <a:lnTo>
                  <a:pt x="3" y="139"/>
                </a:lnTo>
                <a:lnTo>
                  <a:pt x="17" y="167"/>
                </a:lnTo>
                <a:lnTo>
                  <a:pt x="116" y="146"/>
                </a:lnTo>
                <a:lnTo>
                  <a:pt x="38" y="128"/>
                </a:lnTo>
                <a:lnTo>
                  <a:pt x="35" y="116"/>
                </a:lnTo>
                <a:lnTo>
                  <a:pt x="33" y="86"/>
                </a:lnTo>
                <a:lnTo>
                  <a:pt x="38" y="46"/>
                </a:lnTo>
                <a:lnTo>
                  <a:pt x="5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1" name="Freeform 895"/>
          <p:cNvSpPr>
            <a:spLocks/>
          </p:cNvSpPr>
          <p:nvPr/>
        </p:nvSpPr>
        <p:spPr bwMode="auto">
          <a:xfrm>
            <a:off x="4848225" y="5984875"/>
            <a:ext cx="923925" cy="506413"/>
          </a:xfrm>
          <a:custGeom>
            <a:avLst/>
            <a:gdLst>
              <a:gd name="T0" fmla="*/ 2147483647 w 1046"/>
              <a:gd name="T1" fmla="*/ 2147483647 h 752"/>
              <a:gd name="T2" fmla="*/ 2147483647 w 1046"/>
              <a:gd name="T3" fmla="*/ 2147483647 h 752"/>
              <a:gd name="T4" fmla="*/ 2147483647 w 1046"/>
              <a:gd name="T5" fmla="*/ 2147483647 h 752"/>
              <a:gd name="T6" fmla="*/ 2147483647 w 1046"/>
              <a:gd name="T7" fmla="*/ 2147483647 h 752"/>
              <a:gd name="T8" fmla="*/ 2147483647 w 1046"/>
              <a:gd name="T9" fmla="*/ 2147483647 h 752"/>
              <a:gd name="T10" fmla="*/ 2147483647 w 1046"/>
              <a:gd name="T11" fmla="*/ 2147483647 h 752"/>
              <a:gd name="T12" fmla="*/ 2147483647 w 1046"/>
              <a:gd name="T13" fmla="*/ 2147483647 h 752"/>
              <a:gd name="T14" fmla="*/ 2147483647 w 1046"/>
              <a:gd name="T15" fmla="*/ 2147483647 h 752"/>
              <a:gd name="T16" fmla="*/ 2147483647 w 1046"/>
              <a:gd name="T17" fmla="*/ 2147483647 h 752"/>
              <a:gd name="T18" fmla="*/ 2147483647 w 1046"/>
              <a:gd name="T19" fmla="*/ 2147483647 h 752"/>
              <a:gd name="T20" fmla="*/ 2147483647 w 1046"/>
              <a:gd name="T21" fmla="*/ 2147483647 h 752"/>
              <a:gd name="T22" fmla="*/ 2147483647 w 1046"/>
              <a:gd name="T23" fmla="*/ 2147483647 h 752"/>
              <a:gd name="T24" fmla="*/ 2147483647 w 1046"/>
              <a:gd name="T25" fmla="*/ 2147483647 h 752"/>
              <a:gd name="T26" fmla="*/ 2147483647 w 1046"/>
              <a:gd name="T27" fmla="*/ 2147483647 h 752"/>
              <a:gd name="T28" fmla="*/ 2147483647 w 1046"/>
              <a:gd name="T29" fmla="*/ 2147483647 h 752"/>
              <a:gd name="T30" fmla="*/ 2147483647 w 1046"/>
              <a:gd name="T31" fmla="*/ 2147483647 h 752"/>
              <a:gd name="T32" fmla="*/ 2147483647 w 1046"/>
              <a:gd name="T33" fmla="*/ 2147483647 h 752"/>
              <a:gd name="T34" fmla="*/ 2147483647 w 1046"/>
              <a:gd name="T35" fmla="*/ 2147483647 h 752"/>
              <a:gd name="T36" fmla="*/ 2147483647 w 1046"/>
              <a:gd name="T37" fmla="*/ 2147483647 h 752"/>
              <a:gd name="T38" fmla="*/ 2147483647 w 1046"/>
              <a:gd name="T39" fmla="*/ 2147483647 h 752"/>
              <a:gd name="T40" fmla="*/ 2147483647 w 1046"/>
              <a:gd name="T41" fmla="*/ 2147483647 h 752"/>
              <a:gd name="T42" fmla="*/ 2147483647 w 1046"/>
              <a:gd name="T43" fmla="*/ 2147483647 h 752"/>
              <a:gd name="T44" fmla="*/ 2147483647 w 1046"/>
              <a:gd name="T45" fmla="*/ 2147483647 h 752"/>
              <a:gd name="T46" fmla="*/ 2147483647 w 1046"/>
              <a:gd name="T47" fmla="*/ 2147483647 h 752"/>
              <a:gd name="T48" fmla="*/ 2147483647 w 1046"/>
              <a:gd name="T49" fmla="*/ 2147483647 h 752"/>
              <a:gd name="T50" fmla="*/ 2147483647 w 1046"/>
              <a:gd name="T51" fmla="*/ 2147483647 h 752"/>
              <a:gd name="T52" fmla="*/ 2147483647 w 1046"/>
              <a:gd name="T53" fmla="*/ 2147483647 h 752"/>
              <a:gd name="T54" fmla="*/ 2147483647 w 1046"/>
              <a:gd name="T55" fmla="*/ 2147483647 h 752"/>
              <a:gd name="T56" fmla="*/ 2147483647 w 1046"/>
              <a:gd name="T57" fmla="*/ 2147483647 h 752"/>
              <a:gd name="T58" fmla="*/ 2147483647 w 1046"/>
              <a:gd name="T59" fmla="*/ 2147483647 h 752"/>
              <a:gd name="T60" fmla="*/ 2147483647 w 1046"/>
              <a:gd name="T61" fmla="*/ 2147483647 h 752"/>
              <a:gd name="T62" fmla="*/ 2147483647 w 1046"/>
              <a:gd name="T63" fmla="*/ 2147483647 h 752"/>
              <a:gd name="T64" fmla="*/ 2147483647 w 1046"/>
              <a:gd name="T65" fmla="*/ 2147483647 h 752"/>
              <a:gd name="T66" fmla="*/ 2147483647 w 1046"/>
              <a:gd name="T67" fmla="*/ 2147483647 h 752"/>
              <a:gd name="T68" fmla="*/ 2147483647 w 1046"/>
              <a:gd name="T69" fmla="*/ 2147483647 h 752"/>
              <a:gd name="T70" fmla="*/ 2147483647 w 1046"/>
              <a:gd name="T71" fmla="*/ 2147483647 h 752"/>
              <a:gd name="T72" fmla="*/ 2147483647 w 1046"/>
              <a:gd name="T73" fmla="*/ 2147483647 h 752"/>
              <a:gd name="T74" fmla="*/ 2147483647 w 1046"/>
              <a:gd name="T75" fmla="*/ 2147483647 h 752"/>
              <a:gd name="T76" fmla="*/ 2147483647 w 1046"/>
              <a:gd name="T77" fmla="*/ 2147483647 h 752"/>
              <a:gd name="T78" fmla="*/ 2147483647 w 1046"/>
              <a:gd name="T79" fmla="*/ 2147483647 h 752"/>
              <a:gd name="T80" fmla="*/ 2147483647 w 1046"/>
              <a:gd name="T81" fmla="*/ 2147483647 h 752"/>
              <a:gd name="T82" fmla="*/ 2147483647 w 1046"/>
              <a:gd name="T83" fmla="*/ 2147483647 h 752"/>
              <a:gd name="T84" fmla="*/ 2147483647 w 1046"/>
              <a:gd name="T85" fmla="*/ 2147483647 h 752"/>
              <a:gd name="T86" fmla="*/ 2147483647 w 1046"/>
              <a:gd name="T87" fmla="*/ 2147483647 h 752"/>
              <a:gd name="T88" fmla="*/ 2147483647 w 1046"/>
              <a:gd name="T89" fmla="*/ 2147483647 h 752"/>
              <a:gd name="T90" fmla="*/ 2147483647 w 1046"/>
              <a:gd name="T91" fmla="*/ 2147483647 h 752"/>
              <a:gd name="T92" fmla="*/ 2147483647 w 1046"/>
              <a:gd name="T93" fmla="*/ 2147483647 h 752"/>
              <a:gd name="T94" fmla="*/ 2147483647 w 1046"/>
              <a:gd name="T95" fmla="*/ 2147483647 h 752"/>
              <a:gd name="T96" fmla="*/ 2147483647 w 1046"/>
              <a:gd name="T97" fmla="*/ 2147483647 h 752"/>
              <a:gd name="T98" fmla="*/ 2147483647 w 1046"/>
              <a:gd name="T99" fmla="*/ 2147483647 h 752"/>
              <a:gd name="T100" fmla="*/ 2147483647 w 1046"/>
              <a:gd name="T101" fmla="*/ 2147483647 h 752"/>
              <a:gd name="T102" fmla="*/ 2147483647 w 1046"/>
              <a:gd name="T103" fmla="*/ 2147483647 h 752"/>
              <a:gd name="T104" fmla="*/ 2147483647 w 1046"/>
              <a:gd name="T105" fmla="*/ 2147483647 h 752"/>
              <a:gd name="T106" fmla="*/ 2147483647 w 1046"/>
              <a:gd name="T107" fmla="*/ 2147483647 h 752"/>
              <a:gd name="T108" fmla="*/ 2147483647 w 1046"/>
              <a:gd name="T109" fmla="*/ 2147483647 h 7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46"/>
              <a:gd name="T166" fmla="*/ 0 h 752"/>
              <a:gd name="T167" fmla="*/ 1046 w 1046"/>
              <a:gd name="T168" fmla="*/ 752 h 75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46" h="752">
                <a:moveTo>
                  <a:pt x="1044" y="392"/>
                </a:moveTo>
                <a:lnTo>
                  <a:pt x="1037" y="367"/>
                </a:lnTo>
                <a:lnTo>
                  <a:pt x="1028" y="343"/>
                </a:lnTo>
                <a:lnTo>
                  <a:pt x="1011" y="320"/>
                </a:lnTo>
                <a:lnTo>
                  <a:pt x="991" y="299"/>
                </a:lnTo>
                <a:lnTo>
                  <a:pt x="958" y="253"/>
                </a:lnTo>
                <a:lnTo>
                  <a:pt x="1032" y="134"/>
                </a:lnTo>
                <a:lnTo>
                  <a:pt x="942" y="37"/>
                </a:lnTo>
                <a:lnTo>
                  <a:pt x="881" y="109"/>
                </a:lnTo>
                <a:lnTo>
                  <a:pt x="937" y="155"/>
                </a:lnTo>
                <a:lnTo>
                  <a:pt x="891" y="220"/>
                </a:lnTo>
                <a:lnTo>
                  <a:pt x="879" y="211"/>
                </a:lnTo>
                <a:lnTo>
                  <a:pt x="863" y="204"/>
                </a:lnTo>
                <a:lnTo>
                  <a:pt x="844" y="195"/>
                </a:lnTo>
                <a:lnTo>
                  <a:pt x="823" y="188"/>
                </a:lnTo>
                <a:lnTo>
                  <a:pt x="805" y="183"/>
                </a:lnTo>
                <a:lnTo>
                  <a:pt x="789" y="179"/>
                </a:lnTo>
                <a:lnTo>
                  <a:pt x="779" y="174"/>
                </a:lnTo>
                <a:lnTo>
                  <a:pt x="775" y="174"/>
                </a:lnTo>
                <a:lnTo>
                  <a:pt x="812" y="41"/>
                </a:lnTo>
                <a:lnTo>
                  <a:pt x="698" y="0"/>
                </a:lnTo>
                <a:lnTo>
                  <a:pt x="675" y="81"/>
                </a:lnTo>
                <a:lnTo>
                  <a:pt x="740" y="90"/>
                </a:lnTo>
                <a:lnTo>
                  <a:pt x="712" y="169"/>
                </a:lnTo>
                <a:lnTo>
                  <a:pt x="703" y="162"/>
                </a:lnTo>
                <a:lnTo>
                  <a:pt x="684" y="155"/>
                </a:lnTo>
                <a:lnTo>
                  <a:pt x="663" y="153"/>
                </a:lnTo>
                <a:lnTo>
                  <a:pt x="638" y="151"/>
                </a:lnTo>
                <a:lnTo>
                  <a:pt x="615" y="148"/>
                </a:lnTo>
                <a:lnTo>
                  <a:pt x="594" y="148"/>
                </a:lnTo>
                <a:lnTo>
                  <a:pt x="580" y="148"/>
                </a:lnTo>
                <a:lnTo>
                  <a:pt x="575" y="148"/>
                </a:lnTo>
                <a:lnTo>
                  <a:pt x="580" y="41"/>
                </a:lnTo>
                <a:lnTo>
                  <a:pt x="431" y="44"/>
                </a:lnTo>
                <a:lnTo>
                  <a:pt x="438" y="120"/>
                </a:lnTo>
                <a:lnTo>
                  <a:pt x="510" y="109"/>
                </a:lnTo>
                <a:lnTo>
                  <a:pt x="513" y="167"/>
                </a:lnTo>
                <a:lnTo>
                  <a:pt x="496" y="167"/>
                </a:lnTo>
                <a:lnTo>
                  <a:pt x="475" y="172"/>
                </a:lnTo>
                <a:lnTo>
                  <a:pt x="450" y="179"/>
                </a:lnTo>
                <a:lnTo>
                  <a:pt x="424" y="188"/>
                </a:lnTo>
                <a:lnTo>
                  <a:pt x="401" y="197"/>
                </a:lnTo>
                <a:lnTo>
                  <a:pt x="380" y="206"/>
                </a:lnTo>
                <a:lnTo>
                  <a:pt x="366" y="213"/>
                </a:lnTo>
                <a:lnTo>
                  <a:pt x="362" y="216"/>
                </a:lnTo>
                <a:lnTo>
                  <a:pt x="304" y="116"/>
                </a:lnTo>
                <a:lnTo>
                  <a:pt x="190" y="155"/>
                </a:lnTo>
                <a:lnTo>
                  <a:pt x="213" y="225"/>
                </a:lnTo>
                <a:lnTo>
                  <a:pt x="285" y="195"/>
                </a:lnTo>
                <a:lnTo>
                  <a:pt x="299" y="253"/>
                </a:lnTo>
                <a:lnTo>
                  <a:pt x="278" y="260"/>
                </a:lnTo>
                <a:lnTo>
                  <a:pt x="257" y="271"/>
                </a:lnTo>
                <a:lnTo>
                  <a:pt x="234" y="283"/>
                </a:lnTo>
                <a:lnTo>
                  <a:pt x="213" y="297"/>
                </a:lnTo>
                <a:lnTo>
                  <a:pt x="195" y="311"/>
                </a:lnTo>
                <a:lnTo>
                  <a:pt x="181" y="322"/>
                </a:lnTo>
                <a:lnTo>
                  <a:pt x="171" y="329"/>
                </a:lnTo>
                <a:lnTo>
                  <a:pt x="167" y="332"/>
                </a:lnTo>
                <a:lnTo>
                  <a:pt x="53" y="292"/>
                </a:lnTo>
                <a:lnTo>
                  <a:pt x="0" y="355"/>
                </a:lnTo>
                <a:lnTo>
                  <a:pt x="55" y="399"/>
                </a:lnTo>
                <a:lnTo>
                  <a:pt x="102" y="355"/>
                </a:lnTo>
                <a:lnTo>
                  <a:pt x="155" y="390"/>
                </a:lnTo>
                <a:lnTo>
                  <a:pt x="141" y="404"/>
                </a:lnTo>
                <a:lnTo>
                  <a:pt x="130" y="420"/>
                </a:lnTo>
                <a:lnTo>
                  <a:pt x="118" y="434"/>
                </a:lnTo>
                <a:lnTo>
                  <a:pt x="109" y="450"/>
                </a:lnTo>
                <a:lnTo>
                  <a:pt x="102" y="466"/>
                </a:lnTo>
                <a:lnTo>
                  <a:pt x="95" y="483"/>
                </a:lnTo>
                <a:lnTo>
                  <a:pt x="88" y="497"/>
                </a:lnTo>
                <a:lnTo>
                  <a:pt x="86" y="513"/>
                </a:lnTo>
                <a:lnTo>
                  <a:pt x="171" y="534"/>
                </a:lnTo>
                <a:lnTo>
                  <a:pt x="176" y="492"/>
                </a:lnTo>
                <a:lnTo>
                  <a:pt x="195" y="450"/>
                </a:lnTo>
                <a:lnTo>
                  <a:pt x="227" y="411"/>
                </a:lnTo>
                <a:lnTo>
                  <a:pt x="269" y="374"/>
                </a:lnTo>
                <a:lnTo>
                  <a:pt x="320" y="341"/>
                </a:lnTo>
                <a:lnTo>
                  <a:pt x="380" y="313"/>
                </a:lnTo>
                <a:lnTo>
                  <a:pt x="448" y="288"/>
                </a:lnTo>
                <a:lnTo>
                  <a:pt x="522" y="271"/>
                </a:lnTo>
                <a:lnTo>
                  <a:pt x="554" y="267"/>
                </a:lnTo>
                <a:lnTo>
                  <a:pt x="584" y="262"/>
                </a:lnTo>
                <a:lnTo>
                  <a:pt x="615" y="262"/>
                </a:lnTo>
                <a:lnTo>
                  <a:pt x="645" y="260"/>
                </a:lnTo>
                <a:lnTo>
                  <a:pt x="673" y="262"/>
                </a:lnTo>
                <a:lnTo>
                  <a:pt x="703" y="264"/>
                </a:lnTo>
                <a:lnTo>
                  <a:pt x="728" y="267"/>
                </a:lnTo>
                <a:lnTo>
                  <a:pt x="754" y="271"/>
                </a:lnTo>
                <a:lnTo>
                  <a:pt x="779" y="278"/>
                </a:lnTo>
                <a:lnTo>
                  <a:pt x="803" y="285"/>
                </a:lnTo>
                <a:lnTo>
                  <a:pt x="826" y="292"/>
                </a:lnTo>
                <a:lnTo>
                  <a:pt x="844" y="302"/>
                </a:lnTo>
                <a:lnTo>
                  <a:pt x="863" y="313"/>
                </a:lnTo>
                <a:lnTo>
                  <a:pt x="881" y="325"/>
                </a:lnTo>
                <a:lnTo>
                  <a:pt x="895" y="336"/>
                </a:lnTo>
                <a:lnTo>
                  <a:pt x="909" y="350"/>
                </a:lnTo>
                <a:lnTo>
                  <a:pt x="921" y="364"/>
                </a:lnTo>
                <a:lnTo>
                  <a:pt x="930" y="378"/>
                </a:lnTo>
                <a:lnTo>
                  <a:pt x="937" y="394"/>
                </a:lnTo>
                <a:lnTo>
                  <a:pt x="939" y="411"/>
                </a:lnTo>
                <a:lnTo>
                  <a:pt x="939" y="455"/>
                </a:lnTo>
                <a:lnTo>
                  <a:pt x="923" y="497"/>
                </a:lnTo>
                <a:lnTo>
                  <a:pt x="895" y="538"/>
                </a:lnTo>
                <a:lnTo>
                  <a:pt x="854" y="578"/>
                </a:lnTo>
                <a:lnTo>
                  <a:pt x="800" y="613"/>
                </a:lnTo>
                <a:lnTo>
                  <a:pt x="740" y="645"/>
                </a:lnTo>
                <a:lnTo>
                  <a:pt x="668" y="668"/>
                </a:lnTo>
                <a:lnTo>
                  <a:pt x="591" y="687"/>
                </a:lnTo>
                <a:lnTo>
                  <a:pt x="554" y="692"/>
                </a:lnTo>
                <a:lnTo>
                  <a:pt x="519" y="696"/>
                </a:lnTo>
                <a:lnTo>
                  <a:pt x="482" y="699"/>
                </a:lnTo>
                <a:lnTo>
                  <a:pt x="450" y="699"/>
                </a:lnTo>
                <a:lnTo>
                  <a:pt x="415" y="696"/>
                </a:lnTo>
                <a:lnTo>
                  <a:pt x="385" y="692"/>
                </a:lnTo>
                <a:lnTo>
                  <a:pt x="355" y="687"/>
                </a:lnTo>
                <a:lnTo>
                  <a:pt x="327" y="680"/>
                </a:lnTo>
                <a:lnTo>
                  <a:pt x="299" y="671"/>
                </a:lnTo>
                <a:lnTo>
                  <a:pt x="274" y="662"/>
                </a:lnTo>
                <a:lnTo>
                  <a:pt x="253" y="650"/>
                </a:lnTo>
                <a:lnTo>
                  <a:pt x="232" y="636"/>
                </a:lnTo>
                <a:lnTo>
                  <a:pt x="213" y="622"/>
                </a:lnTo>
                <a:lnTo>
                  <a:pt x="199" y="606"/>
                </a:lnTo>
                <a:lnTo>
                  <a:pt x="188" y="590"/>
                </a:lnTo>
                <a:lnTo>
                  <a:pt x="178" y="571"/>
                </a:lnTo>
                <a:lnTo>
                  <a:pt x="83" y="550"/>
                </a:lnTo>
                <a:lnTo>
                  <a:pt x="83" y="552"/>
                </a:lnTo>
                <a:lnTo>
                  <a:pt x="83" y="557"/>
                </a:lnTo>
                <a:lnTo>
                  <a:pt x="83" y="559"/>
                </a:lnTo>
                <a:lnTo>
                  <a:pt x="86" y="564"/>
                </a:lnTo>
                <a:lnTo>
                  <a:pt x="93" y="590"/>
                </a:lnTo>
                <a:lnTo>
                  <a:pt x="104" y="615"/>
                </a:lnTo>
                <a:lnTo>
                  <a:pt x="120" y="638"/>
                </a:lnTo>
                <a:lnTo>
                  <a:pt x="139" y="659"/>
                </a:lnTo>
                <a:lnTo>
                  <a:pt x="164" y="678"/>
                </a:lnTo>
                <a:lnTo>
                  <a:pt x="192" y="694"/>
                </a:lnTo>
                <a:lnTo>
                  <a:pt x="222" y="710"/>
                </a:lnTo>
                <a:lnTo>
                  <a:pt x="257" y="722"/>
                </a:lnTo>
                <a:lnTo>
                  <a:pt x="294" y="734"/>
                </a:lnTo>
                <a:lnTo>
                  <a:pt x="334" y="740"/>
                </a:lnTo>
                <a:lnTo>
                  <a:pt x="376" y="747"/>
                </a:lnTo>
                <a:lnTo>
                  <a:pt x="420" y="750"/>
                </a:lnTo>
                <a:lnTo>
                  <a:pt x="464" y="752"/>
                </a:lnTo>
                <a:lnTo>
                  <a:pt x="513" y="750"/>
                </a:lnTo>
                <a:lnTo>
                  <a:pt x="561" y="745"/>
                </a:lnTo>
                <a:lnTo>
                  <a:pt x="610" y="738"/>
                </a:lnTo>
                <a:lnTo>
                  <a:pt x="659" y="729"/>
                </a:lnTo>
                <a:lnTo>
                  <a:pt x="705" y="715"/>
                </a:lnTo>
                <a:lnTo>
                  <a:pt x="752" y="701"/>
                </a:lnTo>
                <a:lnTo>
                  <a:pt x="793" y="685"/>
                </a:lnTo>
                <a:lnTo>
                  <a:pt x="833" y="666"/>
                </a:lnTo>
                <a:lnTo>
                  <a:pt x="870" y="645"/>
                </a:lnTo>
                <a:lnTo>
                  <a:pt x="905" y="624"/>
                </a:lnTo>
                <a:lnTo>
                  <a:pt x="935" y="601"/>
                </a:lnTo>
                <a:lnTo>
                  <a:pt x="963" y="578"/>
                </a:lnTo>
                <a:lnTo>
                  <a:pt x="988" y="552"/>
                </a:lnTo>
                <a:lnTo>
                  <a:pt x="1007" y="527"/>
                </a:lnTo>
                <a:lnTo>
                  <a:pt x="1023" y="499"/>
                </a:lnTo>
                <a:lnTo>
                  <a:pt x="1037" y="473"/>
                </a:lnTo>
                <a:lnTo>
                  <a:pt x="1044" y="446"/>
                </a:lnTo>
                <a:lnTo>
                  <a:pt x="1046" y="420"/>
                </a:lnTo>
                <a:lnTo>
                  <a:pt x="1044" y="3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2" name="Freeform 896"/>
          <p:cNvSpPr>
            <a:spLocks/>
          </p:cNvSpPr>
          <p:nvPr/>
        </p:nvSpPr>
        <p:spPr bwMode="auto">
          <a:xfrm>
            <a:off x="4921250" y="6329363"/>
            <a:ext cx="84138" cy="39687"/>
          </a:xfrm>
          <a:custGeom>
            <a:avLst/>
            <a:gdLst>
              <a:gd name="T0" fmla="*/ 2147483647 w 95"/>
              <a:gd name="T1" fmla="*/ 2147483647 h 58"/>
              <a:gd name="T2" fmla="*/ 2084148073 w 95"/>
              <a:gd name="T3" fmla="*/ 0 h 58"/>
              <a:gd name="T4" fmla="*/ 0 w 95"/>
              <a:gd name="T5" fmla="*/ 2147483647 h 58"/>
              <a:gd name="T6" fmla="*/ 0 w 95"/>
              <a:gd name="T7" fmla="*/ 2147483647 h 58"/>
              <a:gd name="T8" fmla="*/ 0 w 95"/>
              <a:gd name="T9" fmla="*/ 2147483647 h 58"/>
              <a:gd name="T10" fmla="*/ 0 w 95"/>
              <a:gd name="T11" fmla="*/ 2147483647 h 58"/>
              <a:gd name="T12" fmla="*/ 2147483647 w 95"/>
              <a:gd name="T13" fmla="*/ 2147483647 h 58"/>
              <a:gd name="T14" fmla="*/ 2147483647 w 95"/>
              <a:gd name="T15" fmla="*/ 2147483647 h 58"/>
              <a:gd name="T16" fmla="*/ 2147483647 w 95"/>
              <a:gd name="T17" fmla="*/ 2147483647 h 58"/>
              <a:gd name="T18" fmla="*/ 2147483647 w 95"/>
              <a:gd name="T19" fmla="*/ 2147483647 h 58"/>
              <a:gd name="T20" fmla="*/ 2147483647 w 95"/>
              <a:gd name="T21" fmla="*/ 2147483647 h 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5"/>
              <a:gd name="T34" fmla="*/ 0 h 58"/>
              <a:gd name="T35" fmla="*/ 95 w 95"/>
              <a:gd name="T36" fmla="*/ 58 h 5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5" h="58">
                <a:moveTo>
                  <a:pt x="88" y="21"/>
                </a:moveTo>
                <a:lnTo>
                  <a:pt x="3" y="0"/>
                </a:lnTo>
                <a:lnTo>
                  <a:pt x="0" y="9"/>
                </a:lnTo>
                <a:lnTo>
                  <a:pt x="0" y="18"/>
                </a:lnTo>
                <a:lnTo>
                  <a:pt x="0" y="28"/>
                </a:lnTo>
                <a:lnTo>
                  <a:pt x="0" y="37"/>
                </a:lnTo>
                <a:lnTo>
                  <a:pt x="95" y="58"/>
                </a:lnTo>
                <a:lnTo>
                  <a:pt x="93" y="49"/>
                </a:lnTo>
                <a:lnTo>
                  <a:pt x="91" y="39"/>
                </a:lnTo>
                <a:lnTo>
                  <a:pt x="88" y="30"/>
                </a:lnTo>
                <a:lnTo>
                  <a:pt x="88"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3" name="Freeform 897"/>
          <p:cNvSpPr>
            <a:spLocks/>
          </p:cNvSpPr>
          <p:nvPr/>
        </p:nvSpPr>
        <p:spPr bwMode="auto">
          <a:xfrm>
            <a:off x="5354638" y="6199188"/>
            <a:ext cx="103187" cy="120650"/>
          </a:xfrm>
          <a:custGeom>
            <a:avLst/>
            <a:gdLst>
              <a:gd name="T0" fmla="*/ 2147483647 w 118"/>
              <a:gd name="T1" fmla="*/ 2147483647 h 179"/>
              <a:gd name="T2" fmla="*/ 2147483647 w 118"/>
              <a:gd name="T3" fmla="*/ 2147483647 h 179"/>
              <a:gd name="T4" fmla="*/ 2147483647 w 118"/>
              <a:gd name="T5" fmla="*/ 2147483647 h 179"/>
              <a:gd name="T6" fmla="*/ 2147483647 w 118"/>
              <a:gd name="T7" fmla="*/ 2147483647 h 179"/>
              <a:gd name="T8" fmla="*/ 2147483647 w 118"/>
              <a:gd name="T9" fmla="*/ 2147483647 h 179"/>
              <a:gd name="T10" fmla="*/ 2147483647 w 118"/>
              <a:gd name="T11" fmla="*/ 2147483647 h 179"/>
              <a:gd name="T12" fmla="*/ 2147483647 w 118"/>
              <a:gd name="T13" fmla="*/ 2147483647 h 179"/>
              <a:gd name="T14" fmla="*/ 2147483647 w 118"/>
              <a:gd name="T15" fmla="*/ 2147483647 h 179"/>
              <a:gd name="T16" fmla="*/ 2147483647 w 118"/>
              <a:gd name="T17" fmla="*/ 2147483647 h 179"/>
              <a:gd name="T18" fmla="*/ 2147483647 w 118"/>
              <a:gd name="T19" fmla="*/ 2147483647 h 179"/>
              <a:gd name="T20" fmla="*/ 2147483647 w 118"/>
              <a:gd name="T21" fmla="*/ 2147483647 h 179"/>
              <a:gd name="T22" fmla="*/ 2147483647 w 118"/>
              <a:gd name="T23" fmla="*/ 2147483647 h 179"/>
              <a:gd name="T24" fmla="*/ 2147483647 w 118"/>
              <a:gd name="T25" fmla="*/ 2147483647 h 179"/>
              <a:gd name="T26" fmla="*/ 2147483647 w 118"/>
              <a:gd name="T27" fmla="*/ 2147483647 h 179"/>
              <a:gd name="T28" fmla="*/ 2147483647 w 118"/>
              <a:gd name="T29" fmla="*/ 2147483647 h 179"/>
              <a:gd name="T30" fmla="*/ 2147483647 w 118"/>
              <a:gd name="T31" fmla="*/ 2147483647 h 179"/>
              <a:gd name="T32" fmla="*/ 2147483647 w 118"/>
              <a:gd name="T33" fmla="*/ 2147483647 h 179"/>
              <a:gd name="T34" fmla="*/ 2147483647 w 118"/>
              <a:gd name="T35" fmla="*/ 2147483647 h 179"/>
              <a:gd name="T36" fmla="*/ 2147483647 w 118"/>
              <a:gd name="T37" fmla="*/ 2147483647 h 179"/>
              <a:gd name="T38" fmla="*/ 2147483647 w 118"/>
              <a:gd name="T39" fmla="*/ 2147483647 h 179"/>
              <a:gd name="T40" fmla="*/ 2147483647 w 118"/>
              <a:gd name="T41" fmla="*/ 2147483647 h 179"/>
              <a:gd name="T42" fmla="*/ 2147483647 w 118"/>
              <a:gd name="T43" fmla="*/ 0 h 179"/>
              <a:gd name="T44" fmla="*/ 2147483647 w 118"/>
              <a:gd name="T45" fmla="*/ 0 h 179"/>
              <a:gd name="T46" fmla="*/ 2147483647 w 118"/>
              <a:gd name="T47" fmla="*/ 612404531 h 179"/>
              <a:gd name="T48" fmla="*/ 2147483647 w 118"/>
              <a:gd name="T49" fmla="*/ 2147483647 h 179"/>
              <a:gd name="T50" fmla="*/ 2147483647 w 118"/>
              <a:gd name="T51" fmla="*/ 2147483647 h 179"/>
              <a:gd name="T52" fmla="*/ 2147483647 w 118"/>
              <a:gd name="T53" fmla="*/ 2147483647 h 179"/>
              <a:gd name="T54" fmla="*/ 2147483647 w 118"/>
              <a:gd name="T55" fmla="*/ 2147483647 h 179"/>
              <a:gd name="T56" fmla="*/ 2147483647 w 118"/>
              <a:gd name="T57" fmla="*/ 2147483647 h 179"/>
              <a:gd name="T58" fmla="*/ 2147483647 w 118"/>
              <a:gd name="T59" fmla="*/ 2147483647 h 179"/>
              <a:gd name="T60" fmla="*/ 2147483647 w 118"/>
              <a:gd name="T61" fmla="*/ 2147483647 h 179"/>
              <a:gd name="T62" fmla="*/ 2147483647 w 118"/>
              <a:gd name="T63" fmla="*/ 2147483647 h 179"/>
              <a:gd name="T64" fmla="*/ 2147483647 w 118"/>
              <a:gd name="T65" fmla="*/ 2147483647 h 179"/>
              <a:gd name="T66" fmla="*/ 2147483647 w 118"/>
              <a:gd name="T67" fmla="*/ 2147483647 h 179"/>
              <a:gd name="T68" fmla="*/ 0 w 118"/>
              <a:gd name="T69" fmla="*/ 2147483647 h 179"/>
              <a:gd name="T70" fmla="*/ 2147483647 w 118"/>
              <a:gd name="T71" fmla="*/ 2147483647 h 179"/>
              <a:gd name="T72" fmla="*/ 2147483647 w 118"/>
              <a:gd name="T73" fmla="*/ 2147483647 h 179"/>
              <a:gd name="T74" fmla="*/ 2147483647 w 118"/>
              <a:gd name="T75" fmla="*/ 2147483647 h 179"/>
              <a:gd name="T76" fmla="*/ 2147483647 w 118"/>
              <a:gd name="T77" fmla="*/ 2147483647 h 179"/>
              <a:gd name="T78" fmla="*/ 2147483647 w 118"/>
              <a:gd name="T79" fmla="*/ 2147483647 h 179"/>
              <a:gd name="T80" fmla="*/ 2147483647 w 118"/>
              <a:gd name="T81" fmla="*/ 2147483647 h 179"/>
              <a:gd name="T82" fmla="*/ 2147483647 w 118"/>
              <a:gd name="T83" fmla="*/ 2147483647 h 179"/>
              <a:gd name="T84" fmla="*/ 2147483647 w 118"/>
              <a:gd name="T85" fmla="*/ 2147483647 h 179"/>
              <a:gd name="T86" fmla="*/ 2147483647 w 118"/>
              <a:gd name="T87" fmla="*/ 2147483647 h 179"/>
              <a:gd name="T88" fmla="*/ 2147483647 w 118"/>
              <a:gd name="T89" fmla="*/ 2147483647 h 179"/>
              <a:gd name="T90" fmla="*/ 2147483647 w 118"/>
              <a:gd name="T91" fmla="*/ 2147483647 h 179"/>
              <a:gd name="T92" fmla="*/ 2147483647 w 118"/>
              <a:gd name="T93" fmla="*/ 2147483647 h 17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8"/>
              <a:gd name="T142" fmla="*/ 0 h 179"/>
              <a:gd name="T143" fmla="*/ 118 w 118"/>
              <a:gd name="T144" fmla="*/ 179 h 17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8" h="179">
                <a:moveTo>
                  <a:pt x="46" y="151"/>
                </a:moveTo>
                <a:lnTo>
                  <a:pt x="35" y="144"/>
                </a:lnTo>
                <a:lnTo>
                  <a:pt x="25" y="128"/>
                </a:lnTo>
                <a:lnTo>
                  <a:pt x="21" y="107"/>
                </a:lnTo>
                <a:lnTo>
                  <a:pt x="23" y="83"/>
                </a:lnTo>
                <a:lnTo>
                  <a:pt x="30" y="63"/>
                </a:lnTo>
                <a:lnTo>
                  <a:pt x="44" y="44"/>
                </a:lnTo>
                <a:lnTo>
                  <a:pt x="58" y="35"/>
                </a:lnTo>
                <a:lnTo>
                  <a:pt x="72" y="35"/>
                </a:lnTo>
                <a:lnTo>
                  <a:pt x="83" y="42"/>
                </a:lnTo>
                <a:lnTo>
                  <a:pt x="93" y="56"/>
                </a:lnTo>
                <a:lnTo>
                  <a:pt x="95" y="72"/>
                </a:lnTo>
                <a:lnTo>
                  <a:pt x="95" y="93"/>
                </a:lnTo>
                <a:lnTo>
                  <a:pt x="116" y="97"/>
                </a:lnTo>
                <a:lnTo>
                  <a:pt x="118" y="63"/>
                </a:lnTo>
                <a:lnTo>
                  <a:pt x="114" y="35"/>
                </a:lnTo>
                <a:lnTo>
                  <a:pt x="100" y="11"/>
                </a:lnTo>
                <a:lnTo>
                  <a:pt x="81" y="0"/>
                </a:lnTo>
                <a:lnTo>
                  <a:pt x="69" y="0"/>
                </a:lnTo>
                <a:lnTo>
                  <a:pt x="58" y="2"/>
                </a:lnTo>
                <a:lnTo>
                  <a:pt x="46" y="9"/>
                </a:lnTo>
                <a:lnTo>
                  <a:pt x="35" y="16"/>
                </a:lnTo>
                <a:lnTo>
                  <a:pt x="25" y="30"/>
                </a:lnTo>
                <a:lnTo>
                  <a:pt x="16" y="44"/>
                </a:lnTo>
                <a:lnTo>
                  <a:pt x="9" y="58"/>
                </a:lnTo>
                <a:lnTo>
                  <a:pt x="4" y="76"/>
                </a:lnTo>
                <a:lnTo>
                  <a:pt x="4" y="79"/>
                </a:lnTo>
                <a:lnTo>
                  <a:pt x="0" y="114"/>
                </a:lnTo>
                <a:lnTo>
                  <a:pt x="7" y="144"/>
                </a:lnTo>
                <a:lnTo>
                  <a:pt x="18" y="167"/>
                </a:lnTo>
                <a:lnTo>
                  <a:pt x="39" y="179"/>
                </a:lnTo>
                <a:lnTo>
                  <a:pt x="58" y="179"/>
                </a:lnTo>
                <a:lnTo>
                  <a:pt x="76" y="169"/>
                </a:lnTo>
                <a:lnTo>
                  <a:pt x="93" y="153"/>
                </a:lnTo>
                <a:lnTo>
                  <a:pt x="107" y="130"/>
                </a:lnTo>
                <a:lnTo>
                  <a:pt x="86" y="125"/>
                </a:lnTo>
                <a:lnTo>
                  <a:pt x="76" y="137"/>
                </a:lnTo>
                <a:lnTo>
                  <a:pt x="67" y="146"/>
                </a:lnTo>
                <a:lnTo>
                  <a:pt x="56" y="151"/>
                </a:lnTo>
                <a:lnTo>
                  <a:pt x="46" y="1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4" name="Freeform 898"/>
          <p:cNvSpPr>
            <a:spLocks/>
          </p:cNvSpPr>
          <p:nvPr/>
        </p:nvSpPr>
        <p:spPr bwMode="auto">
          <a:xfrm>
            <a:off x="5429250" y="6261100"/>
            <a:ext cx="26988" cy="25400"/>
          </a:xfrm>
          <a:custGeom>
            <a:avLst/>
            <a:gdLst>
              <a:gd name="T0" fmla="*/ 2147483647 w 30"/>
              <a:gd name="T1" fmla="*/ 1294089993 h 37"/>
              <a:gd name="T2" fmla="*/ 2147483647 w 30"/>
              <a:gd name="T3" fmla="*/ 0 h 37"/>
              <a:gd name="T4" fmla="*/ 2147483647 w 30"/>
              <a:gd name="T5" fmla="*/ 647044997 h 37"/>
              <a:gd name="T6" fmla="*/ 2147483647 w 30"/>
              <a:gd name="T7" fmla="*/ 647044997 h 37"/>
              <a:gd name="T8" fmla="*/ 2147483647 w 30"/>
              <a:gd name="T9" fmla="*/ 1294089993 h 37"/>
              <a:gd name="T10" fmla="*/ 2147483647 w 30"/>
              <a:gd name="T11" fmla="*/ 2147483647 h 37"/>
              <a:gd name="T12" fmla="*/ 2147483647 w 30"/>
              <a:gd name="T13" fmla="*/ 2147483647 h 37"/>
              <a:gd name="T14" fmla="*/ 2147483647 w 30"/>
              <a:gd name="T15" fmla="*/ 2147483647 h 37"/>
              <a:gd name="T16" fmla="*/ 1455894728 w 30"/>
              <a:gd name="T17" fmla="*/ 2147483647 h 37"/>
              <a:gd name="T18" fmla="*/ 0 w 30"/>
              <a:gd name="T19" fmla="*/ 2147483647 h 37"/>
              <a:gd name="T20" fmla="*/ 2147483647 w 30"/>
              <a:gd name="T21" fmla="*/ 2147483647 h 37"/>
              <a:gd name="T22" fmla="*/ 2147483647 w 30"/>
              <a:gd name="T23" fmla="*/ 2147483647 h 37"/>
              <a:gd name="T24" fmla="*/ 2147483647 w 30"/>
              <a:gd name="T25" fmla="*/ 2147483647 h 37"/>
              <a:gd name="T26" fmla="*/ 2147483647 w 30"/>
              <a:gd name="T27" fmla="*/ 2147483647 h 37"/>
              <a:gd name="T28" fmla="*/ 2147483647 w 30"/>
              <a:gd name="T29" fmla="*/ 2147483647 h 37"/>
              <a:gd name="T30" fmla="*/ 2147483647 w 30"/>
              <a:gd name="T31" fmla="*/ 2147483647 h 37"/>
              <a:gd name="T32" fmla="*/ 2147483647 w 30"/>
              <a:gd name="T33" fmla="*/ 2147483647 h 37"/>
              <a:gd name="T34" fmla="*/ 2147483647 w 30"/>
              <a:gd name="T35" fmla="*/ 2147483647 h 37"/>
              <a:gd name="T36" fmla="*/ 2147483647 w 30"/>
              <a:gd name="T37" fmla="*/ 1294089993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0"/>
              <a:gd name="T58" fmla="*/ 0 h 37"/>
              <a:gd name="T59" fmla="*/ 30 w 30"/>
              <a:gd name="T60" fmla="*/ 37 h 3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0" h="37">
                <a:moveTo>
                  <a:pt x="30" y="4"/>
                </a:moveTo>
                <a:lnTo>
                  <a:pt x="9" y="0"/>
                </a:lnTo>
                <a:lnTo>
                  <a:pt x="9" y="2"/>
                </a:lnTo>
                <a:lnTo>
                  <a:pt x="9" y="4"/>
                </a:lnTo>
                <a:lnTo>
                  <a:pt x="9" y="7"/>
                </a:lnTo>
                <a:lnTo>
                  <a:pt x="7" y="14"/>
                </a:lnTo>
                <a:lnTo>
                  <a:pt x="4" y="21"/>
                </a:lnTo>
                <a:lnTo>
                  <a:pt x="2" y="28"/>
                </a:lnTo>
                <a:lnTo>
                  <a:pt x="0" y="32"/>
                </a:lnTo>
                <a:lnTo>
                  <a:pt x="21" y="37"/>
                </a:lnTo>
                <a:lnTo>
                  <a:pt x="23" y="32"/>
                </a:lnTo>
                <a:lnTo>
                  <a:pt x="25" y="25"/>
                </a:lnTo>
                <a:lnTo>
                  <a:pt x="28" y="18"/>
                </a:lnTo>
                <a:lnTo>
                  <a:pt x="30" y="9"/>
                </a:lnTo>
                <a:lnTo>
                  <a:pt x="30" y="7"/>
                </a:lnTo>
                <a:lnTo>
                  <a:pt x="3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5" name="Freeform 899"/>
          <p:cNvSpPr>
            <a:spLocks/>
          </p:cNvSpPr>
          <p:nvPr/>
        </p:nvSpPr>
        <p:spPr bwMode="auto">
          <a:xfrm>
            <a:off x="5321300" y="6299200"/>
            <a:ext cx="263525" cy="127000"/>
          </a:xfrm>
          <a:custGeom>
            <a:avLst/>
            <a:gdLst>
              <a:gd name="T0" fmla="*/ 0 w 299"/>
              <a:gd name="T1" fmla="*/ 2147483647 h 191"/>
              <a:gd name="T2" fmla="*/ 2147483647 w 299"/>
              <a:gd name="T3" fmla="*/ 0 h 191"/>
              <a:gd name="T4" fmla="*/ 2147483647 w 299"/>
              <a:gd name="T5" fmla="*/ 2147483647 h 191"/>
              <a:gd name="T6" fmla="*/ 2147483647 w 299"/>
              <a:gd name="T7" fmla="*/ 2147483647 h 191"/>
              <a:gd name="T8" fmla="*/ 2147483647 w 299"/>
              <a:gd name="T9" fmla="*/ 2147483647 h 191"/>
              <a:gd name="T10" fmla="*/ 2147483647 w 299"/>
              <a:gd name="T11" fmla="*/ 2147483647 h 191"/>
              <a:gd name="T12" fmla="*/ 2147483647 w 299"/>
              <a:gd name="T13" fmla="*/ 2147483647 h 191"/>
              <a:gd name="T14" fmla="*/ 2147483647 w 299"/>
              <a:gd name="T15" fmla="*/ 2147483647 h 191"/>
              <a:gd name="T16" fmla="*/ 2147483647 w 299"/>
              <a:gd name="T17" fmla="*/ 2147483647 h 191"/>
              <a:gd name="T18" fmla="*/ 0 w 299"/>
              <a:gd name="T19" fmla="*/ 2147483647 h 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9"/>
              <a:gd name="T31" fmla="*/ 0 h 191"/>
              <a:gd name="T32" fmla="*/ 299 w 299"/>
              <a:gd name="T33" fmla="*/ 191 h 1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9" h="191">
                <a:moveTo>
                  <a:pt x="0" y="103"/>
                </a:moveTo>
                <a:lnTo>
                  <a:pt x="299" y="0"/>
                </a:lnTo>
                <a:lnTo>
                  <a:pt x="290" y="14"/>
                </a:lnTo>
                <a:lnTo>
                  <a:pt x="262" y="52"/>
                </a:lnTo>
                <a:lnTo>
                  <a:pt x="220" y="98"/>
                </a:lnTo>
                <a:lnTo>
                  <a:pt x="171" y="144"/>
                </a:lnTo>
                <a:lnTo>
                  <a:pt x="120" y="179"/>
                </a:lnTo>
                <a:lnTo>
                  <a:pt x="72" y="191"/>
                </a:lnTo>
                <a:lnTo>
                  <a:pt x="30" y="170"/>
                </a:lnTo>
                <a:lnTo>
                  <a:pt x="0" y="1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6" name="Freeform 900"/>
          <p:cNvSpPr>
            <a:spLocks/>
          </p:cNvSpPr>
          <p:nvPr/>
        </p:nvSpPr>
        <p:spPr bwMode="auto">
          <a:xfrm>
            <a:off x="5437188" y="6340475"/>
            <a:ext cx="74612" cy="53975"/>
          </a:xfrm>
          <a:custGeom>
            <a:avLst/>
            <a:gdLst>
              <a:gd name="T0" fmla="*/ 2147483647 w 84"/>
              <a:gd name="T1" fmla="*/ 2071413787 h 81"/>
              <a:gd name="T2" fmla="*/ 2147483647 w 84"/>
              <a:gd name="T3" fmla="*/ 2071413787 h 81"/>
              <a:gd name="T4" fmla="*/ 2147483647 w 84"/>
              <a:gd name="T5" fmla="*/ 2147483647 h 81"/>
              <a:gd name="T6" fmla="*/ 2147483647 w 84"/>
              <a:gd name="T7" fmla="*/ 2147483647 h 81"/>
              <a:gd name="T8" fmla="*/ 2147483647 w 84"/>
              <a:gd name="T9" fmla="*/ 2147483647 h 81"/>
              <a:gd name="T10" fmla="*/ 2147483647 w 84"/>
              <a:gd name="T11" fmla="*/ 2147483647 h 81"/>
              <a:gd name="T12" fmla="*/ 2147483647 w 84"/>
              <a:gd name="T13" fmla="*/ 2147483647 h 81"/>
              <a:gd name="T14" fmla="*/ 2147483647 w 84"/>
              <a:gd name="T15" fmla="*/ 2147483647 h 81"/>
              <a:gd name="T16" fmla="*/ 2147483647 w 84"/>
              <a:gd name="T17" fmla="*/ 0 h 81"/>
              <a:gd name="T18" fmla="*/ 2147483647 w 84"/>
              <a:gd name="T19" fmla="*/ 591895791 h 81"/>
              <a:gd name="T20" fmla="*/ 2147483647 w 84"/>
              <a:gd name="T21" fmla="*/ 1479517497 h 81"/>
              <a:gd name="T22" fmla="*/ 2147483647 w 84"/>
              <a:gd name="T23" fmla="*/ 2147483647 h 81"/>
              <a:gd name="T24" fmla="*/ 2147483647 w 84"/>
              <a:gd name="T25" fmla="*/ 2147483647 h 81"/>
              <a:gd name="T26" fmla="*/ 2147483647 w 84"/>
              <a:gd name="T27" fmla="*/ 2147483647 h 81"/>
              <a:gd name="T28" fmla="*/ 0 w 84"/>
              <a:gd name="T29" fmla="*/ 2147483647 h 81"/>
              <a:gd name="T30" fmla="*/ 0 w 84"/>
              <a:gd name="T31" fmla="*/ 2147483647 h 81"/>
              <a:gd name="T32" fmla="*/ 2147483647 w 84"/>
              <a:gd name="T33" fmla="*/ 2147483647 h 81"/>
              <a:gd name="T34" fmla="*/ 2147483647 w 84"/>
              <a:gd name="T35" fmla="*/ 2147483647 h 81"/>
              <a:gd name="T36" fmla="*/ 2147483647 w 84"/>
              <a:gd name="T37" fmla="*/ 2147483647 h 81"/>
              <a:gd name="T38" fmla="*/ 2147483647 w 84"/>
              <a:gd name="T39" fmla="*/ 2147483647 h 81"/>
              <a:gd name="T40" fmla="*/ 2147483647 w 84"/>
              <a:gd name="T41" fmla="*/ 2147483647 h 81"/>
              <a:gd name="T42" fmla="*/ 2147483647 w 84"/>
              <a:gd name="T43" fmla="*/ 2147483647 h 81"/>
              <a:gd name="T44" fmla="*/ 2147483647 w 84"/>
              <a:gd name="T45" fmla="*/ 2147483647 h 81"/>
              <a:gd name="T46" fmla="*/ 2147483647 w 84"/>
              <a:gd name="T47" fmla="*/ 2147483647 h 81"/>
              <a:gd name="T48" fmla="*/ 2147483647 w 84"/>
              <a:gd name="T49" fmla="*/ 2071413787 h 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4"/>
              <a:gd name="T76" fmla="*/ 0 h 81"/>
              <a:gd name="T77" fmla="*/ 84 w 84"/>
              <a:gd name="T78" fmla="*/ 81 h 8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4" h="81">
                <a:moveTo>
                  <a:pt x="84" y="7"/>
                </a:moveTo>
                <a:lnTo>
                  <a:pt x="77" y="7"/>
                </a:lnTo>
                <a:lnTo>
                  <a:pt x="60" y="12"/>
                </a:lnTo>
                <a:lnTo>
                  <a:pt x="42" y="23"/>
                </a:lnTo>
                <a:lnTo>
                  <a:pt x="32" y="47"/>
                </a:lnTo>
                <a:lnTo>
                  <a:pt x="30" y="44"/>
                </a:lnTo>
                <a:lnTo>
                  <a:pt x="26" y="35"/>
                </a:lnTo>
                <a:lnTo>
                  <a:pt x="30" y="21"/>
                </a:lnTo>
                <a:lnTo>
                  <a:pt x="49" y="0"/>
                </a:lnTo>
                <a:lnTo>
                  <a:pt x="46" y="2"/>
                </a:lnTo>
                <a:lnTo>
                  <a:pt x="37" y="5"/>
                </a:lnTo>
                <a:lnTo>
                  <a:pt x="28" y="12"/>
                </a:lnTo>
                <a:lnTo>
                  <a:pt x="16" y="21"/>
                </a:lnTo>
                <a:lnTo>
                  <a:pt x="7" y="33"/>
                </a:lnTo>
                <a:lnTo>
                  <a:pt x="0" y="47"/>
                </a:lnTo>
                <a:lnTo>
                  <a:pt x="0" y="63"/>
                </a:lnTo>
                <a:lnTo>
                  <a:pt x="9" y="81"/>
                </a:lnTo>
                <a:lnTo>
                  <a:pt x="12" y="81"/>
                </a:lnTo>
                <a:lnTo>
                  <a:pt x="16" y="79"/>
                </a:lnTo>
                <a:lnTo>
                  <a:pt x="23" y="77"/>
                </a:lnTo>
                <a:lnTo>
                  <a:pt x="32" y="72"/>
                </a:lnTo>
                <a:lnTo>
                  <a:pt x="42" y="63"/>
                </a:lnTo>
                <a:lnTo>
                  <a:pt x="56" y="49"/>
                </a:lnTo>
                <a:lnTo>
                  <a:pt x="70" y="33"/>
                </a:lnTo>
                <a:lnTo>
                  <a:pt x="84"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7" name="Freeform 901"/>
          <p:cNvSpPr>
            <a:spLocks/>
          </p:cNvSpPr>
          <p:nvPr/>
        </p:nvSpPr>
        <p:spPr bwMode="auto">
          <a:xfrm>
            <a:off x="5067300" y="6494463"/>
            <a:ext cx="396875" cy="26987"/>
          </a:xfrm>
          <a:custGeom>
            <a:avLst/>
            <a:gdLst>
              <a:gd name="T0" fmla="*/ 2147483647 w 450"/>
              <a:gd name="T1" fmla="*/ 0 h 40"/>
              <a:gd name="T2" fmla="*/ 0 w 450"/>
              <a:gd name="T3" fmla="*/ 2147483647 h 40"/>
              <a:gd name="T4" fmla="*/ 2147483647 w 450"/>
              <a:gd name="T5" fmla="*/ 2147483647 h 40"/>
              <a:gd name="T6" fmla="*/ 2147483647 w 450"/>
              <a:gd name="T7" fmla="*/ 2147483647 h 40"/>
              <a:gd name="T8" fmla="*/ 2147483647 w 450"/>
              <a:gd name="T9" fmla="*/ 0 h 40"/>
              <a:gd name="T10" fmla="*/ 0 60000 65536"/>
              <a:gd name="T11" fmla="*/ 0 60000 65536"/>
              <a:gd name="T12" fmla="*/ 0 60000 65536"/>
              <a:gd name="T13" fmla="*/ 0 60000 65536"/>
              <a:gd name="T14" fmla="*/ 0 60000 65536"/>
              <a:gd name="T15" fmla="*/ 0 w 450"/>
              <a:gd name="T16" fmla="*/ 0 h 40"/>
              <a:gd name="T17" fmla="*/ 450 w 450"/>
              <a:gd name="T18" fmla="*/ 40 h 40"/>
            </a:gdLst>
            <a:ahLst/>
            <a:cxnLst>
              <a:cxn ang="T10">
                <a:pos x="T0" y="T1"/>
              </a:cxn>
              <a:cxn ang="T11">
                <a:pos x="T2" y="T3"/>
              </a:cxn>
              <a:cxn ang="T12">
                <a:pos x="T4" y="T5"/>
              </a:cxn>
              <a:cxn ang="T13">
                <a:pos x="T6" y="T7"/>
              </a:cxn>
              <a:cxn ang="T14">
                <a:pos x="T8" y="T9"/>
              </a:cxn>
            </a:cxnLst>
            <a:rect l="T15" t="T16" r="T17" b="T18"/>
            <a:pathLst>
              <a:path w="450" h="40">
                <a:moveTo>
                  <a:pt x="28" y="0"/>
                </a:moveTo>
                <a:lnTo>
                  <a:pt x="0" y="37"/>
                </a:lnTo>
                <a:lnTo>
                  <a:pt x="446" y="40"/>
                </a:lnTo>
                <a:lnTo>
                  <a:pt x="450" y="7"/>
                </a:lnTo>
                <a:lnTo>
                  <a:pt x="28" y="0"/>
                </a:lnTo>
                <a:close/>
              </a:path>
            </a:pathLst>
          </a:custGeom>
          <a:solidFill>
            <a:srgbClr val="FC0A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8" name="Freeform 902"/>
          <p:cNvSpPr>
            <a:spLocks/>
          </p:cNvSpPr>
          <p:nvPr/>
        </p:nvSpPr>
        <p:spPr bwMode="auto">
          <a:xfrm>
            <a:off x="3910013" y="6089650"/>
            <a:ext cx="627062" cy="658813"/>
          </a:xfrm>
          <a:custGeom>
            <a:avLst/>
            <a:gdLst>
              <a:gd name="T0" fmla="*/ 2147483647 w 710"/>
              <a:gd name="T1" fmla="*/ 2147483647 h 980"/>
              <a:gd name="T2" fmla="*/ 2147483647 w 710"/>
              <a:gd name="T3" fmla="*/ 2147483647 h 980"/>
              <a:gd name="T4" fmla="*/ 2147483647 w 710"/>
              <a:gd name="T5" fmla="*/ 2147483647 h 980"/>
              <a:gd name="T6" fmla="*/ 2147483647 w 710"/>
              <a:gd name="T7" fmla="*/ 2147483647 h 980"/>
              <a:gd name="T8" fmla="*/ 2147483647 w 710"/>
              <a:gd name="T9" fmla="*/ 2147483647 h 980"/>
              <a:gd name="T10" fmla="*/ 2147483647 w 710"/>
              <a:gd name="T11" fmla="*/ 2147483647 h 980"/>
              <a:gd name="T12" fmla="*/ 2147483647 w 710"/>
              <a:gd name="T13" fmla="*/ 2147483647 h 980"/>
              <a:gd name="T14" fmla="*/ 2147483647 w 710"/>
              <a:gd name="T15" fmla="*/ 2147483647 h 980"/>
              <a:gd name="T16" fmla="*/ 2147483647 w 710"/>
              <a:gd name="T17" fmla="*/ 2147483647 h 980"/>
              <a:gd name="T18" fmla="*/ 2147483647 w 710"/>
              <a:gd name="T19" fmla="*/ 2147483647 h 980"/>
              <a:gd name="T20" fmla="*/ 2147483647 w 710"/>
              <a:gd name="T21" fmla="*/ 2147483647 h 980"/>
              <a:gd name="T22" fmla="*/ 2147483647 w 710"/>
              <a:gd name="T23" fmla="*/ 2147483647 h 980"/>
              <a:gd name="T24" fmla="*/ 2147483647 w 710"/>
              <a:gd name="T25" fmla="*/ 2147483647 h 980"/>
              <a:gd name="T26" fmla="*/ 1377510339 w 710"/>
              <a:gd name="T27" fmla="*/ 2147483647 h 980"/>
              <a:gd name="T28" fmla="*/ 0 w 710"/>
              <a:gd name="T29" fmla="*/ 2147483647 h 980"/>
              <a:gd name="T30" fmla="*/ 0 w 710"/>
              <a:gd name="T31" fmla="*/ 2147483647 h 980"/>
              <a:gd name="T32" fmla="*/ 1377510339 w 710"/>
              <a:gd name="T33" fmla="*/ 2147483647 h 980"/>
              <a:gd name="T34" fmla="*/ 2147483647 w 710"/>
              <a:gd name="T35" fmla="*/ 2147483647 h 980"/>
              <a:gd name="T36" fmla="*/ 2147483647 w 710"/>
              <a:gd name="T37" fmla="*/ 2147483647 h 980"/>
              <a:gd name="T38" fmla="*/ 2147483647 w 710"/>
              <a:gd name="T39" fmla="*/ 2147483647 h 980"/>
              <a:gd name="T40" fmla="*/ 2147483647 w 710"/>
              <a:gd name="T41" fmla="*/ 2147483647 h 980"/>
              <a:gd name="T42" fmla="*/ 2147483647 w 710"/>
              <a:gd name="T43" fmla="*/ 2147483647 h 980"/>
              <a:gd name="T44" fmla="*/ 2147483647 w 710"/>
              <a:gd name="T45" fmla="*/ 2147483647 h 980"/>
              <a:gd name="T46" fmla="*/ 2147483647 w 710"/>
              <a:gd name="T47" fmla="*/ 0 h 980"/>
              <a:gd name="T48" fmla="*/ 2147483647 w 710"/>
              <a:gd name="T49" fmla="*/ 0 h 980"/>
              <a:gd name="T50" fmla="*/ 2147483647 w 710"/>
              <a:gd name="T51" fmla="*/ 2147483647 h 980"/>
              <a:gd name="T52" fmla="*/ 2147483647 w 710"/>
              <a:gd name="T53" fmla="*/ 2147483647 h 980"/>
              <a:gd name="T54" fmla="*/ 2147483647 w 710"/>
              <a:gd name="T55" fmla="*/ 2147483647 h 980"/>
              <a:gd name="T56" fmla="*/ 2147483647 w 710"/>
              <a:gd name="T57" fmla="*/ 2147483647 h 980"/>
              <a:gd name="T58" fmla="*/ 2147483647 w 710"/>
              <a:gd name="T59" fmla="*/ 2147483647 h 980"/>
              <a:gd name="T60" fmla="*/ 2147483647 w 710"/>
              <a:gd name="T61" fmla="*/ 2147483647 h 980"/>
              <a:gd name="T62" fmla="*/ 2147483647 w 710"/>
              <a:gd name="T63" fmla="*/ 2147483647 h 980"/>
              <a:gd name="T64" fmla="*/ 2147483647 w 710"/>
              <a:gd name="T65" fmla="*/ 2147483647 h 980"/>
              <a:gd name="T66" fmla="*/ 2147483647 w 710"/>
              <a:gd name="T67" fmla="*/ 2147483647 h 980"/>
              <a:gd name="T68" fmla="*/ 2147483647 w 710"/>
              <a:gd name="T69" fmla="*/ 2147483647 h 980"/>
              <a:gd name="T70" fmla="*/ 2147483647 w 710"/>
              <a:gd name="T71" fmla="*/ 2147483647 h 980"/>
              <a:gd name="T72" fmla="*/ 2147483647 w 710"/>
              <a:gd name="T73" fmla="*/ 2147483647 h 980"/>
              <a:gd name="T74" fmla="*/ 2147483647 w 710"/>
              <a:gd name="T75" fmla="*/ 2147483647 h 980"/>
              <a:gd name="T76" fmla="*/ 2147483647 w 710"/>
              <a:gd name="T77" fmla="*/ 2147483647 h 980"/>
              <a:gd name="T78" fmla="*/ 2147483647 w 710"/>
              <a:gd name="T79" fmla="*/ 2147483647 h 980"/>
              <a:gd name="T80" fmla="*/ 2147483647 w 710"/>
              <a:gd name="T81" fmla="*/ 2147483647 h 980"/>
              <a:gd name="T82" fmla="*/ 2147483647 w 710"/>
              <a:gd name="T83" fmla="*/ 2147483647 h 980"/>
              <a:gd name="T84" fmla="*/ 2147483647 w 710"/>
              <a:gd name="T85" fmla="*/ 2147483647 h 980"/>
              <a:gd name="T86" fmla="*/ 2147483647 w 710"/>
              <a:gd name="T87" fmla="*/ 2147483647 h 98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10"/>
              <a:gd name="T133" fmla="*/ 0 h 980"/>
              <a:gd name="T134" fmla="*/ 710 w 710"/>
              <a:gd name="T135" fmla="*/ 980 h 98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10" h="980">
                <a:moveTo>
                  <a:pt x="462" y="539"/>
                </a:moveTo>
                <a:lnTo>
                  <a:pt x="710" y="980"/>
                </a:lnTo>
                <a:lnTo>
                  <a:pt x="58" y="964"/>
                </a:lnTo>
                <a:lnTo>
                  <a:pt x="67" y="952"/>
                </a:lnTo>
                <a:lnTo>
                  <a:pt x="93" y="920"/>
                </a:lnTo>
                <a:lnTo>
                  <a:pt x="121" y="869"/>
                </a:lnTo>
                <a:lnTo>
                  <a:pt x="146" y="801"/>
                </a:lnTo>
                <a:lnTo>
                  <a:pt x="155" y="720"/>
                </a:lnTo>
                <a:lnTo>
                  <a:pt x="144" y="630"/>
                </a:lnTo>
                <a:lnTo>
                  <a:pt x="97" y="530"/>
                </a:lnTo>
                <a:lnTo>
                  <a:pt x="9" y="425"/>
                </a:lnTo>
                <a:lnTo>
                  <a:pt x="9" y="418"/>
                </a:lnTo>
                <a:lnTo>
                  <a:pt x="5" y="400"/>
                </a:lnTo>
                <a:lnTo>
                  <a:pt x="2" y="372"/>
                </a:lnTo>
                <a:lnTo>
                  <a:pt x="0" y="335"/>
                </a:lnTo>
                <a:lnTo>
                  <a:pt x="0" y="293"/>
                </a:lnTo>
                <a:lnTo>
                  <a:pt x="2" y="246"/>
                </a:lnTo>
                <a:lnTo>
                  <a:pt x="7" y="200"/>
                </a:lnTo>
                <a:lnTo>
                  <a:pt x="19" y="154"/>
                </a:lnTo>
                <a:lnTo>
                  <a:pt x="35" y="109"/>
                </a:lnTo>
                <a:lnTo>
                  <a:pt x="60" y="70"/>
                </a:lnTo>
                <a:lnTo>
                  <a:pt x="93" y="37"/>
                </a:lnTo>
                <a:lnTo>
                  <a:pt x="135" y="14"/>
                </a:lnTo>
                <a:lnTo>
                  <a:pt x="186" y="0"/>
                </a:lnTo>
                <a:lnTo>
                  <a:pt x="248" y="0"/>
                </a:lnTo>
                <a:lnTo>
                  <a:pt x="325" y="17"/>
                </a:lnTo>
                <a:lnTo>
                  <a:pt x="415" y="49"/>
                </a:lnTo>
                <a:lnTo>
                  <a:pt x="422" y="54"/>
                </a:lnTo>
                <a:lnTo>
                  <a:pt x="439" y="65"/>
                </a:lnTo>
                <a:lnTo>
                  <a:pt x="464" y="84"/>
                </a:lnTo>
                <a:lnTo>
                  <a:pt x="497" y="109"/>
                </a:lnTo>
                <a:lnTo>
                  <a:pt x="531" y="140"/>
                </a:lnTo>
                <a:lnTo>
                  <a:pt x="569" y="174"/>
                </a:lnTo>
                <a:lnTo>
                  <a:pt x="606" y="212"/>
                </a:lnTo>
                <a:lnTo>
                  <a:pt x="640" y="251"/>
                </a:lnTo>
                <a:lnTo>
                  <a:pt x="668" y="291"/>
                </a:lnTo>
                <a:lnTo>
                  <a:pt x="689" y="332"/>
                </a:lnTo>
                <a:lnTo>
                  <a:pt x="698" y="372"/>
                </a:lnTo>
                <a:lnTo>
                  <a:pt x="696" y="411"/>
                </a:lnTo>
                <a:lnTo>
                  <a:pt x="680" y="448"/>
                </a:lnTo>
                <a:lnTo>
                  <a:pt x="645" y="481"/>
                </a:lnTo>
                <a:lnTo>
                  <a:pt x="592" y="509"/>
                </a:lnTo>
                <a:lnTo>
                  <a:pt x="517" y="532"/>
                </a:lnTo>
                <a:lnTo>
                  <a:pt x="462" y="5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9" name="Freeform 903"/>
          <p:cNvSpPr>
            <a:spLocks/>
          </p:cNvSpPr>
          <p:nvPr/>
        </p:nvSpPr>
        <p:spPr bwMode="auto">
          <a:xfrm>
            <a:off x="4221163" y="6242050"/>
            <a:ext cx="133350" cy="115888"/>
          </a:xfrm>
          <a:custGeom>
            <a:avLst/>
            <a:gdLst>
              <a:gd name="T0" fmla="*/ 2147483647 w 151"/>
              <a:gd name="T1" fmla="*/ 0 h 172"/>
              <a:gd name="T2" fmla="*/ 2147483647 w 151"/>
              <a:gd name="T3" fmla="*/ 2147483647 h 172"/>
              <a:gd name="T4" fmla="*/ 2147483647 w 151"/>
              <a:gd name="T5" fmla="*/ 2147483647 h 172"/>
              <a:gd name="T6" fmla="*/ 2147483647 w 151"/>
              <a:gd name="T7" fmla="*/ 2147483647 h 172"/>
              <a:gd name="T8" fmla="*/ 2147483647 w 151"/>
              <a:gd name="T9" fmla="*/ 2147483647 h 172"/>
              <a:gd name="T10" fmla="*/ 0 w 151"/>
              <a:gd name="T11" fmla="*/ 2147483647 h 172"/>
              <a:gd name="T12" fmla="*/ 2147483647 w 151"/>
              <a:gd name="T13" fmla="*/ 2147483647 h 172"/>
              <a:gd name="T14" fmla="*/ 2147483647 w 151"/>
              <a:gd name="T15" fmla="*/ 0 h 172"/>
              <a:gd name="T16" fmla="*/ 0 60000 65536"/>
              <a:gd name="T17" fmla="*/ 0 60000 65536"/>
              <a:gd name="T18" fmla="*/ 0 60000 65536"/>
              <a:gd name="T19" fmla="*/ 0 60000 65536"/>
              <a:gd name="T20" fmla="*/ 0 60000 65536"/>
              <a:gd name="T21" fmla="*/ 0 60000 65536"/>
              <a:gd name="T22" fmla="*/ 0 60000 65536"/>
              <a:gd name="T23" fmla="*/ 0 60000 65536"/>
              <a:gd name="T24" fmla="*/ 0 w 151"/>
              <a:gd name="T25" fmla="*/ 0 h 172"/>
              <a:gd name="T26" fmla="*/ 151 w 151"/>
              <a:gd name="T27" fmla="*/ 172 h 1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1" h="172">
                <a:moveTo>
                  <a:pt x="123" y="0"/>
                </a:moveTo>
                <a:lnTo>
                  <a:pt x="132" y="23"/>
                </a:lnTo>
                <a:lnTo>
                  <a:pt x="146" y="79"/>
                </a:lnTo>
                <a:lnTo>
                  <a:pt x="151" y="137"/>
                </a:lnTo>
                <a:lnTo>
                  <a:pt x="127" y="172"/>
                </a:lnTo>
                <a:lnTo>
                  <a:pt x="0" y="132"/>
                </a:lnTo>
                <a:lnTo>
                  <a:pt x="111" y="116"/>
                </a:lnTo>
                <a:lnTo>
                  <a:pt x="1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0" name="Freeform 904"/>
          <p:cNvSpPr>
            <a:spLocks/>
          </p:cNvSpPr>
          <p:nvPr/>
        </p:nvSpPr>
        <p:spPr bwMode="auto">
          <a:xfrm>
            <a:off x="4371975" y="6257925"/>
            <a:ext cx="50800" cy="49213"/>
          </a:xfrm>
          <a:custGeom>
            <a:avLst/>
            <a:gdLst>
              <a:gd name="T0" fmla="*/ 0 w 56"/>
              <a:gd name="T1" fmla="*/ 2147483647 h 72"/>
              <a:gd name="T2" fmla="*/ 2147483647 w 56"/>
              <a:gd name="T3" fmla="*/ 2147483647 h 72"/>
              <a:gd name="T4" fmla="*/ 2147483647 w 56"/>
              <a:gd name="T5" fmla="*/ 2147483647 h 72"/>
              <a:gd name="T6" fmla="*/ 2147483647 w 56"/>
              <a:gd name="T7" fmla="*/ 2147483647 h 72"/>
              <a:gd name="T8" fmla="*/ 2147483647 w 56"/>
              <a:gd name="T9" fmla="*/ 2147483647 h 72"/>
              <a:gd name="T10" fmla="*/ 2147483647 w 56"/>
              <a:gd name="T11" fmla="*/ 2147483647 h 72"/>
              <a:gd name="T12" fmla="*/ 2147483647 w 56"/>
              <a:gd name="T13" fmla="*/ 2147483647 h 72"/>
              <a:gd name="T14" fmla="*/ 2147483647 w 56"/>
              <a:gd name="T15" fmla="*/ 2147483647 h 72"/>
              <a:gd name="T16" fmla="*/ 2147483647 w 56"/>
              <a:gd name="T17" fmla="*/ 2147483647 h 72"/>
              <a:gd name="T18" fmla="*/ 2147483647 w 56"/>
              <a:gd name="T19" fmla="*/ 2147483647 h 72"/>
              <a:gd name="T20" fmla="*/ 2147483647 w 56"/>
              <a:gd name="T21" fmla="*/ 2147483647 h 72"/>
              <a:gd name="T22" fmla="*/ 2147483647 w 56"/>
              <a:gd name="T23" fmla="*/ 638649988 h 72"/>
              <a:gd name="T24" fmla="*/ 2147483647 w 56"/>
              <a:gd name="T25" fmla="*/ 0 h 72"/>
              <a:gd name="T26" fmla="*/ 2147483647 w 56"/>
              <a:gd name="T27" fmla="*/ 638649988 h 72"/>
              <a:gd name="T28" fmla="*/ 2147483647 w 56"/>
              <a:gd name="T29" fmla="*/ 2147483647 h 72"/>
              <a:gd name="T30" fmla="*/ 2147483647 w 56"/>
              <a:gd name="T31" fmla="*/ 2147483647 h 72"/>
              <a:gd name="T32" fmla="*/ 0 w 56"/>
              <a:gd name="T33" fmla="*/ 2147483647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72"/>
              <a:gd name="T53" fmla="*/ 56 w 56"/>
              <a:gd name="T54" fmla="*/ 72 h 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72">
                <a:moveTo>
                  <a:pt x="0" y="35"/>
                </a:moveTo>
                <a:lnTo>
                  <a:pt x="3" y="49"/>
                </a:lnTo>
                <a:lnTo>
                  <a:pt x="7" y="60"/>
                </a:lnTo>
                <a:lnTo>
                  <a:pt x="17" y="70"/>
                </a:lnTo>
                <a:lnTo>
                  <a:pt x="28" y="72"/>
                </a:lnTo>
                <a:lnTo>
                  <a:pt x="38" y="70"/>
                </a:lnTo>
                <a:lnTo>
                  <a:pt x="47" y="60"/>
                </a:lnTo>
                <a:lnTo>
                  <a:pt x="54" y="49"/>
                </a:lnTo>
                <a:lnTo>
                  <a:pt x="56" y="35"/>
                </a:lnTo>
                <a:lnTo>
                  <a:pt x="54" y="21"/>
                </a:lnTo>
                <a:lnTo>
                  <a:pt x="47" y="9"/>
                </a:lnTo>
                <a:lnTo>
                  <a:pt x="38" y="2"/>
                </a:lnTo>
                <a:lnTo>
                  <a:pt x="28" y="0"/>
                </a:lnTo>
                <a:lnTo>
                  <a:pt x="17" y="2"/>
                </a:lnTo>
                <a:lnTo>
                  <a:pt x="7" y="9"/>
                </a:lnTo>
                <a:lnTo>
                  <a:pt x="3" y="21"/>
                </a:lnTo>
                <a:lnTo>
                  <a:pt x="0"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1" name="Freeform 905"/>
          <p:cNvSpPr>
            <a:spLocks/>
          </p:cNvSpPr>
          <p:nvPr/>
        </p:nvSpPr>
        <p:spPr bwMode="auto">
          <a:xfrm>
            <a:off x="3889375" y="6392863"/>
            <a:ext cx="679450" cy="387350"/>
          </a:xfrm>
          <a:custGeom>
            <a:avLst/>
            <a:gdLst>
              <a:gd name="T0" fmla="*/ 2147483647 w 770"/>
              <a:gd name="T1" fmla="*/ 2147483647 h 578"/>
              <a:gd name="T2" fmla="*/ 2147483647 w 770"/>
              <a:gd name="T3" fmla="*/ 2147483647 h 578"/>
              <a:gd name="T4" fmla="*/ 2147483647 w 770"/>
              <a:gd name="T5" fmla="*/ 2147483647 h 578"/>
              <a:gd name="T6" fmla="*/ 2147483647 w 770"/>
              <a:gd name="T7" fmla="*/ 2147483647 h 578"/>
              <a:gd name="T8" fmla="*/ 2147483647 w 770"/>
              <a:gd name="T9" fmla="*/ 2147483647 h 578"/>
              <a:gd name="T10" fmla="*/ 2147483647 w 770"/>
              <a:gd name="T11" fmla="*/ 2147483647 h 578"/>
              <a:gd name="T12" fmla="*/ 2147483647 w 770"/>
              <a:gd name="T13" fmla="*/ 2147483647 h 578"/>
              <a:gd name="T14" fmla="*/ 2147483647 w 770"/>
              <a:gd name="T15" fmla="*/ 2147483647 h 578"/>
              <a:gd name="T16" fmla="*/ 2147483647 w 770"/>
              <a:gd name="T17" fmla="*/ 2147483647 h 578"/>
              <a:gd name="T18" fmla="*/ 0 w 770"/>
              <a:gd name="T19" fmla="*/ 2147483647 h 578"/>
              <a:gd name="T20" fmla="*/ 2147483647 w 770"/>
              <a:gd name="T21" fmla="*/ 2147483647 h 578"/>
              <a:gd name="T22" fmla="*/ 2147483647 w 770"/>
              <a:gd name="T23" fmla="*/ 2147483647 h 578"/>
              <a:gd name="T24" fmla="*/ 2147483647 w 770"/>
              <a:gd name="T25" fmla="*/ 2147483647 h 578"/>
              <a:gd name="T26" fmla="*/ 2147483647 w 770"/>
              <a:gd name="T27" fmla="*/ 2147483647 h 578"/>
              <a:gd name="T28" fmla="*/ 2147483647 w 770"/>
              <a:gd name="T29" fmla="*/ 2147483647 h 578"/>
              <a:gd name="T30" fmla="*/ 2147483647 w 770"/>
              <a:gd name="T31" fmla="*/ 2147483647 h 578"/>
              <a:gd name="T32" fmla="*/ 2147483647 w 770"/>
              <a:gd name="T33" fmla="*/ 2147483647 h 578"/>
              <a:gd name="T34" fmla="*/ 2147483647 w 770"/>
              <a:gd name="T35" fmla="*/ 0 h 578"/>
              <a:gd name="T36" fmla="*/ 2147483647 w 770"/>
              <a:gd name="T37" fmla="*/ 2147483647 h 578"/>
              <a:gd name="T38" fmla="*/ 2147483647 w 770"/>
              <a:gd name="T39" fmla="*/ 2147483647 h 578"/>
              <a:gd name="T40" fmla="*/ 2147483647 w 770"/>
              <a:gd name="T41" fmla="*/ 2147483647 h 578"/>
              <a:gd name="T42" fmla="*/ 2147483647 w 770"/>
              <a:gd name="T43" fmla="*/ 2147483647 h 578"/>
              <a:gd name="T44" fmla="*/ 2147483647 w 770"/>
              <a:gd name="T45" fmla="*/ 2147483647 h 578"/>
              <a:gd name="T46" fmla="*/ 2147483647 w 770"/>
              <a:gd name="T47" fmla="*/ 2147483647 h 578"/>
              <a:gd name="T48" fmla="*/ 2147483647 w 770"/>
              <a:gd name="T49" fmla="*/ 2147483647 h 578"/>
              <a:gd name="T50" fmla="*/ 2147483647 w 770"/>
              <a:gd name="T51" fmla="*/ 2147483647 h 578"/>
              <a:gd name="T52" fmla="*/ 2147483647 w 770"/>
              <a:gd name="T53" fmla="*/ 2147483647 h 578"/>
              <a:gd name="T54" fmla="*/ 2147483647 w 770"/>
              <a:gd name="T55" fmla="*/ 2147483647 h 578"/>
              <a:gd name="T56" fmla="*/ 2147483647 w 770"/>
              <a:gd name="T57" fmla="*/ 2147483647 h 578"/>
              <a:gd name="T58" fmla="*/ 2147483647 w 770"/>
              <a:gd name="T59" fmla="*/ 2147483647 h 578"/>
              <a:gd name="T60" fmla="*/ 2147483647 w 770"/>
              <a:gd name="T61" fmla="*/ 2147483647 h 578"/>
              <a:gd name="T62" fmla="*/ 2147483647 w 770"/>
              <a:gd name="T63" fmla="*/ 2147483647 h 578"/>
              <a:gd name="T64" fmla="*/ 2147483647 w 770"/>
              <a:gd name="T65" fmla="*/ 2147483647 h 578"/>
              <a:gd name="T66" fmla="*/ 2147483647 w 770"/>
              <a:gd name="T67" fmla="*/ 2147483647 h 578"/>
              <a:gd name="T68" fmla="*/ 2147483647 w 770"/>
              <a:gd name="T69" fmla="*/ 2147483647 h 57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70"/>
              <a:gd name="T106" fmla="*/ 0 h 578"/>
              <a:gd name="T107" fmla="*/ 770 w 770"/>
              <a:gd name="T108" fmla="*/ 578 h 57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70" h="578">
                <a:moveTo>
                  <a:pt x="496" y="116"/>
                </a:moveTo>
                <a:lnTo>
                  <a:pt x="506" y="121"/>
                </a:lnTo>
                <a:lnTo>
                  <a:pt x="540" y="155"/>
                </a:lnTo>
                <a:lnTo>
                  <a:pt x="589" y="211"/>
                </a:lnTo>
                <a:lnTo>
                  <a:pt x="645" y="283"/>
                </a:lnTo>
                <a:lnTo>
                  <a:pt x="701" y="362"/>
                </a:lnTo>
                <a:lnTo>
                  <a:pt x="745" y="443"/>
                </a:lnTo>
                <a:lnTo>
                  <a:pt x="770" y="518"/>
                </a:lnTo>
                <a:lnTo>
                  <a:pt x="768" y="578"/>
                </a:lnTo>
                <a:lnTo>
                  <a:pt x="0" y="543"/>
                </a:lnTo>
                <a:lnTo>
                  <a:pt x="14" y="529"/>
                </a:lnTo>
                <a:lnTo>
                  <a:pt x="49" y="490"/>
                </a:lnTo>
                <a:lnTo>
                  <a:pt x="93" y="429"/>
                </a:lnTo>
                <a:lnTo>
                  <a:pt x="134" y="355"/>
                </a:lnTo>
                <a:lnTo>
                  <a:pt x="162" y="269"/>
                </a:lnTo>
                <a:lnTo>
                  <a:pt x="165" y="179"/>
                </a:lnTo>
                <a:lnTo>
                  <a:pt x="132" y="86"/>
                </a:lnTo>
                <a:lnTo>
                  <a:pt x="49" y="0"/>
                </a:lnTo>
                <a:lnTo>
                  <a:pt x="60" y="9"/>
                </a:lnTo>
                <a:lnTo>
                  <a:pt x="93" y="35"/>
                </a:lnTo>
                <a:lnTo>
                  <a:pt x="134" y="76"/>
                </a:lnTo>
                <a:lnTo>
                  <a:pt x="176" y="132"/>
                </a:lnTo>
                <a:lnTo>
                  <a:pt x="206" y="202"/>
                </a:lnTo>
                <a:lnTo>
                  <a:pt x="218" y="283"/>
                </a:lnTo>
                <a:lnTo>
                  <a:pt x="202" y="374"/>
                </a:lnTo>
                <a:lnTo>
                  <a:pt x="146" y="474"/>
                </a:lnTo>
                <a:lnTo>
                  <a:pt x="701" y="485"/>
                </a:lnTo>
                <a:lnTo>
                  <a:pt x="696" y="480"/>
                </a:lnTo>
                <a:lnTo>
                  <a:pt x="687" y="464"/>
                </a:lnTo>
                <a:lnTo>
                  <a:pt x="668" y="439"/>
                </a:lnTo>
                <a:lnTo>
                  <a:pt x="645" y="399"/>
                </a:lnTo>
                <a:lnTo>
                  <a:pt x="617" y="348"/>
                </a:lnTo>
                <a:lnTo>
                  <a:pt x="582" y="285"/>
                </a:lnTo>
                <a:lnTo>
                  <a:pt x="540" y="209"/>
                </a:lnTo>
                <a:lnTo>
                  <a:pt x="496" y="1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2" name="Freeform 906"/>
          <p:cNvSpPr>
            <a:spLocks/>
          </p:cNvSpPr>
          <p:nvPr/>
        </p:nvSpPr>
        <p:spPr bwMode="auto">
          <a:xfrm>
            <a:off x="3822700" y="6392863"/>
            <a:ext cx="200025" cy="290512"/>
          </a:xfrm>
          <a:custGeom>
            <a:avLst/>
            <a:gdLst>
              <a:gd name="T0" fmla="*/ 2147483647 w 228"/>
              <a:gd name="T1" fmla="*/ 0 h 434"/>
              <a:gd name="T2" fmla="*/ 0 w 228"/>
              <a:gd name="T3" fmla="*/ 2147483647 h 434"/>
              <a:gd name="T4" fmla="*/ 2147483647 w 228"/>
              <a:gd name="T5" fmla="*/ 2147483647 h 434"/>
              <a:gd name="T6" fmla="*/ 2147483647 w 228"/>
              <a:gd name="T7" fmla="*/ 0 h 434"/>
              <a:gd name="T8" fmla="*/ 0 60000 65536"/>
              <a:gd name="T9" fmla="*/ 0 60000 65536"/>
              <a:gd name="T10" fmla="*/ 0 60000 65536"/>
              <a:gd name="T11" fmla="*/ 0 60000 65536"/>
              <a:gd name="T12" fmla="*/ 0 w 228"/>
              <a:gd name="T13" fmla="*/ 0 h 434"/>
              <a:gd name="T14" fmla="*/ 228 w 228"/>
              <a:gd name="T15" fmla="*/ 434 h 434"/>
            </a:gdLst>
            <a:ahLst/>
            <a:cxnLst>
              <a:cxn ang="T8">
                <a:pos x="T0" y="T1"/>
              </a:cxn>
              <a:cxn ang="T9">
                <a:pos x="T2" y="T3"/>
              </a:cxn>
              <a:cxn ang="T10">
                <a:pos x="T4" y="T5"/>
              </a:cxn>
              <a:cxn ang="T11">
                <a:pos x="T6" y="T7"/>
              </a:cxn>
            </a:cxnLst>
            <a:rect l="T12" t="T13" r="T14" b="T15"/>
            <a:pathLst>
              <a:path w="228" h="434">
                <a:moveTo>
                  <a:pt x="228" y="0"/>
                </a:moveTo>
                <a:lnTo>
                  <a:pt x="0" y="341"/>
                </a:lnTo>
                <a:lnTo>
                  <a:pt x="128" y="434"/>
                </a:lnTo>
                <a:lnTo>
                  <a:pt x="2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3" name="Freeform 907"/>
          <p:cNvSpPr>
            <a:spLocks/>
          </p:cNvSpPr>
          <p:nvPr/>
        </p:nvSpPr>
        <p:spPr bwMode="auto">
          <a:xfrm>
            <a:off x="4368800" y="6442075"/>
            <a:ext cx="284163" cy="241300"/>
          </a:xfrm>
          <a:custGeom>
            <a:avLst/>
            <a:gdLst>
              <a:gd name="T0" fmla="*/ 0 w 322"/>
              <a:gd name="T1" fmla="*/ 0 h 358"/>
              <a:gd name="T2" fmla="*/ 2147483647 w 322"/>
              <a:gd name="T3" fmla="*/ 2147483647 h 358"/>
              <a:gd name="T4" fmla="*/ 2147483647 w 322"/>
              <a:gd name="T5" fmla="*/ 2147483647 h 358"/>
              <a:gd name="T6" fmla="*/ 2147483647 w 322"/>
              <a:gd name="T7" fmla="*/ 2147483647 h 358"/>
              <a:gd name="T8" fmla="*/ 2147483647 w 322"/>
              <a:gd name="T9" fmla="*/ 2147483647 h 358"/>
              <a:gd name="T10" fmla="*/ 2147483647 w 322"/>
              <a:gd name="T11" fmla="*/ 2147483647 h 358"/>
              <a:gd name="T12" fmla="*/ 2147483647 w 322"/>
              <a:gd name="T13" fmla="*/ 2147483647 h 358"/>
              <a:gd name="T14" fmla="*/ 2147483647 w 322"/>
              <a:gd name="T15" fmla="*/ 2147483647 h 358"/>
              <a:gd name="T16" fmla="*/ 2147483647 w 322"/>
              <a:gd name="T17" fmla="*/ 2147483647 h 358"/>
              <a:gd name="T18" fmla="*/ 2147483647 w 322"/>
              <a:gd name="T19" fmla="*/ 2147483647 h 358"/>
              <a:gd name="T20" fmla="*/ 2147483647 w 322"/>
              <a:gd name="T21" fmla="*/ 2147483647 h 358"/>
              <a:gd name="T22" fmla="*/ 2147483647 w 322"/>
              <a:gd name="T23" fmla="*/ 2147483647 h 358"/>
              <a:gd name="T24" fmla="*/ 2147483647 w 322"/>
              <a:gd name="T25" fmla="*/ 2147483647 h 358"/>
              <a:gd name="T26" fmla="*/ 2147483647 w 322"/>
              <a:gd name="T27" fmla="*/ 2147483647 h 358"/>
              <a:gd name="T28" fmla="*/ 2147483647 w 322"/>
              <a:gd name="T29" fmla="*/ 2147483647 h 358"/>
              <a:gd name="T30" fmla="*/ 2147483647 w 322"/>
              <a:gd name="T31" fmla="*/ 2147483647 h 358"/>
              <a:gd name="T32" fmla="*/ 2147483647 w 322"/>
              <a:gd name="T33" fmla="*/ 2147483647 h 358"/>
              <a:gd name="T34" fmla="*/ 0 w 322"/>
              <a:gd name="T35" fmla="*/ 0 h 3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2"/>
              <a:gd name="T55" fmla="*/ 0 h 358"/>
              <a:gd name="T56" fmla="*/ 322 w 322"/>
              <a:gd name="T57" fmla="*/ 358 h 3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2" h="358">
                <a:moveTo>
                  <a:pt x="0" y="0"/>
                </a:moveTo>
                <a:lnTo>
                  <a:pt x="322" y="272"/>
                </a:lnTo>
                <a:lnTo>
                  <a:pt x="318" y="276"/>
                </a:lnTo>
                <a:lnTo>
                  <a:pt x="308" y="288"/>
                </a:lnTo>
                <a:lnTo>
                  <a:pt x="294" y="307"/>
                </a:lnTo>
                <a:lnTo>
                  <a:pt x="276" y="325"/>
                </a:lnTo>
                <a:lnTo>
                  <a:pt x="257" y="341"/>
                </a:lnTo>
                <a:lnTo>
                  <a:pt x="239" y="353"/>
                </a:lnTo>
                <a:lnTo>
                  <a:pt x="220" y="358"/>
                </a:lnTo>
                <a:lnTo>
                  <a:pt x="206" y="351"/>
                </a:lnTo>
                <a:lnTo>
                  <a:pt x="188" y="325"/>
                </a:lnTo>
                <a:lnTo>
                  <a:pt x="160" y="281"/>
                </a:lnTo>
                <a:lnTo>
                  <a:pt x="125" y="225"/>
                </a:lnTo>
                <a:lnTo>
                  <a:pt x="90" y="163"/>
                </a:lnTo>
                <a:lnTo>
                  <a:pt x="55" y="102"/>
                </a:lnTo>
                <a:lnTo>
                  <a:pt x="28" y="51"/>
                </a:lnTo>
                <a:lnTo>
                  <a:pt x="7" y="1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4" name="Freeform 908"/>
          <p:cNvSpPr>
            <a:spLocks/>
          </p:cNvSpPr>
          <p:nvPr/>
        </p:nvSpPr>
        <p:spPr bwMode="auto">
          <a:xfrm>
            <a:off x="4327525" y="6765925"/>
            <a:ext cx="80963" cy="165100"/>
          </a:xfrm>
          <a:custGeom>
            <a:avLst/>
            <a:gdLst>
              <a:gd name="T0" fmla="*/ 2147483647 w 91"/>
              <a:gd name="T1" fmla="*/ 0 h 246"/>
              <a:gd name="T2" fmla="*/ 2147483647 w 91"/>
              <a:gd name="T3" fmla="*/ 2147483647 h 246"/>
              <a:gd name="T4" fmla="*/ 0 w 91"/>
              <a:gd name="T5" fmla="*/ 0 h 246"/>
              <a:gd name="T6" fmla="*/ 2147483647 w 91"/>
              <a:gd name="T7" fmla="*/ 0 h 246"/>
              <a:gd name="T8" fmla="*/ 0 60000 65536"/>
              <a:gd name="T9" fmla="*/ 0 60000 65536"/>
              <a:gd name="T10" fmla="*/ 0 60000 65536"/>
              <a:gd name="T11" fmla="*/ 0 60000 65536"/>
              <a:gd name="T12" fmla="*/ 0 w 91"/>
              <a:gd name="T13" fmla="*/ 0 h 246"/>
              <a:gd name="T14" fmla="*/ 91 w 91"/>
              <a:gd name="T15" fmla="*/ 246 h 246"/>
            </a:gdLst>
            <a:ahLst/>
            <a:cxnLst>
              <a:cxn ang="T8">
                <a:pos x="T0" y="T1"/>
              </a:cxn>
              <a:cxn ang="T9">
                <a:pos x="T2" y="T3"/>
              </a:cxn>
              <a:cxn ang="T10">
                <a:pos x="T4" y="T5"/>
              </a:cxn>
              <a:cxn ang="T11">
                <a:pos x="T6" y="T7"/>
              </a:cxn>
            </a:cxnLst>
            <a:rect l="T12" t="T13" r="T14" b="T15"/>
            <a:pathLst>
              <a:path w="91" h="246">
                <a:moveTo>
                  <a:pt x="91" y="0"/>
                </a:moveTo>
                <a:lnTo>
                  <a:pt x="17" y="246"/>
                </a:lnTo>
                <a:lnTo>
                  <a:pt x="0" y="0"/>
                </a:lnTo>
                <a:lnTo>
                  <a:pt x="9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5" name="Freeform 909"/>
          <p:cNvSpPr>
            <a:spLocks/>
          </p:cNvSpPr>
          <p:nvPr/>
        </p:nvSpPr>
        <p:spPr bwMode="auto">
          <a:xfrm>
            <a:off x="4114800" y="6734175"/>
            <a:ext cx="80963" cy="144463"/>
          </a:xfrm>
          <a:custGeom>
            <a:avLst/>
            <a:gdLst>
              <a:gd name="T0" fmla="*/ 2147483647 w 91"/>
              <a:gd name="T1" fmla="*/ 0 h 216"/>
              <a:gd name="T2" fmla="*/ 2147483647 w 91"/>
              <a:gd name="T3" fmla="*/ 2147483647 h 216"/>
              <a:gd name="T4" fmla="*/ 0 w 91"/>
              <a:gd name="T5" fmla="*/ 0 h 216"/>
              <a:gd name="T6" fmla="*/ 2147483647 w 91"/>
              <a:gd name="T7" fmla="*/ 0 h 216"/>
              <a:gd name="T8" fmla="*/ 0 60000 65536"/>
              <a:gd name="T9" fmla="*/ 0 60000 65536"/>
              <a:gd name="T10" fmla="*/ 0 60000 65536"/>
              <a:gd name="T11" fmla="*/ 0 60000 65536"/>
              <a:gd name="T12" fmla="*/ 0 w 91"/>
              <a:gd name="T13" fmla="*/ 0 h 216"/>
              <a:gd name="T14" fmla="*/ 91 w 91"/>
              <a:gd name="T15" fmla="*/ 216 h 216"/>
            </a:gdLst>
            <a:ahLst/>
            <a:cxnLst>
              <a:cxn ang="T8">
                <a:pos x="T0" y="T1"/>
              </a:cxn>
              <a:cxn ang="T9">
                <a:pos x="T2" y="T3"/>
              </a:cxn>
              <a:cxn ang="T10">
                <a:pos x="T4" y="T5"/>
              </a:cxn>
              <a:cxn ang="T11">
                <a:pos x="T6" y="T7"/>
              </a:cxn>
            </a:cxnLst>
            <a:rect l="T12" t="T13" r="T14" b="T15"/>
            <a:pathLst>
              <a:path w="91" h="216">
                <a:moveTo>
                  <a:pt x="91" y="0"/>
                </a:moveTo>
                <a:lnTo>
                  <a:pt x="16" y="216"/>
                </a:lnTo>
                <a:lnTo>
                  <a:pt x="0" y="0"/>
                </a:lnTo>
                <a:lnTo>
                  <a:pt x="9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6" name="Freeform 910"/>
          <p:cNvSpPr>
            <a:spLocks/>
          </p:cNvSpPr>
          <p:nvPr/>
        </p:nvSpPr>
        <p:spPr bwMode="auto">
          <a:xfrm>
            <a:off x="4279900" y="6935788"/>
            <a:ext cx="269875" cy="77787"/>
          </a:xfrm>
          <a:custGeom>
            <a:avLst/>
            <a:gdLst>
              <a:gd name="T0" fmla="*/ 2147483647 w 306"/>
              <a:gd name="T1" fmla="*/ 0 h 114"/>
              <a:gd name="T2" fmla="*/ 2147483647 w 306"/>
              <a:gd name="T3" fmla="*/ 953064151 h 114"/>
              <a:gd name="T4" fmla="*/ 2147483647 w 306"/>
              <a:gd name="T5" fmla="*/ 2147483647 h 114"/>
              <a:gd name="T6" fmla="*/ 2147483647 w 306"/>
              <a:gd name="T7" fmla="*/ 2147483647 h 114"/>
              <a:gd name="T8" fmla="*/ 2147483647 w 306"/>
              <a:gd name="T9" fmla="*/ 2147483647 h 114"/>
              <a:gd name="T10" fmla="*/ 2147483647 w 306"/>
              <a:gd name="T11" fmla="*/ 2147483647 h 114"/>
              <a:gd name="T12" fmla="*/ 2147483647 w 306"/>
              <a:gd name="T13" fmla="*/ 2147483647 h 114"/>
              <a:gd name="T14" fmla="*/ 2147483647 w 306"/>
              <a:gd name="T15" fmla="*/ 2147483647 h 114"/>
              <a:gd name="T16" fmla="*/ 2147483647 w 306"/>
              <a:gd name="T17" fmla="*/ 2147483647 h 114"/>
              <a:gd name="T18" fmla="*/ 2147483647 w 306"/>
              <a:gd name="T19" fmla="*/ 2147483647 h 114"/>
              <a:gd name="T20" fmla="*/ 2147483647 w 306"/>
              <a:gd name="T21" fmla="*/ 2147483647 h 114"/>
              <a:gd name="T22" fmla="*/ 2147483647 w 306"/>
              <a:gd name="T23" fmla="*/ 2147483647 h 114"/>
              <a:gd name="T24" fmla="*/ 2147483647 w 306"/>
              <a:gd name="T25" fmla="*/ 2147483647 h 114"/>
              <a:gd name="T26" fmla="*/ 2147483647 w 306"/>
              <a:gd name="T27" fmla="*/ 2147483647 h 114"/>
              <a:gd name="T28" fmla="*/ 2147483647 w 306"/>
              <a:gd name="T29" fmla="*/ 2147483647 h 114"/>
              <a:gd name="T30" fmla="*/ 2147483647 w 306"/>
              <a:gd name="T31" fmla="*/ 2147483647 h 114"/>
              <a:gd name="T32" fmla="*/ 2147483647 w 306"/>
              <a:gd name="T33" fmla="*/ 2147483647 h 114"/>
              <a:gd name="T34" fmla="*/ 0 w 306"/>
              <a:gd name="T35" fmla="*/ 2147483647 h 114"/>
              <a:gd name="T36" fmla="*/ 2147483647 w 306"/>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06"/>
              <a:gd name="T58" fmla="*/ 0 h 114"/>
              <a:gd name="T59" fmla="*/ 306 w 306"/>
              <a:gd name="T60" fmla="*/ 114 h 11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06" h="114">
                <a:moveTo>
                  <a:pt x="113" y="0"/>
                </a:moveTo>
                <a:lnTo>
                  <a:pt x="118" y="3"/>
                </a:lnTo>
                <a:lnTo>
                  <a:pt x="130" y="7"/>
                </a:lnTo>
                <a:lnTo>
                  <a:pt x="146" y="14"/>
                </a:lnTo>
                <a:lnTo>
                  <a:pt x="169" y="23"/>
                </a:lnTo>
                <a:lnTo>
                  <a:pt x="192" y="35"/>
                </a:lnTo>
                <a:lnTo>
                  <a:pt x="218" y="49"/>
                </a:lnTo>
                <a:lnTo>
                  <a:pt x="243" y="61"/>
                </a:lnTo>
                <a:lnTo>
                  <a:pt x="267" y="72"/>
                </a:lnTo>
                <a:lnTo>
                  <a:pt x="285" y="84"/>
                </a:lnTo>
                <a:lnTo>
                  <a:pt x="299" y="95"/>
                </a:lnTo>
                <a:lnTo>
                  <a:pt x="306" y="105"/>
                </a:lnTo>
                <a:lnTo>
                  <a:pt x="304" y="112"/>
                </a:lnTo>
                <a:lnTo>
                  <a:pt x="292" y="114"/>
                </a:lnTo>
                <a:lnTo>
                  <a:pt x="269" y="114"/>
                </a:lnTo>
                <a:lnTo>
                  <a:pt x="232" y="112"/>
                </a:lnTo>
                <a:lnTo>
                  <a:pt x="181" y="102"/>
                </a:lnTo>
                <a:lnTo>
                  <a:pt x="0" y="56"/>
                </a:lnTo>
                <a:lnTo>
                  <a:pt x="1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7" name="Freeform 911"/>
          <p:cNvSpPr>
            <a:spLocks/>
          </p:cNvSpPr>
          <p:nvPr/>
        </p:nvSpPr>
        <p:spPr bwMode="auto">
          <a:xfrm>
            <a:off x="3957638" y="6935788"/>
            <a:ext cx="231775" cy="100012"/>
          </a:xfrm>
          <a:custGeom>
            <a:avLst/>
            <a:gdLst>
              <a:gd name="T0" fmla="*/ 2147483647 w 263"/>
              <a:gd name="T1" fmla="*/ 2147483647 h 147"/>
              <a:gd name="T2" fmla="*/ 2147483647 w 263"/>
              <a:gd name="T3" fmla="*/ 2147483647 h 147"/>
              <a:gd name="T4" fmla="*/ 2147483647 w 263"/>
              <a:gd name="T5" fmla="*/ 2147483647 h 147"/>
              <a:gd name="T6" fmla="*/ 2147483647 w 263"/>
              <a:gd name="T7" fmla="*/ 2147483647 h 147"/>
              <a:gd name="T8" fmla="*/ 2147483647 w 263"/>
              <a:gd name="T9" fmla="*/ 2147483647 h 147"/>
              <a:gd name="T10" fmla="*/ 2147483647 w 263"/>
              <a:gd name="T11" fmla="*/ 2147483647 h 147"/>
              <a:gd name="T12" fmla="*/ 2147483647 w 263"/>
              <a:gd name="T13" fmla="*/ 2147483647 h 147"/>
              <a:gd name="T14" fmla="*/ 2147483647 w 263"/>
              <a:gd name="T15" fmla="*/ 2147483647 h 147"/>
              <a:gd name="T16" fmla="*/ 2147483647 w 263"/>
              <a:gd name="T17" fmla="*/ 2147483647 h 147"/>
              <a:gd name="T18" fmla="*/ 2147483647 w 263"/>
              <a:gd name="T19" fmla="*/ 2147483647 h 147"/>
              <a:gd name="T20" fmla="*/ 2147483647 w 263"/>
              <a:gd name="T21" fmla="*/ 2147483647 h 147"/>
              <a:gd name="T22" fmla="*/ 2147483647 w 263"/>
              <a:gd name="T23" fmla="*/ 2147483647 h 147"/>
              <a:gd name="T24" fmla="*/ 0 w 263"/>
              <a:gd name="T25" fmla="*/ 2147483647 h 147"/>
              <a:gd name="T26" fmla="*/ 2147483647 w 263"/>
              <a:gd name="T27" fmla="*/ 2147483647 h 147"/>
              <a:gd name="T28" fmla="*/ 2147483647 w 263"/>
              <a:gd name="T29" fmla="*/ 2147483647 h 147"/>
              <a:gd name="T30" fmla="*/ 2147483647 w 263"/>
              <a:gd name="T31" fmla="*/ 2147483647 h 147"/>
              <a:gd name="T32" fmla="*/ 2147483647 w 263"/>
              <a:gd name="T33" fmla="*/ 2147483647 h 147"/>
              <a:gd name="T34" fmla="*/ 2147483647 w 263"/>
              <a:gd name="T35" fmla="*/ 0 h 147"/>
              <a:gd name="T36" fmla="*/ 2147483647 w 263"/>
              <a:gd name="T37" fmla="*/ 2147483647 h 147"/>
              <a:gd name="T38" fmla="*/ 2147483647 w 263"/>
              <a:gd name="T39" fmla="*/ 2147483647 h 14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3"/>
              <a:gd name="T61" fmla="*/ 0 h 147"/>
              <a:gd name="T62" fmla="*/ 263 w 263"/>
              <a:gd name="T63" fmla="*/ 147 h 14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3" h="147">
                <a:moveTo>
                  <a:pt x="263" y="56"/>
                </a:moveTo>
                <a:lnTo>
                  <a:pt x="258" y="58"/>
                </a:lnTo>
                <a:lnTo>
                  <a:pt x="244" y="65"/>
                </a:lnTo>
                <a:lnTo>
                  <a:pt x="221" y="75"/>
                </a:lnTo>
                <a:lnTo>
                  <a:pt x="195" y="86"/>
                </a:lnTo>
                <a:lnTo>
                  <a:pt x="165" y="100"/>
                </a:lnTo>
                <a:lnTo>
                  <a:pt x="133" y="114"/>
                </a:lnTo>
                <a:lnTo>
                  <a:pt x="100" y="126"/>
                </a:lnTo>
                <a:lnTo>
                  <a:pt x="70" y="135"/>
                </a:lnTo>
                <a:lnTo>
                  <a:pt x="42" y="144"/>
                </a:lnTo>
                <a:lnTo>
                  <a:pt x="21" y="147"/>
                </a:lnTo>
                <a:lnTo>
                  <a:pt x="5" y="147"/>
                </a:lnTo>
                <a:lnTo>
                  <a:pt x="0" y="140"/>
                </a:lnTo>
                <a:lnTo>
                  <a:pt x="5" y="126"/>
                </a:lnTo>
                <a:lnTo>
                  <a:pt x="24" y="105"/>
                </a:lnTo>
                <a:lnTo>
                  <a:pt x="56" y="72"/>
                </a:lnTo>
                <a:lnTo>
                  <a:pt x="105" y="33"/>
                </a:lnTo>
                <a:lnTo>
                  <a:pt x="161" y="0"/>
                </a:lnTo>
                <a:lnTo>
                  <a:pt x="149" y="44"/>
                </a:lnTo>
                <a:lnTo>
                  <a:pt x="263"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8" name="Freeform 912"/>
          <p:cNvSpPr>
            <a:spLocks/>
          </p:cNvSpPr>
          <p:nvPr/>
        </p:nvSpPr>
        <p:spPr bwMode="auto">
          <a:xfrm>
            <a:off x="3795713" y="6045200"/>
            <a:ext cx="895350" cy="420688"/>
          </a:xfrm>
          <a:custGeom>
            <a:avLst/>
            <a:gdLst>
              <a:gd name="T0" fmla="*/ 2147483647 w 1014"/>
              <a:gd name="T1" fmla="*/ 2147483647 h 627"/>
              <a:gd name="T2" fmla="*/ 2147483647 w 1014"/>
              <a:gd name="T3" fmla="*/ 2147483647 h 627"/>
              <a:gd name="T4" fmla="*/ 2147483647 w 1014"/>
              <a:gd name="T5" fmla="*/ 2147483647 h 627"/>
              <a:gd name="T6" fmla="*/ 2147483647 w 1014"/>
              <a:gd name="T7" fmla="*/ 2147483647 h 627"/>
              <a:gd name="T8" fmla="*/ 2147483647 w 1014"/>
              <a:gd name="T9" fmla="*/ 2147483647 h 627"/>
              <a:gd name="T10" fmla="*/ 2147483647 w 1014"/>
              <a:gd name="T11" fmla="*/ 2147483647 h 627"/>
              <a:gd name="T12" fmla="*/ 2147483647 w 1014"/>
              <a:gd name="T13" fmla="*/ 2147483647 h 627"/>
              <a:gd name="T14" fmla="*/ 2147483647 w 1014"/>
              <a:gd name="T15" fmla="*/ 2147483647 h 627"/>
              <a:gd name="T16" fmla="*/ 2147483647 w 1014"/>
              <a:gd name="T17" fmla="*/ 2147483647 h 627"/>
              <a:gd name="T18" fmla="*/ 2147483647 w 1014"/>
              <a:gd name="T19" fmla="*/ 2147483647 h 627"/>
              <a:gd name="T20" fmla="*/ 2147483647 w 1014"/>
              <a:gd name="T21" fmla="*/ 2147483647 h 627"/>
              <a:gd name="T22" fmla="*/ 2147483647 w 1014"/>
              <a:gd name="T23" fmla="*/ 2147483647 h 627"/>
              <a:gd name="T24" fmla="*/ 2147483647 w 1014"/>
              <a:gd name="T25" fmla="*/ 2147483647 h 627"/>
              <a:gd name="T26" fmla="*/ 2147483647 w 1014"/>
              <a:gd name="T27" fmla="*/ 2147483647 h 627"/>
              <a:gd name="T28" fmla="*/ 2147483647 w 1014"/>
              <a:gd name="T29" fmla="*/ 2147483647 h 627"/>
              <a:gd name="T30" fmla="*/ 2147483647 w 1014"/>
              <a:gd name="T31" fmla="*/ 2147483647 h 627"/>
              <a:gd name="T32" fmla="*/ 2147483647 w 1014"/>
              <a:gd name="T33" fmla="*/ 2147483647 h 627"/>
              <a:gd name="T34" fmla="*/ 2147483647 w 1014"/>
              <a:gd name="T35" fmla="*/ 2147483647 h 627"/>
              <a:gd name="T36" fmla="*/ 2147483647 w 1014"/>
              <a:gd name="T37" fmla="*/ 2147483647 h 627"/>
              <a:gd name="T38" fmla="*/ 2147483647 w 1014"/>
              <a:gd name="T39" fmla="*/ 2147483647 h 627"/>
              <a:gd name="T40" fmla="*/ 2147483647 w 1014"/>
              <a:gd name="T41" fmla="*/ 2147483647 h 627"/>
              <a:gd name="T42" fmla="*/ 2147483647 w 1014"/>
              <a:gd name="T43" fmla="*/ 0 h 627"/>
              <a:gd name="T44" fmla="*/ 2147483647 w 1014"/>
              <a:gd name="T45" fmla="*/ 2147483647 h 627"/>
              <a:gd name="T46" fmla="*/ 2147483647 w 1014"/>
              <a:gd name="T47" fmla="*/ 2147483647 h 627"/>
              <a:gd name="T48" fmla="*/ 2147483647 w 1014"/>
              <a:gd name="T49" fmla="*/ 2147483647 h 627"/>
              <a:gd name="T50" fmla="*/ 2147483647 w 1014"/>
              <a:gd name="T51" fmla="*/ 2147483647 h 627"/>
              <a:gd name="T52" fmla="*/ 2147483647 w 1014"/>
              <a:gd name="T53" fmla="*/ 2147483647 h 627"/>
              <a:gd name="T54" fmla="*/ 2147483647 w 1014"/>
              <a:gd name="T55" fmla="*/ 2147483647 h 627"/>
              <a:gd name="T56" fmla="*/ 2147483647 w 1014"/>
              <a:gd name="T57" fmla="*/ 2147483647 h 627"/>
              <a:gd name="T58" fmla="*/ 2147483647 w 1014"/>
              <a:gd name="T59" fmla="*/ 2147483647 h 627"/>
              <a:gd name="T60" fmla="*/ 2147483647 w 1014"/>
              <a:gd name="T61" fmla="*/ 2147483647 h 627"/>
              <a:gd name="T62" fmla="*/ 2147483647 w 1014"/>
              <a:gd name="T63" fmla="*/ 2147483647 h 627"/>
              <a:gd name="T64" fmla="*/ 2147483647 w 1014"/>
              <a:gd name="T65" fmla="*/ 2147483647 h 627"/>
              <a:gd name="T66" fmla="*/ 2147483647 w 1014"/>
              <a:gd name="T67" fmla="*/ 2147483647 h 627"/>
              <a:gd name="T68" fmla="*/ 2147483647 w 1014"/>
              <a:gd name="T69" fmla="*/ 2147483647 h 627"/>
              <a:gd name="T70" fmla="*/ 2147483647 w 1014"/>
              <a:gd name="T71" fmla="*/ 2147483647 h 627"/>
              <a:gd name="T72" fmla="*/ 2147483647 w 1014"/>
              <a:gd name="T73" fmla="*/ 2147483647 h 627"/>
              <a:gd name="T74" fmla="*/ 2147483647 w 1014"/>
              <a:gd name="T75" fmla="*/ 2147483647 h 627"/>
              <a:gd name="T76" fmla="*/ 2147483647 w 1014"/>
              <a:gd name="T77" fmla="*/ 2147483647 h 627"/>
              <a:gd name="T78" fmla="*/ 2147483647 w 1014"/>
              <a:gd name="T79" fmla="*/ 2147483647 h 627"/>
              <a:gd name="T80" fmla="*/ 2147483647 w 1014"/>
              <a:gd name="T81" fmla="*/ 2147483647 h 627"/>
              <a:gd name="T82" fmla="*/ 2147483647 w 1014"/>
              <a:gd name="T83" fmla="*/ 2147483647 h 627"/>
              <a:gd name="T84" fmla="*/ 2147483647 w 1014"/>
              <a:gd name="T85" fmla="*/ 2147483647 h 627"/>
              <a:gd name="T86" fmla="*/ 2147483647 w 1014"/>
              <a:gd name="T87" fmla="*/ 2147483647 h 627"/>
              <a:gd name="T88" fmla="*/ 2147483647 w 1014"/>
              <a:gd name="T89" fmla="*/ 2147483647 h 627"/>
              <a:gd name="T90" fmla="*/ 2147483647 w 1014"/>
              <a:gd name="T91" fmla="*/ 2147483647 h 627"/>
              <a:gd name="T92" fmla="*/ 2147483647 w 1014"/>
              <a:gd name="T93" fmla="*/ 2147483647 h 627"/>
              <a:gd name="T94" fmla="*/ 2147483647 w 1014"/>
              <a:gd name="T95" fmla="*/ 2147483647 h 627"/>
              <a:gd name="T96" fmla="*/ 2147483647 w 1014"/>
              <a:gd name="T97" fmla="*/ 2147483647 h 627"/>
              <a:gd name="T98" fmla="*/ 2147483647 w 1014"/>
              <a:gd name="T99" fmla="*/ 2147483647 h 627"/>
              <a:gd name="T100" fmla="*/ 2147483647 w 1014"/>
              <a:gd name="T101" fmla="*/ 2147483647 h 627"/>
              <a:gd name="T102" fmla="*/ 2147483647 w 1014"/>
              <a:gd name="T103" fmla="*/ 2147483647 h 627"/>
              <a:gd name="T104" fmla="*/ 2147483647 w 1014"/>
              <a:gd name="T105" fmla="*/ 2147483647 h 627"/>
              <a:gd name="T106" fmla="*/ 2147483647 w 1014"/>
              <a:gd name="T107" fmla="*/ 2147483647 h 627"/>
              <a:gd name="T108" fmla="*/ 2147483647 w 1014"/>
              <a:gd name="T109" fmla="*/ 2147483647 h 627"/>
              <a:gd name="T110" fmla="*/ 2147483647 w 1014"/>
              <a:gd name="T111" fmla="*/ 2147483647 h 627"/>
              <a:gd name="T112" fmla="*/ 2147483647 w 1014"/>
              <a:gd name="T113" fmla="*/ 2147483647 h 627"/>
              <a:gd name="T114" fmla="*/ 2147483647 w 1014"/>
              <a:gd name="T115" fmla="*/ 2147483647 h 627"/>
              <a:gd name="T116" fmla="*/ 2147483647 w 1014"/>
              <a:gd name="T117" fmla="*/ 2147483647 h 627"/>
              <a:gd name="T118" fmla="*/ 1376893887 w 1014"/>
              <a:gd name="T119" fmla="*/ 2147483647 h 627"/>
              <a:gd name="T120" fmla="*/ 2147483647 w 1014"/>
              <a:gd name="T121" fmla="*/ 2147483647 h 6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14"/>
              <a:gd name="T184" fmla="*/ 0 h 627"/>
              <a:gd name="T185" fmla="*/ 1014 w 1014"/>
              <a:gd name="T186" fmla="*/ 627 h 62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14" h="627">
                <a:moveTo>
                  <a:pt x="186" y="255"/>
                </a:moveTo>
                <a:lnTo>
                  <a:pt x="183" y="265"/>
                </a:lnTo>
                <a:lnTo>
                  <a:pt x="179" y="272"/>
                </a:lnTo>
                <a:lnTo>
                  <a:pt x="176" y="281"/>
                </a:lnTo>
                <a:lnTo>
                  <a:pt x="172" y="290"/>
                </a:lnTo>
                <a:lnTo>
                  <a:pt x="165" y="320"/>
                </a:lnTo>
                <a:lnTo>
                  <a:pt x="165" y="348"/>
                </a:lnTo>
                <a:lnTo>
                  <a:pt x="169" y="378"/>
                </a:lnTo>
                <a:lnTo>
                  <a:pt x="176" y="406"/>
                </a:lnTo>
                <a:lnTo>
                  <a:pt x="190" y="432"/>
                </a:lnTo>
                <a:lnTo>
                  <a:pt x="207" y="455"/>
                </a:lnTo>
                <a:lnTo>
                  <a:pt x="230" y="476"/>
                </a:lnTo>
                <a:lnTo>
                  <a:pt x="255" y="490"/>
                </a:lnTo>
                <a:lnTo>
                  <a:pt x="279" y="499"/>
                </a:lnTo>
                <a:lnTo>
                  <a:pt x="302" y="508"/>
                </a:lnTo>
                <a:lnTo>
                  <a:pt x="325" y="515"/>
                </a:lnTo>
                <a:lnTo>
                  <a:pt x="348" y="522"/>
                </a:lnTo>
                <a:lnTo>
                  <a:pt x="374" y="529"/>
                </a:lnTo>
                <a:lnTo>
                  <a:pt x="397" y="534"/>
                </a:lnTo>
                <a:lnTo>
                  <a:pt x="422" y="539"/>
                </a:lnTo>
                <a:lnTo>
                  <a:pt x="446" y="543"/>
                </a:lnTo>
                <a:lnTo>
                  <a:pt x="490" y="550"/>
                </a:lnTo>
                <a:lnTo>
                  <a:pt x="536" y="553"/>
                </a:lnTo>
                <a:lnTo>
                  <a:pt x="587" y="553"/>
                </a:lnTo>
                <a:lnTo>
                  <a:pt x="634" y="546"/>
                </a:lnTo>
                <a:lnTo>
                  <a:pt x="678" y="532"/>
                </a:lnTo>
                <a:lnTo>
                  <a:pt x="715" y="508"/>
                </a:lnTo>
                <a:lnTo>
                  <a:pt x="745" y="474"/>
                </a:lnTo>
                <a:lnTo>
                  <a:pt x="761" y="427"/>
                </a:lnTo>
                <a:lnTo>
                  <a:pt x="763" y="395"/>
                </a:lnTo>
                <a:lnTo>
                  <a:pt x="761" y="365"/>
                </a:lnTo>
                <a:lnTo>
                  <a:pt x="754" y="334"/>
                </a:lnTo>
                <a:lnTo>
                  <a:pt x="740" y="306"/>
                </a:lnTo>
                <a:lnTo>
                  <a:pt x="722" y="283"/>
                </a:lnTo>
                <a:lnTo>
                  <a:pt x="701" y="260"/>
                </a:lnTo>
                <a:lnTo>
                  <a:pt x="675" y="237"/>
                </a:lnTo>
                <a:lnTo>
                  <a:pt x="650" y="218"/>
                </a:lnTo>
                <a:lnTo>
                  <a:pt x="620" y="200"/>
                </a:lnTo>
                <a:lnTo>
                  <a:pt x="589" y="183"/>
                </a:lnTo>
                <a:lnTo>
                  <a:pt x="557" y="167"/>
                </a:lnTo>
                <a:lnTo>
                  <a:pt x="527" y="153"/>
                </a:lnTo>
                <a:lnTo>
                  <a:pt x="494" y="139"/>
                </a:lnTo>
                <a:lnTo>
                  <a:pt x="464" y="128"/>
                </a:lnTo>
                <a:lnTo>
                  <a:pt x="436" y="118"/>
                </a:lnTo>
                <a:lnTo>
                  <a:pt x="411" y="109"/>
                </a:lnTo>
                <a:lnTo>
                  <a:pt x="408" y="109"/>
                </a:lnTo>
                <a:lnTo>
                  <a:pt x="406" y="109"/>
                </a:lnTo>
                <a:lnTo>
                  <a:pt x="404" y="109"/>
                </a:lnTo>
                <a:lnTo>
                  <a:pt x="371" y="114"/>
                </a:lnTo>
                <a:lnTo>
                  <a:pt x="337" y="123"/>
                </a:lnTo>
                <a:lnTo>
                  <a:pt x="306" y="137"/>
                </a:lnTo>
                <a:lnTo>
                  <a:pt x="276" y="153"/>
                </a:lnTo>
                <a:lnTo>
                  <a:pt x="248" y="174"/>
                </a:lnTo>
                <a:lnTo>
                  <a:pt x="225" y="197"/>
                </a:lnTo>
                <a:lnTo>
                  <a:pt x="204" y="225"/>
                </a:lnTo>
                <a:lnTo>
                  <a:pt x="186" y="255"/>
                </a:lnTo>
                <a:lnTo>
                  <a:pt x="14" y="228"/>
                </a:lnTo>
                <a:lnTo>
                  <a:pt x="26" y="195"/>
                </a:lnTo>
                <a:lnTo>
                  <a:pt x="37" y="169"/>
                </a:lnTo>
                <a:lnTo>
                  <a:pt x="47" y="153"/>
                </a:lnTo>
                <a:lnTo>
                  <a:pt x="49" y="149"/>
                </a:lnTo>
                <a:lnTo>
                  <a:pt x="74" y="81"/>
                </a:lnTo>
                <a:lnTo>
                  <a:pt x="109" y="35"/>
                </a:lnTo>
                <a:lnTo>
                  <a:pt x="151" y="9"/>
                </a:lnTo>
                <a:lnTo>
                  <a:pt x="197" y="0"/>
                </a:lnTo>
                <a:lnTo>
                  <a:pt x="246" y="2"/>
                </a:lnTo>
                <a:lnTo>
                  <a:pt x="290" y="12"/>
                </a:lnTo>
                <a:lnTo>
                  <a:pt x="334" y="28"/>
                </a:lnTo>
                <a:lnTo>
                  <a:pt x="369" y="44"/>
                </a:lnTo>
                <a:lnTo>
                  <a:pt x="402" y="44"/>
                </a:lnTo>
                <a:lnTo>
                  <a:pt x="434" y="49"/>
                </a:lnTo>
                <a:lnTo>
                  <a:pt x="464" y="53"/>
                </a:lnTo>
                <a:lnTo>
                  <a:pt x="497" y="60"/>
                </a:lnTo>
                <a:lnTo>
                  <a:pt x="529" y="67"/>
                </a:lnTo>
                <a:lnTo>
                  <a:pt x="559" y="74"/>
                </a:lnTo>
                <a:lnTo>
                  <a:pt x="589" y="84"/>
                </a:lnTo>
                <a:lnTo>
                  <a:pt x="620" y="93"/>
                </a:lnTo>
                <a:lnTo>
                  <a:pt x="631" y="97"/>
                </a:lnTo>
                <a:lnTo>
                  <a:pt x="645" y="102"/>
                </a:lnTo>
                <a:lnTo>
                  <a:pt x="657" y="104"/>
                </a:lnTo>
                <a:lnTo>
                  <a:pt x="668" y="109"/>
                </a:lnTo>
                <a:lnTo>
                  <a:pt x="682" y="114"/>
                </a:lnTo>
                <a:lnTo>
                  <a:pt x="696" y="123"/>
                </a:lnTo>
                <a:lnTo>
                  <a:pt x="708" y="132"/>
                </a:lnTo>
                <a:lnTo>
                  <a:pt x="717" y="144"/>
                </a:lnTo>
                <a:lnTo>
                  <a:pt x="722" y="151"/>
                </a:lnTo>
                <a:lnTo>
                  <a:pt x="731" y="160"/>
                </a:lnTo>
                <a:lnTo>
                  <a:pt x="738" y="172"/>
                </a:lnTo>
                <a:lnTo>
                  <a:pt x="738" y="174"/>
                </a:lnTo>
                <a:lnTo>
                  <a:pt x="729" y="172"/>
                </a:lnTo>
                <a:lnTo>
                  <a:pt x="719" y="167"/>
                </a:lnTo>
                <a:lnTo>
                  <a:pt x="710" y="165"/>
                </a:lnTo>
                <a:lnTo>
                  <a:pt x="701" y="162"/>
                </a:lnTo>
                <a:lnTo>
                  <a:pt x="692" y="158"/>
                </a:lnTo>
                <a:lnTo>
                  <a:pt x="682" y="156"/>
                </a:lnTo>
                <a:lnTo>
                  <a:pt x="673" y="153"/>
                </a:lnTo>
                <a:lnTo>
                  <a:pt x="664" y="151"/>
                </a:lnTo>
                <a:lnTo>
                  <a:pt x="763" y="207"/>
                </a:lnTo>
                <a:lnTo>
                  <a:pt x="768" y="211"/>
                </a:lnTo>
                <a:lnTo>
                  <a:pt x="782" y="221"/>
                </a:lnTo>
                <a:lnTo>
                  <a:pt x="803" y="237"/>
                </a:lnTo>
                <a:lnTo>
                  <a:pt x="831" y="258"/>
                </a:lnTo>
                <a:lnTo>
                  <a:pt x="861" y="281"/>
                </a:lnTo>
                <a:lnTo>
                  <a:pt x="891" y="311"/>
                </a:lnTo>
                <a:lnTo>
                  <a:pt x="924" y="341"/>
                </a:lnTo>
                <a:lnTo>
                  <a:pt x="954" y="376"/>
                </a:lnTo>
                <a:lnTo>
                  <a:pt x="979" y="411"/>
                </a:lnTo>
                <a:lnTo>
                  <a:pt x="998" y="446"/>
                </a:lnTo>
                <a:lnTo>
                  <a:pt x="1012" y="481"/>
                </a:lnTo>
                <a:lnTo>
                  <a:pt x="1014" y="513"/>
                </a:lnTo>
                <a:lnTo>
                  <a:pt x="1005" y="546"/>
                </a:lnTo>
                <a:lnTo>
                  <a:pt x="984" y="574"/>
                </a:lnTo>
                <a:lnTo>
                  <a:pt x="949" y="601"/>
                </a:lnTo>
                <a:lnTo>
                  <a:pt x="896" y="622"/>
                </a:lnTo>
                <a:lnTo>
                  <a:pt x="808" y="622"/>
                </a:lnTo>
                <a:lnTo>
                  <a:pt x="801" y="627"/>
                </a:lnTo>
                <a:lnTo>
                  <a:pt x="805" y="620"/>
                </a:lnTo>
                <a:lnTo>
                  <a:pt x="815" y="611"/>
                </a:lnTo>
                <a:lnTo>
                  <a:pt x="826" y="597"/>
                </a:lnTo>
                <a:lnTo>
                  <a:pt x="838" y="576"/>
                </a:lnTo>
                <a:lnTo>
                  <a:pt x="849" y="555"/>
                </a:lnTo>
                <a:lnTo>
                  <a:pt x="859" y="527"/>
                </a:lnTo>
                <a:lnTo>
                  <a:pt x="861" y="497"/>
                </a:lnTo>
                <a:lnTo>
                  <a:pt x="861" y="462"/>
                </a:lnTo>
                <a:lnTo>
                  <a:pt x="852" y="425"/>
                </a:lnTo>
                <a:lnTo>
                  <a:pt x="835" y="385"/>
                </a:lnTo>
                <a:lnTo>
                  <a:pt x="808" y="341"/>
                </a:lnTo>
                <a:lnTo>
                  <a:pt x="770" y="295"/>
                </a:lnTo>
                <a:lnTo>
                  <a:pt x="717" y="246"/>
                </a:lnTo>
                <a:lnTo>
                  <a:pt x="650" y="195"/>
                </a:lnTo>
                <a:lnTo>
                  <a:pt x="641" y="190"/>
                </a:lnTo>
                <a:lnTo>
                  <a:pt x="668" y="209"/>
                </a:lnTo>
                <a:lnTo>
                  <a:pt x="694" y="230"/>
                </a:lnTo>
                <a:lnTo>
                  <a:pt x="719" y="253"/>
                </a:lnTo>
                <a:lnTo>
                  <a:pt x="743" y="274"/>
                </a:lnTo>
                <a:lnTo>
                  <a:pt x="763" y="299"/>
                </a:lnTo>
                <a:lnTo>
                  <a:pt x="784" y="325"/>
                </a:lnTo>
                <a:lnTo>
                  <a:pt x="803" y="353"/>
                </a:lnTo>
                <a:lnTo>
                  <a:pt x="819" y="381"/>
                </a:lnTo>
                <a:lnTo>
                  <a:pt x="831" y="409"/>
                </a:lnTo>
                <a:lnTo>
                  <a:pt x="838" y="437"/>
                </a:lnTo>
                <a:lnTo>
                  <a:pt x="838" y="467"/>
                </a:lnTo>
                <a:lnTo>
                  <a:pt x="835" y="495"/>
                </a:lnTo>
                <a:lnTo>
                  <a:pt x="826" y="520"/>
                </a:lnTo>
                <a:lnTo>
                  <a:pt x="812" y="546"/>
                </a:lnTo>
                <a:lnTo>
                  <a:pt x="794" y="567"/>
                </a:lnTo>
                <a:lnTo>
                  <a:pt x="770" y="585"/>
                </a:lnTo>
                <a:lnTo>
                  <a:pt x="745" y="599"/>
                </a:lnTo>
                <a:lnTo>
                  <a:pt x="717" y="608"/>
                </a:lnTo>
                <a:lnTo>
                  <a:pt x="687" y="615"/>
                </a:lnTo>
                <a:lnTo>
                  <a:pt x="657" y="618"/>
                </a:lnTo>
                <a:lnTo>
                  <a:pt x="627" y="618"/>
                </a:lnTo>
                <a:lnTo>
                  <a:pt x="594" y="618"/>
                </a:lnTo>
                <a:lnTo>
                  <a:pt x="564" y="615"/>
                </a:lnTo>
                <a:lnTo>
                  <a:pt x="536" y="611"/>
                </a:lnTo>
                <a:lnTo>
                  <a:pt x="499" y="606"/>
                </a:lnTo>
                <a:lnTo>
                  <a:pt x="460" y="599"/>
                </a:lnTo>
                <a:lnTo>
                  <a:pt x="420" y="587"/>
                </a:lnTo>
                <a:lnTo>
                  <a:pt x="381" y="576"/>
                </a:lnTo>
                <a:lnTo>
                  <a:pt x="341" y="562"/>
                </a:lnTo>
                <a:lnTo>
                  <a:pt x="304" y="546"/>
                </a:lnTo>
                <a:lnTo>
                  <a:pt x="269" y="527"/>
                </a:lnTo>
                <a:lnTo>
                  <a:pt x="234" y="506"/>
                </a:lnTo>
                <a:lnTo>
                  <a:pt x="253" y="527"/>
                </a:lnTo>
                <a:lnTo>
                  <a:pt x="269" y="548"/>
                </a:lnTo>
                <a:lnTo>
                  <a:pt x="288" y="567"/>
                </a:lnTo>
                <a:lnTo>
                  <a:pt x="302" y="580"/>
                </a:lnTo>
                <a:lnTo>
                  <a:pt x="313" y="594"/>
                </a:lnTo>
                <a:lnTo>
                  <a:pt x="323" y="604"/>
                </a:lnTo>
                <a:lnTo>
                  <a:pt x="330" y="608"/>
                </a:lnTo>
                <a:lnTo>
                  <a:pt x="332" y="611"/>
                </a:lnTo>
                <a:lnTo>
                  <a:pt x="163" y="518"/>
                </a:lnTo>
                <a:lnTo>
                  <a:pt x="207" y="622"/>
                </a:lnTo>
                <a:lnTo>
                  <a:pt x="132" y="571"/>
                </a:lnTo>
                <a:lnTo>
                  <a:pt x="77" y="520"/>
                </a:lnTo>
                <a:lnTo>
                  <a:pt x="40" y="467"/>
                </a:lnTo>
                <a:lnTo>
                  <a:pt x="16" y="413"/>
                </a:lnTo>
                <a:lnTo>
                  <a:pt x="2" y="360"/>
                </a:lnTo>
                <a:lnTo>
                  <a:pt x="0" y="311"/>
                </a:lnTo>
                <a:lnTo>
                  <a:pt x="5" y="267"/>
                </a:lnTo>
                <a:lnTo>
                  <a:pt x="14" y="228"/>
                </a:lnTo>
                <a:lnTo>
                  <a:pt x="186" y="2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49" name="Freeform 913"/>
          <p:cNvSpPr>
            <a:spLocks/>
          </p:cNvSpPr>
          <p:nvPr/>
        </p:nvSpPr>
        <p:spPr bwMode="auto">
          <a:xfrm>
            <a:off x="4133850" y="6183313"/>
            <a:ext cx="100013" cy="93662"/>
          </a:xfrm>
          <a:custGeom>
            <a:avLst/>
            <a:gdLst>
              <a:gd name="T0" fmla="*/ 2147483647 w 114"/>
              <a:gd name="T1" fmla="*/ 2147483647 h 139"/>
              <a:gd name="T2" fmla="*/ 0 w 114"/>
              <a:gd name="T3" fmla="*/ 2147483647 h 139"/>
              <a:gd name="T4" fmla="*/ 2147483647 w 114"/>
              <a:gd name="T5" fmla="*/ 2147483647 h 139"/>
              <a:gd name="T6" fmla="*/ 2147483647 w 114"/>
              <a:gd name="T7" fmla="*/ 2147483647 h 139"/>
              <a:gd name="T8" fmla="*/ 2147483647 w 114"/>
              <a:gd name="T9" fmla="*/ 2147483647 h 139"/>
              <a:gd name="T10" fmla="*/ 2147483647 w 114"/>
              <a:gd name="T11" fmla="*/ 2147483647 h 139"/>
              <a:gd name="T12" fmla="*/ 2147483647 w 114"/>
              <a:gd name="T13" fmla="*/ 2147483647 h 139"/>
              <a:gd name="T14" fmla="*/ 2147483647 w 114"/>
              <a:gd name="T15" fmla="*/ 2147483647 h 139"/>
              <a:gd name="T16" fmla="*/ 2147483647 w 114"/>
              <a:gd name="T17" fmla="*/ 2147483647 h 139"/>
              <a:gd name="T18" fmla="*/ 2147483647 w 114"/>
              <a:gd name="T19" fmla="*/ 2147483647 h 139"/>
              <a:gd name="T20" fmla="*/ 2147483647 w 114"/>
              <a:gd name="T21" fmla="*/ 2147483647 h 139"/>
              <a:gd name="T22" fmla="*/ 2147483647 w 114"/>
              <a:gd name="T23" fmla="*/ 2147483647 h 139"/>
              <a:gd name="T24" fmla="*/ 2147483647 w 114"/>
              <a:gd name="T25" fmla="*/ 2147483647 h 139"/>
              <a:gd name="T26" fmla="*/ 2147483647 w 114"/>
              <a:gd name="T27" fmla="*/ 0 h 139"/>
              <a:gd name="T28" fmla="*/ 2147483647 w 114"/>
              <a:gd name="T29" fmla="*/ 2147483647 h 139"/>
              <a:gd name="T30" fmla="*/ 2147483647 w 114"/>
              <a:gd name="T31" fmla="*/ 2147483647 h 139"/>
              <a:gd name="T32" fmla="*/ 2147483647 w 114"/>
              <a:gd name="T33" fmla="*/ 2147483647 h 139"/>
              <a:gd name="T34" fmla="*/ 2147483647 w 114"/>
              <a:gd name="T35" fmla="*/ 2147483647 h 139"/>
              <a:gd name="T36" fmla="*/ 2147483647 w 114"/>
              <a:gd name="T37" fmla="*/ 2147483647 h 139"/>
              <a:gd name="T38" fmla="*/ 2147483647 w 114"/>
              <a:gd name="T39" fmla="*/ 2147483647 h 139"/>
              <a:gd name="T40" fmla="*/ 2147483647 w 114"/>
              <a:gd name="T41" fmla="*/ 2147483647 h 139"/>
              <a:gd name="T42" fmla="*/ 2147483647 w 114"/>
              <a:gd name="T43" fmla="*/ 2147483647 h 139"/>
              <a:gd name="T44" fmla="*/ 2147483647 w 114"/>
              <a:gd name="T45" fmla="*/ 2147483647 h 139"/>
              <a:gd name="T46" fmla="*/ 2147483647 w 114"/>
              <a:gd name="T47" fmla="*/ 2147483647 h 139"/>
              <a:gd name="T48" fmla="*/ 2147483647 w 114"/>
              <a:gd name="T49" fmla="*/ 2147483647 h 139"/>
              <a:gd name="T50" fmla="*/ 2147483647 w 114"/>
              <a:gd name="T51" fmla="*/ 2147483647 h 139"/>
              <a:gd name="T52" fmla="*/ 2147483647 w 114"/>
              <a:gd name="T53" fmla="*/ 2147483647 h 139"/>
              <a:gd name="T54" fmla="*/ 2147483647 w 114"/>
              <a:gd name="T55" fmla="*/ 2147483647 h 139"/>
              <a:gd name="T56" fmla="*/ 2147483647 w 114"/>
              <a:gd name="T57" fmla="*/ 2147483647 h 139"/>
              <a:gd name="T58" fmla="*/ 2147483647 w 114"/>
              <a:gd name="T59" fmla="*/ 2147483647 h 139"/>
              <a:gd name="T60" fmla="*/ 2147483647 w 114"/>
              <a:gd name="T61" fmla="*/ 2147483647 h 139"/>
              <a:gd name="T62" fmla="*/ 2147483647 w 114"/>
              <a:gd name="T63" fmla="*/ 2147483647 h 139"/>
              <a:gd name="T64" fmla="*/ 2147483647 w 114"/>
              <a:gd name="T65" fmla="*/ 2147483647 h 139"/>
              <a:gd name="T66" fmla="*/ 2147483647 w 114"/>
              <a:gd name="T67" fmla="*/ 2147483647 h 139"/>
              <a:gd name="T68" fmla="*/ 2147483647 w 114"/>
              <a:gd name="T69" fmla="*/ 2147483647 h 139"/>
              <a:gd name="T70" fmla="*/ 2147483647 w 114"/>
              <a:gd name="T71" fmla="*/ 2147483647 h 139"/>
              <a:gd name="T72" fmla="*/ 2147483647 w 114"/>
              <a:gd name="T73" fmla="*/ 2147483647 h 139"/>
              <a:gd name="T74" fmla="*/ 2147483647 w 114"/>
              <a:gd name="T75" fmla="*/ 2147483647 h 139"/>
              <a:gd name="T76" fmla="*/ 2147483647 w 114"/>
              <a:gd name="T77" fmla="*/ 2147483647 h 139"/>
              <a:gd name="T78" fmla="*/ 2147483647 w 114"/>
              <a:gd name="T79" fmla="*/ 2147483647 h 139"/>
              <a:gd name="T80" fmla="*/ 2147483647 w 114"/>
              <a:gd name="T81" fmla="*/ 2147483647 h 139"/>
              <a:gd name="T82" fmla="*/ 2147483647 w 114"/>
              <a:gd name="T83" fmla="*/ 2147483647 h 139"/>
              <a:gd name="T84" fmla="*/ 2147483647 w 114"/>
              <a:gd name="T85" fmla="*/ 2147483647 h 139"/>
              <a:gd name="T86" fmla="*/ 2147483647 w 114"/>
              <a:gd name="T87" fmla="*/ 2147483647 h 139"/>
              <a:gd name="T88" fmla="*/ 2147483647 w 114"/>
              <a:gd name="T89" fmla="*/ 2147483647 h 139"/>
              <a:gd name="T90" fmla="*/ 2147483647 w 114"/>
              <a:gd name="T91" fmla="*/ 2147483647 h 139"/>
              <a:gd name="T92" fmla="*/ 2147483647 w 114"/>
              <a:gd name="T93" fmla="*/ 2147483647 h 139"/>
              <a:gd name="T94" fmla="*/ 2147483647 w 114"/>
              <a:gd name="T95" fmla="*/ 2147483647 h 139"/>
              <a:gd name="T96" fmla="*/ 2147483647 w 114"/>
              <a:gd name="T97" fmla="*/ 2147483647 h 139"/>
              <a:gd name="T98" fmla="*/ 2147483647 w 114"/>
              <a:gd name="T99" fmla="*/ 2147483647 h 139"/>
              <a:gd name="T100" fmla="*/ 2147483647 w 114"/>
              <a:gd name="T101" fmla="*/ 2147483647 h 139"/>
              <a:gd name="T102" fmla="*/ 2147483647 w 114"/>
              <a:gd name="T103" fmla="*/ 2147483647 h 139"/>
              <a:gd name="T104" fmla="*/ 2147483647 w 114"/>
              <a:gd name="T105" fmla="*/ 2147483647 h 13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4"/>
              <a:gd name="T160" fmla="*/ 0 h 139"/>
              <a:gd name="T161" fmla="*/ 114 w 114"/>
              <a:gd name="T162" fmla="*/ 139 h 13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4" h="139">
                <a:moveTo>
                  <a:pt x="42" y="102"/>
                </a:moveTo>
                <a:lnTo>
                  <a:pt x="0" y="97"/>
                </a:lnTo>
                <a:lnTo>
                  <a:pt x="39" y="83"/>
                </a:lnTo>
                <a:lnTo>
                  <a:pt x="39" y="81"/>
                </a:lnTo>
                <a:lnTo>
                  <a:pt x="39" y="79"/>
                </a:lnTo>
                <a:lnTo>
                  <a:pt x="39" y="74"/>
                </a:lnTo>
                <a:lnTo>
                  <a:pt x="42" y="69"/>
                </a:lnTo>
                <a:lnTo>
                  <a:pt x="9" y="39"/>
                </a:lnTo>
                <a:lnTo>
                  <a:pt x="53" y="39"/>
                </a:lnTo>
                <a:lnTo>
                  <a:pt x="32" y="0"/>
                </a:lnTo>
                <a:lnTo>
                  <a:pt x="79" y="23"/>
                </a:lnTo>
                <a:lnTo>
                  <a:pt x="93" y="30"/>
                </a:lnTo>
                <a:lnTo>
                  <a:pt x="104" y="41"/>
                </a:lnTo>
                <a:lnTo>
                  <a:pt x="111" y="60"/>
                </a:lnTo>
                <a:lnTo>
                  <a:pt x="114" y="83"/>
                </a:lnTo>
                <a:lnTo>
                  <a:pt x="109" y="106"/>
                </a:lnTo>
                <a:lnTo>
                  <a:pt x="102" y="123"/>
                </a:lnTo>
                <a:lnTo>
                  <a:pt x="88" y="134"/>
                </a:lnTo>
                <a:lnTo>
                  <a:pt x="74" y="139"/>
                </a:lnTo>
                <a:lnTo>
                  <a:pt x="70" y="139"/>
                </a:lnTo>
                <a:lnTo>
                  <a:pt x="65" y="137"/>
                </a:lnTo>
                <a:lnTo>
                  <a:pt x="58" y="132"/>
                </a:lnTo>
                <a:lnTo>
                  <a:pt x="53" y="127"/>
                </a:lnTo>
                <a:lnTo>
                  <a:pt x="60" y="113"/>
                </a:lnTo>
                <a:lnTo>
                  <a:pt x="65" y="116"/>
                </a:lnTo>
                <a:lnTo>
                  <a:pt x="67" y="118"/>
                </a:lnTo>
                <a:lnTo>
                  <a:pt x="72" y="120"/>
                </a:lnTo>
                <a:lnTo>
                  <a:pt x="74" y="120"/>
                </a:lnTo>
                <a:lnTo>
                  <a:pt x="83" y="118"/>
                </a:lnTo>
                <a:lnTo>
                  <a:pt x="93" y="111"/>
                </a:lnTo>
                <a:lnTo>
                  <a:pt x="100" y="97"/>
                </a:lnTo>
                <a:lnTo>
                  <a:pt x="102" y="83"/>
                </a:lnTo>
                <a:lnTo>
                  <a:pt x="102" y="67"/>
                </a:lnTo>
                <a:lnTo>
                  <a:pt x="97" y="53"/>
                </a:lnTo>
                <a:lnTo>
                  <a:pt x="88" y="44"/>
                </a:lnTo>
                <a:lnTo>
                  <a:pt x="79" y="41"/>
                </a:lnTo>
                <a:lnTo>
                  <a:pt x="70" y="44"/>
                </a:lnTo>
                <a:lnTo>
                  <a:pt x="60" y="51"/>
                </a:lnTo>
                <a:lnTo>
                  <a:pt x="53" y="65"/>
                </a:lnTo>
                <a:lnTo>
                  <a:pt x="51" y="81"/>
                </a:lnTo>
                <a:lnTo>
                  <a:pt x="51" y="90"/>
                </a:lnTo>
                <a:lnTo>
                  <a:pt x="53" y="99"/>
                </a:lnTo>
                <a:lnTo>
                  <a:pt x="56" y="106"/>
                </a:lnTo>
                <a:lnTo>
                  <a:pt x="60" y="113"/>
                </a:lnTo>
                <a:lnTo>
                  <a:pt x="53" y="127"/>
                </a:lnTo>
                <a:lnTo>
                  <a:pt x="51" y="123"/>
                </a:lnTo>
                <a:lnTo>
                  <a:pt x="46" y="116"/>
                </a:lnTo>
                <a:lnTo>
                  <a:pt x="44" y="109"/>
                </a:lnTo>
                <a:lnTo>
                  <a:pt x="42"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0" name="Freeform 914"/>
          <p:cNvSpPr>
            <a:spLocks/>
          </p:cNvSpPr>
          <p:nvPr/>
        </p:nvSpPr>
        <p:spPr bwMode="auto">
          <a:xfrm>
            <a:off x="4021138" y="6234113"/>
            <a:ext cx="200025" cy="128587"/>
          </a:xfrm>
          <a:custGeom>
            <a:avLst/>
            <a:gdLst>
              <a:gd name="T0" fmla="*/ 2147483647 w 228"/>
              <a:gd name="T1" fmla="*/ 2147483647 h 193"/>
              <a:gd name="T2" fmla="*/ 2147483647 w 228"/>
              <a:gd name="T3" fmla="*/ 0 h 193"/>
              <a:gd name="T4" fmla="*/ 2147483647 w 228"/>
              <a:gd name="T5" fmla="*/ 2147483647 h 193"/>
              <a:gd name="T6" fmla="*/ 2147483647 w 228"/>
              <a:gd name="T7" fmla="*/ 2147483647 h 193"/>
              <a:gd name="T8" fmla="*/ 0 w 228"/>
              <a:gd name="T9" fmla="*/ 2147483647 h 193"/>
              <a:gd name="T10" fmla="*/ 2147483647 w 228"/>
              <a:gd name="T11" fmla="*/ 2147483647 h 193"/>
              <a:gd name="T12" fmla="*/ 2147483647 w 228"/>
              <a:gd name="T13" fmla="*/ 2147483647 h 193"/>
              <a:gd name="T14" fmla="*/ 2147483647 w 228"/>
              <a:gd name="T15" fmla="*/ 2147483647 h 193"/>
              <a:gd name="T16" fmla="*/ 2147483647 w 228"/>
              <a:gd name="T17" fmla="*/ 2147483647 h 193"/>
              <a:gd name="T18" fmla="*/ 2147483647 w 228"/>
              <a:gd name="T19" fmla="*/ 2147483647 h 19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193"/>
              <a:gd name="T32" fmla="*/ 228 w 228"/>
              <a:gd name="T33" fmla="*/ 193 h 19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193">
                <a:moveTo>
                  <a:pt x="228" y="183"/>
                </a:moveTo>
                <a:lnTo>
                  <a:pt x="14" y="0"/>
                </a:lnTo>
                <a:lnTo>
                  <a:pt x="10" y="12"/>
                </a:lnTo>
                <a:lnTo>
                  <a:pt x="5" y="37"/>
                </a:lnTo>
                <a:lnTo>
                  <a:pt x="0" y="74"/>
                </a:lnTo>
                <a:lnTo>
                  <a:pt x="5" y="116"/>
                </a:lnTo>
                <a:lnTo>
                  <a:pt x="24" y="153"/>
                </a:lnTo>
                <a:lnTo>
                  <a:pt x="65" y="181"/>
                </a:lnTo>
                <a:lnTo>
                  <a:pt x="130" y="193"/>
                </a:lnTo>
                <a:lnTo>
                  <a:pt x="228" y="1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 name="Freeform 915"/>
          <p:cNvSpPr>
            <a:spLocks/>
          </p:cNvSpPr>
          <p:nvPr/>
        </p:nvSpPr>
        <p:spPr bwMode="auto">
          <a:xfrm>
            <a:off x="4043363" y="6294438"/>
            <a:ext cx="65087" cy="57150"/>
          </a:xfrm>
          <a:custGeom>
            <a:avLst/>
            <a:gdLst>
              <a:gd name="T0" fmla="*/ 0 w 74"/>
              <a:gd name="T1" fmla="*/ 0 h 86"/>
              <a:gd name="T2" fmla="*/ 2147483647 w 74"/>
              <a:gd name="T3" fmla="*/ 880563233 h 86"/>
              <a:gd name="T4" fmla="*/ 2147483647 w 74"/>
              <a:gd name="T5" fmla="*/ 2054353708 h 86"/>
              <a:gd name="T6" fmla="*/ 2147483647 w 74"/>
              <a:gd name="T7" fmla="*/ 2147483647 h 86"/>
              <a:gd name="T8" fmla="*/ 2147483647 w 74"/>
              <a:gd name="T9" fmla="*/ 2147483647 h 86"/>
              <a:gd name="T10" fmla="*/ 2147483647 w 74"/>
              <a:gd name="T11" fmla="*/ 2147483647 h 86"/>
              <a:gd name="T12" fmla="*/ 2147483647 w 74"/>
              <a:gd name="T13" fmla="*/ 2147483647 h 86"/>
              <a:gd name="T14" fmla="*/ 2147483647 w 74"/>
              <a:gd name="T15" fmla="*/ 2147483647 h 86"/>
              <a:gd name="T16" fmla="*/ 2147483647 w 74"/>
              <a:gd name="T17" fmla="*/ 0 h 86"/>
              <a:gd name="T18" fmla="*/ 2147483647 w 74"/>
              <a:gd name="T19" fmla="*/ 880563233 h 86"/>
              <a:gd name="T20" fmla="*/ 2147483647 w 74"/>
              <a:gd name="T21" fmla="*/ 2054353708 h 86"/>
              <a:gd name="T22" fmla="*/ 2147483647 w 74"/>
              <a:gd name="T23" fmla="*/ 2147483647 h 86"/>
              <a:gd name="T24" fmla="*/ 2147483647 w 74"/>
              <a:gd name="T25" fmla="*/ 2147483647 h 86"/>
              <a:gd name="T26" fmla="*/ 2147483647 w 74"/>
              <a:gd name="T27" fmla="*/ 2147483647 h 86"/>
              <a:gd name="T28" fmla="*/ 2147483647 w 74"/>
              <a:gd name="T29" fmla="*/ 2147483647 h 86"/>
              <a:gd name="T30" fmla="*/ 2147483647 w 74"/>
              <a:gd name="T31" fmla="*/ 2147483647 h 86"/>
              <a:gd name="T32" fmla="*/ 2147483647 w 74"/>
              <a:gd name="T33" fmla="*/ 2147483647 h 86"/>
              <a:gd name="T34" fmla="*/ 2147483647 w 74"/>
              <a:gd name="T35" fmla="*/ 2147483647 h 86"/>
              <a:gd name="T36" fmla="*/ 2147483647 w 74"/>
              <a:gd name="T37" fmla="*/ 2147483647 h 86"/>
              <a:gd name="T38" fmla="*/ 2147483647 w 74"/>
              <a:gd name="T39" fmla="*/ 2147483647 h 86"/>
              <a:gd name="T40" fmla="*/ 0 w 74"/>
              <a:gd name="T41" fmla="*/ 0 h 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4"/>
              <a:gd name="T64" fmla="*/ 0 h 86"/>
              <a:gd name="T65" fmla="*/ 74 w 74"/>
              <a:gd name="T66" fmla="*/ 86 h 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4" h="86">
                <a:moveTo>
                  <a:pt x="0" y="0"/>
                </a:moveTo>
                <a:lnTo>
                  <a:pt x="7" y="3"/>
                </a:lnTo>
                <a:lnTo>
                  <a:pt x="21" y="7"/>
                </a:lnTo>
                <a:lnTo>
                  <a:pt x="37" y="21"/>
                </a:lnTo>
                <a:lnTo>
                  <a:pt x="42" y="47"/>
                </a:lnTo>
                <a:lnTo>
                  <a:pt x="46" y="45"/>
                </a:lnTo>
                <a:lnTo>
                  <a:pt x="51" y="38"/>
                </a:lnTo>
                <a:lnTo>
                  <a:pt x="49" y="24"/>
                </a:lnTo>
                <a:lnTo>
                  <a:pt x="35" y="0"/>
                </a:lnTo>
                <a:lnTo>
                  <a:pt x="37" y="3"/>
                </a:lnTo>
                <a:lnTo>
                  <a:pt x="44" y="7"/>
                </a:lnTo>
                <a:lnTo>
                  <a:pt x="53" y="17"/>
                </a:lnTo>
                <a:lnTo>
                  <a:pt x="65" y="26"/>
                </a:lnTo>
                <a:lnTo>
                  <a:pt x="72" y="40"/>
                </a:lnTo>
                <a:lnTo>
                  <a:pt x="74" y="54"/>
                </a:lnTo>
                <a:lnTo>
                  <a:pt x="69" y="70"/>
                </a:lnTo>
                <a:lnTo>
                  <a:pt x="58" y="86"/>
                </a:lnTo>
                <a:lnTo>
                  <a:pt x="53" y="84"/>
                </a:lnTo>
                <a:lnTo>
                  <a:pt x="39" y="72"/>
                </a:lnTo>
                <a:lnTo>
                  <a:pt x="21" y="47"/>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 name="Freeform 916"/>
          <p:cNvSpPr>
            <a:spLocks/>
          </p:cNvSpPr>
          <p:nvPr/>
        </p:nvSpPr>
        <p:spPr bwMode="auto">
          <a:xfrm>
            <a:off x="6140450" y="6207125"/>
            <a:ext cx="141288" cy="201613"/>
          </a:xfrm>
          <a:custGeom>
            <a:avLst/>
            <a:gdLst>
              <a:gd name="T0" fmla="*/ 2147483647 w 160"/>
              <a:gd name="T1" fmla="*/ 0 h 300"/>
              <a:gd name="T2" fmla="*/ 2147483647 w 160"/>
              <a:gd name="T3" fmla="*/ 2147483647 h 300"/>
              <a:gd name="T4" fmla="*/ 2147483647 w 160"/>
              <a:gd name="T5" fmla="*/ 2147483647 h 300"/>
              <a:gd name="T6" fmla="*/ 0 w 160"/>
              <a:gd name="T7" fmla="*/ 2147483647 h 300"/>
              <a:gd name="T8" fmla="*/ 2147483647 w 160"/>
              <a:gd name="T9" fmla="*/ 0 h 300"/>
              <a:gd name="T10" fmla="*/ 0 60000 65536"/>
              <a:gd name="T11" fmla="*/ 0 60000 65536"/>
              <a:gd name="T12" fmla="*/ 0 60000 65536"/>
              <a:gd name="T13" fmla="*/ 0 60000 65536"/>
              <a:gd name="T14" fmla="*/ 0 60000 65536"/>
              <a:gd name="T15" fmla="*/ 0 w 160"/>
              <a:gd name="T16" fmla="*/ 0 h 300"/>
              <a:gd name="T17" fmla="*/ 160 w 160"/>
              <a:gd name="T18" fmla="*/ 300 h 300"/>
            </a:gdLst>
            <a:ahLst/>
            <a:cxnLst>
              <a:cxn ang="T10">
                <a:pos x="T0" y="T1"/>
              </a:cxn>
              <a:cxn ang="T11">
                <a:pos x="T2" y="T3"/>
              </a:cxn>
              <a:cxn ang="T12">
                <a:pos x="T4" y="T5"/>
              </a:cxn>
              <a:cxn ang="T13">
                <a:pos x="T6" y="T7"/>
              </a:cxn>
              <a:cxn ang="T14">
                <a:pos x="T8" y="T9"/>
              </a:cxn>
            </a:cxnLst>
            <a:rect l="T15" t="T16" r="T17" b="T18"/>
            <a:pathLst>
              <a:path w="160" h="300">
                <a:moveTo>
                  <a:pt x="42" y="0"/>
                </a:moveTo>
                <a:lnTo>
                  <a:pt x="160" y="168"/>
                </a:lnTo>
                <a:lnTo>
                  <a:pt x="111" y="300"/>
                </a:lnTo>
                <a:lnTo>
                  <a:pt x="0" y="61"/>
                </a:lnTo>
                <a:lnTo>
                  <a:pt x="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 name="Freeform 917"/>
          <p:cNvSpPr>
            <a:spLocks/>
          </p:cNvSpPr>
          <p:nvPr/>
        </p:nvSpPr>
        <p:spPr bwMode="auto">
          <a:xfrm>
            <a:off x="6167438" y="6242050"/>
            <a:ext cx="80962" cy="117475"/>
          </a:xfrm>
          <a:custGeom>
            <a:avLst/>
            <a:gdLst>
              <a:gd name="T0" fmla="*/ 2147483647 w 93"/>
              <a:gd name="T1" fmla="*/ 2147483647 h 174"/>
              <a:gd name="T2" fmla="*/ 2147483647 w 93"/>
              <a:gd name="T3" fmla="*/ 2147483647 h 174"/>
              <a:gd name="T4" fmla="*/ 2147483647 w 93"/>
              <a:gd name="T5" fmla="*/ 2147483647 h 174"/>
              <a:gd name="T6" fmla="*/ 0 w 93"/>
              <a:gd name="T7" fmla="*/ 0 h 174"/>
              <a:gd name="T8" fmla="*/ 2147483647 w 93"/>
              <a:gd name="T9" fmla="*/ 2147483647 h 174"/>
              <a:gd name="T10" fmla="*/ 0 60000 65536"/>
              <a:gd name="T11" fmla="*/ 0 60000 65536"/>
              <a:gd name="T12" fmla="*/ 0 60000 65536"/>
              <a:gd name="T13" fmla="*/ 0 60000 65536"/>
              <a:gd name="T14" fmla="*/ 0 60000 65536"/>
              <a:gd name="T15" fmla="*/ 0 w 93"/>
              <a:gd name="T16" fmla="*/ 0 h 174"/>
              <a:gd name="T17" fmla="*/ 93 w 93"/>
              <a:gd name="T18" fmla="*/ 174 h 174"/>
            </a:gdLst>
            <a:ahLst/>
            <a:cxnLst>
              <a:cxn ang="T10">
                <a:pos x="T0" y="T1"/>
              </a:cxn>
              <a:cxn ang="T11">
                <a:pos x="T2" y="T3"/>
              </a:cxn>
              <a:cxn ang="T12">
                <a:pos x="T4" y="T5"/>
              </a:cxn>
              <a:cxn ang="T13">
                <a:pos x="T6" y="T7"/>
              </a:cxn>
              <a:cxn ang="T14">
                <a:pos x="T8" y="T9"/>
              </a:cxn>
            </a:cxnLst>
            <a:rect l="T15" t="T16" r="T17" b="T18"/>
            <a:pathLst>
              <a:path w="93" h="174">
                <a:moveTo>
                  <a:pt x="12" y="7"/>
                </a:moveTo>
                <a:lnTo>
                  <a:pt x="93" y="121"/>
                </a:lnTo>
                <a:lnTo>
                  <a:pt x="81" y="174"/>
                </a:lnTo>
                <a:lnTo>
                  <a:pt x="0" y="0"/>
                </a:lnTo>
                <a:lnTo>
                  <a:pt x="12"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 name="Text Box 987"/>
          <p:cNvSpPr txBox="1">
            <a:spLocks noChangeArrowheads="1"/>
          </p:cNvSpPr>
          <p:nvPr/>
        </p:nvSpPr>
        <p:spPr bwMode="auto">
          <a:xfrm>
            <a:off x="115888" y="228600"/>
            <a:ext cx="66262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ru-RU" altLang="en-US" sz="1400" b="1">
                <a:solidFill>
                  <a:srgbClr val="CC0066"/>
                </a:solidFill>
              </a:rPr>
              <a:t>Муниципальное бюджетное дошкольное образовательное учреждение</a:t>
            </a:r>
          </a:p>
          <a:p>
            <a:pPr algn="ctr" eaLnBrk="1" hangingPunct="1"/>
            <a:r>
              <a:rPr lang="ru-RU" altLang="en-US" sz="1400" b="1">
                <a:solidFill>
                  <a:srgbClr val="CC0066"/>
                </a:solidFill>
              </a:rPr>
              <a:t>«Центр развития ребёнка - детский сад № 33</a:t>
            </a:r>
          </a:p>
          <a:p>
            <a:pPr algn="ctr" eaLnBrk="1" hangingPunct="1"/>
            <a:r>
              <a:rPr lang="ru-RU" altLang="en-US" sz="1400" b="1">
                <a:solidFill>
                  <a:srgbClr val="CC0066"/>
                </a:solidFill>
              </a:rPr>
              <a:t>«Светлячок»</a:t>
            </a:r>
          </a:p>
        </p:txBody>
      </p:sp>
      <p:sp>
        <p:nvSpPr>
          <p:cNvPr id="2155" name="WordArt 988"/>
          <p:cNvSpPr>
            <a:spLocks noChangeArrowheads="1" noChangeShapeType="1" noTextEdit="1"/>
          </p:cNvSpPr>
          <p:nvPr/>
        </p:nvSpPr>
        <p:spPr bwMode="auto">
          <a:xfrm>
            <a:off x="1447800" y="2133600"/>
            <a:ext cx="5410200" cy="4876800"/>
          </a:xfrm>
          <a:prstGeom prst="rect">
            <a:avLst/>
          </a:prstGeom>
        </p:spPr>
        <p:txBody>
          <a:bodyPr wrap="none" fromWordArt="1">
            <a:prstTxWarp prst="textButtonPour">
              <a:avLst>
                <a:gd name="adj1" fmla="val 10753276"/>
                <a:gd name="adj2" fmla="val 74296"/>
              </a:avLst>
            </a:prstTxWarp>
          </a:bodyPr>
          <a:lstStyle/>
          <a:p>
            <a:pPr algn="ctr"/>
            <a:r>
              <a:rPr lang="ru-RU" sz="800" kern="10">
                <a:ln w="9525">
                  <a:solidFill>
                    <a:srgbClr val="CC0066"/>
                  </a:solidFill>
                  <a:round/>
                  <a:headEnd/>
                  <a:tailEnd/>
                </a:ln>
                <a:gradFill rotWithShape="1">
                  <a:gsLst>
                    <a:gs pos="0">
                      <a:srgbClr val="CC0066"/>
                    </a:gs>
                    <a:gs pos="50000">
                      <a:srgbClr val="FF7C80"/>
                    </a:gs>
                    <a:gs pos="100000">
                      <a:srgbClr val="CC0066"/>
                    </a:gs>
                  </a:gsLst>
                  <a:lin ang="5400000" scaled="1"/>
                </a:gradFill>
                <a:effectLst>
                  <a:outerShdw dist="35921" dir="2700000" algn="ctr" rotWithShape="0">
                    <a:srgbClr val="808080"/>
                  </a:outerShdw>
                </a:effectLst>
                <a:cs typeface="Times New Roman" panose="02020603050405020304" pitchFamily="18" charset="0"/>
              </a:rPr>
              <a:t>Добро пожаловать</a:t>
            </a:r>
          </a:p>
          <a:p>
            <a:pPr algn="ctr"/>
            <a:r>
              <a:rPr lang="ru-RU" sz="800" kern="10">
                <a:ln w="9525">
                  <a:solidFill>
                    <a:srgbClr val="CC0066"/>
                  </a:solidFill>
                  <a:round/>
                  <a:headEnd/>
                  <a:tailEnd/>
                </a:ln>
                <a:gradFill rotWithShape="1">
                  <a:gsLst>
                    <a:gs pos="0">
                      <a:srgbClr val="CC0066"/>
                    </a:gs>
                    <a:gs pos="50000">
                      <a:srgbClr val="FF7C80"/>
                    </a:gs>
                    <a:gs pos="100000">
                      <a:srgbClr val="CC0066"/>
                    </a:gs>
                  </a:gsLst>
                  <a:lin ang="5400000" scaled="1"/>
                </a:gradFill>
                <a:effectLst>
                  <a:outerShdw dist="35921" dir="2700000" algn="ctr" rotWithShape="0">
                    <a:srgbClr val="808080"/>
                  </a:outerShdw>
                </a:effectLst>
                <a:cs typeface="Times New Roman" panose="02020603050405020304" pitchFamily="18" charset="0"/>
              </a:rPr>
              <a:t>в «Детский сад № 33»</a:t>
            </a:r>
            <a:endParaRPr lang="en-US" sz="800" kern="10">
              <a:ln w="9525">
                <a:solidFill>
                  <a:srgbClr val="CC0066"/>
                </a:solidFill>
                <a:round/>
                <a:headEnd/>
                <a:tailEnd/>
              </a:ln>
              <a:gradFill rotWithShape="1">
                <a:gsLst>
                  <a:gs pos="0">
                    <a:srgbClr val="CC0066"/>
                  </a:gs>
                  <a:gs pos="50000">
                    <a:srgbClr val="FF7C80"/>
                  </a:gs>
                  <a:gs pos="100000">
                    <a:srgbClr val="CC0066"/>
                  </a:gs>
                </a:gsLst>
                <a:lin ang="5400000" scaled="1"/>
              </a:gradFill>
              <a:effectLst>
                <a:outerShdw dist="35921" dir="2700000" algn="ctr" rotWithShape="0">
                  <a:srgbClr val="808080"/>
                </a:outerShdw>
              </a:effectLst>
              <a:cs typeface="Times New Roman" panose="02020603050405020304" pitchFamily="18" charset="0"/>
            </a:endParaRPr>
          </a:p>
        </p:txBody>
      </p:sp>
      <p:sp>
        <p:nvSpPr>
          <p:cNvPr id="2156" name="Text Box 991"/>
          <p:cNvSpPr txBox="1">
            <a:spLocks noChangeArrowheads="1"/>
          </p:cNvSpPr>
          <p:nvPr/>
        </p:nvSpPr>
        <p:spPr bwMode="auto">
          <a:xfrm>
            <a:off x="1279525" y="8088313"/>
            <a:ext cx="420687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ru-RU" altLang="en-US" sz="1400" b="1">
                <a:solidFill>
                  <a:srgbClr val="A50021"/>
                </a:solidFill>
              </a:rPr>
              <a:t>Рекомендации для родителей</a:t>
            </a:r>
          </a:p>
          <a:p>
            <a:pPr algn="ctr" eaLnBrk="1" hangingPunct="1"/>
            <a:r>
              <a:rPr lang="ru-RU" altLang="en-US" sz="1400" b="1">
                <a:solidFill>
                  <a:srgbClr val="A50021"/>
                </a:solidFill>
              </a:rPr>
              <a:t>по адаптации детей к условиям </a:t>
            </a:r>
          </a:p>
          <a:p>
            <a:pPr algn="ctr" eaLnBrk="1" hangingPunct="1"/>
            <a:r>
              <a:rPr lang="ru-RU" altLang="en-US" sz="1400" b="1">
                <a:solidFill>
                  <a:srgbClr val="A50021"/>
                </a:solidFill>
              </a:rPr>
              <a:t>детского сада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35" descr="BLASTB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555875"/>
            <a:ext cx="4724400"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524" descr="BLASTB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5867400"/>
            <a:ext cx="3276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519" descr="BLASTB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526"/>
          <p:cNvSpPr txBox="1">
            <a:spLocks noChangeArrowheads="1"/>
          </p:cNvSpPr>
          <p:nvPr/>
        </p:nvSpPr>
        <p:spPr bwMode="auto">
          <a:xfrm>
            <a:off x="2879725" y="898525"/>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1000"/>
          </a:p>
        </p:txBody>
      </p:sp>
      <p:sp>
        <p:nvSpPr>
          <p:cNvPr id="11270" name="Text Box 528"/>
          <p:cNvSpPr txBox="1">
            <a:spLocks noChangeArrowheads="1"/>
          </p:cNvSpPr>
          <p:nvPr/>
        </p:nvSpPr>
        <p:spPr bwMode="auto">
          <a:xfrm>
            <a:off x="2286000" y="3581400"/>
            <a:ext cx="22860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solidFill>
                  <a:srgbClr val="D85700"/>
                </a:solidFill>
                <a:cs typeface="Times New Roman" panose="02020603050405020304" pitchFamily="18" charset="0"/>
              </a:rPr>
              <a:t>Помните, что на привыкание ребенка к детскому саду </a:t>
            </a:r>
            <a:endParaRPr lang="ru-RU" altLang="en-US" sz="1200">
              <a:solidFill>
                <a:srgbClr val="D85700"/>
              </a:solidFill>
            </a:endParaRPr>
          </a:p>
          <a:p>
            <a:pPr eaLnBrk="1" hangingPunct="1"/>
            <a:r>
              <a:rPr lang="ru-RU" altLang="en-US" sz="1200">
                <a:solidFill>
                  <a:srgbClr val="D85700"/>
                </a:solidFill>
                <a:cs typeface="Times New Roman" panose="02020603050405020304" pitchFamily="18" charset="0"/>
              </a:rPr>
              <a:t>может по­требоваться до полугода. Рассчитывайте свои силы, возможности и планы. Лучше, если на этот период у семьи будет возможность подстроиться к особенностям адаптации своего малыша.</a:t>
            </a:r>
          </a:p>
          <a:p>
            <a:pPr eaLnBrk="1" hangingPunct="1"/>
            <a:endParaRPr lang="ru-RU" altLang="en-US" sz="1200">
              <a:solidFill>
                <a:srgbClr val="D85700"/>
              </a:solidFill>
            </a:endParaRPr>
          </a:p>
        </p:txBody>
      </p:sp>
      <p:sp>
        <p:nvSpPr>
          <p:cNvPr id="11271" name="Text Box 530"/>
          <p:cNvSpPr txBox="1">
            <a:spLocks noChangeArrowheads="1"/>
          </p:cNvSpPr>
          <p:nvPr/>
        </p:nvSpPr>
        <p:spPr bwMode="auto">
          <a:xfrm>
            <a:off x="762000" y="533400"/>
            <a:ext cx="1874838"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t>    </a:t>
            </a:r>
            <a:r>
              <a:rPr lang="ru-RU" altLang="en-US" sz="1200">
                <a:solidFill>
                  <a:srgbClr val="CC0066"/>
                </a:solidFill>
                <a:cs typeface="Times New Roman" panose="02020603050405020304" pitchFamily="18" charset="0"/>
              </a:rPr>
              <a:t>Научите малыша</a:t>
            </a:r>
            <a:endParaRPr lang="ru-RU" altLang="en-US" sz="1200">
              <a:solidFill>
                <a:srgbClr val="CC0066"/>
              </a:solidFill>
            </a:endParaRPr>
          </a:p>
          <a:p>
            <a:pPr eaLnBrk="1" hangingPunct="1"/>
            <a:r>
              <a:rPr lang="ru-RU" altLang="en-US" sz="1200">
                <a:solidFill>
                  <a:srgbClr val="CC0066"/>
                </a:solidFill>
              </a:rPr>
              <a:t> </a:t>
            </a:r>
            <a:r>
              <a:rPr lang="ru-RU" altLang="en-US" sz="1200">
                <a:solidFill>
                  <a:srgbClr val="CC0066"/>
                </a:solidFill>
                <a:cs typeface="Times New Roman" panose="02020603050405020304" pitchFamily="18" charset="0"/>
              </a:rPr>
              <a:t> знакомиться с </a:t>
            </a:r>
            <a:endParaRPr lang="ru-RU" altLang="en-US" sz="1200">
              <a:solidFill>
                <a:srgbClr val="CC0066"/>
              </a:solidFill>
            </a:endParaRPr>
          </a:p>
          <a:p>
            <a:pPr eaLnBrk="1" hangingPunct="1"/>
            <a:r>
              <a:rPr lang="ru-RU" altLang="en-US" sz="1200">
                <a:solidFill>
                  <a:srgbClr val="CC0066"/>
                </a:solidFill>
                <a:cs typeface="Times New Roman" panose="02020603050405020304" pitchFamily="18" charset="0"/>
              </a:rPr>
              <a:t>другими детьми, обращаться к ним по имени, просить, а не отнимать игрушки, предлагать свои игрушки, свои услуги другим детям.</a:t>
            </a:r>
          </a:p>
          <a:p>
            <a:pPr eaLnBrk="1" hangingPunct="1"/>
            <a:endParaRPr lang="ru-RU" altLang="en-US" sz="1200">
              <a:solidFill>
                <a:srgbClr val="CC0066"/>
              </a:solidFill>
            </a:endParaRPr>
          </a:p>
        </p:txBody>
      </p:sp>
      <p:pic>
        <p:nvPicPr>
          <p:cNvPr id="11272" name="Picture 531" descr="BLASTB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0"/>
            <a:ext cx="3124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3" name="Text Box 532"/>
          <p:cNvSpPr txBox="1">
            <a:spLocks noChangeArrowheads="1"/>
          </p:cNvSpPr>
          <p:nvPr/>
        </p:nvSpPr>
        <p:spPr bwMode="auto">
          <a:xfrm>
            <a:off x="4572000" y="533400"/>
            <a:ext cx="1768475"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solidFill>
                  <a:srgbClr val="CC0066"/>
                </a:solidFill>
                <a:cs typeface="Times New Roman" panose="02020603050405020304" pitchFamily="18" charset="0"/>
              </a:rPr>
              <a:t>Совершенных </a:t>
            </a:r>
            <a:endParaRPr lang="ru-RU" altLang="en-US" sz="1200">
              <a:solidFill>
                <a:srgbClr val="CC0066"/>
              </a:solidFill>
            </a:endParaRPr>
          </a:p>
          <a:p>
            <a:pPr eaLnBrk="1" hangingPunct="1"/>
            <a:r>
              <a:rPr lang="ru-RU" altLang="en-US" sz="1200">
                <a:solidFill>
                  <a:srgbClr val="CC0066"/>
                </a:solidFill>
                <a:cs typeface="Times New Roman" panose="02020603050405020304" pitchFamily="18" charset="0"/>
              </a:rPr>
              <a:t>людей нет. Будьте снисходительны и терпимы к другим. Тем не менее, прояснять ситуацию, тревожащую вас, необходимо. Делайте это в мягкой форме или через</a:t>
            </a:r>
            <a:endParaRPr lang="ru-RU" altLang="en-US" sz="1200">
              <a:solidFill>
                <a:srgbClr val="CC0066"/>
              </a:solidFill>
            </a:endParaRPr>
          </a:p>
          <a:p>
            <a:pPr eaLnBrk="1" hangingPunct="1"/>
            <a:r>
              <a:rPr lang="ru-RU" altLang="en-US" sz="1200">
                <a:solidFill>
                  <a:srgbClr val="CC0066"/>
                </a:solidFill>
                <a:cs typeface="Times New Roman" panose="02020603050405020304" pitchFamily="18" charset="0"/>
              </a:rPr>
              <a:t>специалистов.</a:t>
            </a:r>
          </a:p>
          <a:p>
            <a:pPr eaLnBrk="1" hangingPunct="1"/>
            <a:endParaRPr lang="ru-RU" altLang="en-US" sz="1200">
              <a:solidFill>
                <a:srgbClr val="CC0066"/>
              </a:solidFill>
            </a:endParaRPr>
          </a:p>
        </p:txBody>
      </p:sp>
      <p:pic>
        <p:nvPicPr>
          <p:cNvPr id="11274" name="Picture 533" descr="BLASTB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3200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5" name="Text Box 534"/>
          <p:cNvSpPr txBox="1">
            <a:spLocks noChangeArrowheads="1"/>
          </p:cNvSpPr>
          <p:nvPr/>
        </p:nvSpPr>
        <p:spPr bwMode="auto">
          <a:xfrm>
            <a:off x="914400" y="6477000"/>
            <a:ext cx="161607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solidFill>
                  <a:srgbClr val="CC0066"/>
                </a:solidFill>
                <a:cs typeface="Times New Roman" panose="02020603050405020304" pitchFamily="18" charset="0"/>
              </a:rPr>
              <a:t>В присутствии ребенка избегайте критических замечаний в адрес детского сада и его сотрудников. Никогда не пугайте ребенка детским садом.</a:t>
            </a:r>
          </a:p>
          <a:p>
            <a:pPr eaLnBrk="1" hangingPunct="1"/>
            <a:endParaRPr lang="ru-RU" altLang="en-US" sz="1200">
              <a:solidFill>
                <a:srgbClr val="CC0066"/>
              </a:solidFill>
            </a:endParaRPr>
          </a:p>
        </p:txBody>
      </p:sp>
      <p:sp>
        <p:nvSpPr>
          <p:cNvPr id="11276" name="Text Box 536"/>
          <p:cNvSpPr txBox="1">
            <a:spLocks noChangeArrowheads="1"/>
          </p:cNvSpPr>
          <p:nvPr/>
        </p:nvSpPr>
        <p:spPr bwMode="auto">
          <a:xfrm>
            <a:off x="4419600" y="6477000"/>
            <a:ext cx="19050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solidFill>
                  <a:srgbClr val="CC0066"/>
                </a:solidFill>
              </a:rPr>
              <a:t>     </a:t>
            </a:r>
            <a:r>
              <a:rPr lang="ru-RU" altLang="en-US" sz="1200">
                <a:solidFill>
                  <a:srgbClr val="CC0066"/>
                </a:solidFill>
                <a:cs typeface="Times New Roman" panose="02020603050405020304" pitchFamily="18" charset="0"/>
              </a:rPr>
              <a:t>Если через месяц </a:t>
            </a:r>
            <a:endParaRPr lang="ru-RU" altLang="en-US" sz="1200">
              <a:solidFill>
                <a:srgbClr val="CC0066"/>
              </a:solidFill>
            </a:endParaRPr>
          </a:p>
          <a:p>
            <a:pPr eaLnBrk="1" hangingPunct="1"/>
            <a:r>
              <a:rPr lang="ru-RU" altLang="en-US" sz="1200">
                <a:solidFill>
                  <a:srgbClr val="CC0066"/>
                </a:solidFill>
              </a:rPr>
              <a:t>  </a:t>
            </a:r>
            <a:r>
              <a:rPr lang="ru-RU" altLang="en-US" sz="1200">
                <a:solidFill>
                  <a:srgbClr val="CC0066"/>
                </a:solidFill>
                <a:cs typeface="Times New Roman" panose="02020603050405020304" pitchFamily="18" charset="0"/>
              </a:rPr>
              <a:t>ваш ребенок еще не привык к детскому</a:t>
            </a:r>
            <a:endParaRPr lang="ru-RU" altLang="en-US" sz="1200">
              <a:solidFill>
                <a:srgbClr val="CC0066"/>
              </a:solidFill>
            </a:endParaRPr>
          </a:p>
          <a:p>
            <a:pPr eaLnBrk="1" hangingPunct="1"/>
            <a:r>
              <a:rPr lang="ru-RU" altLang="en-US" sz="1200">
                <a:solidFill>
                  <a:srgbClr val="CC0066"/>
                </a:solidFill>
                <a:cs typeface="Times New Roman" panose="02020603050405020304" pitchFamily="18" charset="0"/>
              </a:rPr>
              <a:t>саду, проверьте список рекомендаций и попытайтесь выполнить те рекомендации, о которых вы забыли.</a:t>
            </a:r>
          </a:p>
          <a:p>
            <a:pPr eaLnBrk="1" hangingPunct="1"/>
            <a:endParaRPr lang="ru-RU" altLang="en-US" sz="1200">
              <a:solidFill>
                <a:srgbClr val="CC0066"/>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9" descr="FLOWERC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648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10" descr="FLOWERC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495800"/>
            <a:ext cx="4648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 Box 4"/>
          <p:cNvSpPr txBox="1">
            <a:spLocks noChangeArrowheads="1"/>
          </p:cNvSpPr>
          <p:nvPr/>
        </p:nvSpPr>
        <p:spPr bwMode="auto">
          <a:xfrm>
            <a:off x="2879725" y="898525"/>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1000"/>
          </a:p>
        </p:txBody>
      </p:sp>
      <p:sp>
        <p:nvSpPr>
          <p:cNvPr id="12293" name="Text Box 7"/>
          <p:cNvSpPr txBox="1">
            <a:spLocks noChangeArrowheads="1"/>
          </p:cNvSpPr>
          <p:nvPr/>
        </p:nvSpPr>
        <p:spPr bwMode="auto">
          <a:xfrm>
            <a:off x="990600" y="762000"/>
            <a:ext cx="28956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000" b="1"/>
              <a:t>   </a:t>
            </a:r>
            <a:r>
              <a:rPr lang="ru-RU" altLang="en-US" sz="1000" b="1">
                <a:solidFill>
                  <a:srgbClr val="009999"/>
                </a:solidFill>
                <a:cs typeface="Times New Roman" panose="02020603050405020304" pitchFamily="18" charset="0"/>
              </a:rPr>
              <a:t>Поговорите с ребенком о возможных трудностях, к кому он может обратиться за помощью, как он это сделает. Например: «Если ты захочешь пить, подойди к воспитателю и скажи: «Я хочу пить», и Анна Николаевна нальет тебе воды. Если захочешь в туалет, скажи об этом». Не создавайте у ребенка иллюзий, что все будет исполнено по первому требованию и так, как он хочет. Объясните, что в группе будет много детей и иногда ему придется подождать своей очереди. Вы должны сказать малышу: «Воспитатель не сможет одеть сразу всех детей, тебе придется немного подождать». По­пробуйте проиграть все эти ситуации с ребенком дома. Например, вы — воспитатель, а медвежонок, за которого вам тоже придется говорить, просит пить. Хорошо, если ребенок захочет быть мишкой </a:t>
            </a:r>
            <a:r>
              <a:rPr lang="ru-RU" altLang="en-US" sz="1000" b="1">
                <a:solidFill>
                  <a:srgbClr val="009999"/>
                </a:solidFill>
              </a:rPr>
              <a:t>    </a:t>
            </a:r>
            <a:r>
              <a:rPr lang="ru-RU" altLang="en-US" sz="1000" b="1">
                <a:solidFill>
                  <a:srgbClr val="009999"/>
                </a:solidFill>
                <a:cs typeface="Times New Roman" panose="02020603050405020304" pitchFamily="18" charset="0"/>
              </a:rPr>
              <a:t>или воспитателем в этой игре. </a:t>
            </a:r>
            <a:endParaRPr lang="ru-RU" altLang="en-US" sz="1000" b="1">
              <a:solidFill>
                <a:srgbClr val="009999"/>
              </a:solidFill>
            </a:endParaRPr>
          </a:p>
          <a:p>
            <a:pPr eaLnBrk="1" hangingPunct="1"/>
            <a:r>
              <a:rPr lang="ru-RU" altLang="en-US" sz="1000" b="1">
                <a:solidFill>
                  <a:srgbClr val="009999"/>
                </a:solidFill>
              </a:rPr>
              <a:t>          </a:t>
            </a:r>
            <a:r>
              <a:rPr lang="ru-RU" altLang="en-US" sz="1000" b="1">
                <a:solidFill>
                  <a:srgbClr val="009999"/>
                </a:solidFill>
                <a:cs typeface="Times New Roman" panose="02020603050405020304" pitchFamily="18" charset="0"/>
              </a:rPr>
              <a:t>Поддерживайте такие игры.</a:t>
            </a:r>
          </a:p>
          <a:p>
            <a:pPr eaLnBrk="1" hangingPunct="1"/>
            <a:endParaRPr lang="ru-RU" altLang="en-US" sz="1000" b="1">
              <a:solidFill>
                <a:srgbClr val="009999"/>
              </a:solidFill>
            </a:endParaRPr>
          </a:p>
        </p:txBody>
      </p:sp>
      <p:sp>
        <p:nvSpPr>
          <p:cNvPr id="12294" name="Text Box 11"/>
          <p:cNvSpPr txBox="1">
            <a:spLocks noChangeArrowheads="1"/>
          </p:cNvSpPr>
          <p:nvPr/>
        </p:nvSpPr>
        <p:spPr bwMode="auto">
          <a:xfrm>
            <a:off x="3124200" y="5410200"/>
            <a:ext cx="28956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000" b="1">
                <a:solidFill>
                  <a:srgbClr val="CC0000"/>
                </a:solidFill>
              </a:rPr>
              <a:t>         </a:t>
            </a:r>
            <a:r>
              <a:rPr lang="ru-RU" altLang="en-US" sz="1000" b="1">
                <a:solidFill>
                  <a:srgbClr val="CC0000"/>
                </a:solidFill>
                <a:cs typeface="Times New Roman" panose="02020603050405020304" pitchFamily="18" charset="0"/>
              </a:rPr>
              <a:t>Приготовьте вместе с ребенком «радостную коробку», складывая туда недорогие вещи. Это могут быть небольшие игрушки, которые остаются привлекательными для вашего ребенка и, уж точно, обрадуют других детей. Это могут быть коробочки, с вложенными в них забавными предметами; красивые бумажные салфетки или лоскутки прият­ной на ощупь ткани; книжки с картинками. Возможно, вы умеете складывать оригами, тогда смело отправляйте в «радостную коробку» бумажного журавлика или бумажную собачку. За лето вы наполните коробку. Тогда осенью, по утрам, вам проще будет отправлять ребенка в сад — с игрушкой веселее идти, и проще завязать отношение</a:t>
            </a:r>
            <a:endParaRPr lang="ru-RU" altLang="en-US" sz="1000" b="1">
              <a:solidFill>
                <a:srgbClr val="CC0000"/>
              </a:solidFill>
            </a:endParaRPr>
          </a:p>
          <a:p>
            <a:pPr eaLnBrk="1" hangingPunct="1"/>
            <a:r>
              <a:rPr lang="ru-RU" altLang="en-US" sz="1000" b="1">
                <a:solidFill>
                  <a:srgbClr val="CC0000"/>
                </a:solidFill>
              </a:rPr>
              <a:t>  </a:t>
            </a:r>
            <a:r>
              <a:rPr lang="ru-RU" altLang="en-US" sz="1000" b="1">
                <a:solidFill>
                  <a:srgbClr val="CC0000"/>
                </a:solidFill>
                <a:cs typeface="Times New Roman" panose="02020603050405020304" pitchFamily="18" charset="0"/>
              </a:rPr>
              <a:t> с другим ребенком.</a:t>
            </a:r>
          </a:p>
          <a:p>
            <a:pPr eaLnBrk="1" hangingPunct="1"/>
            <a:endParaRPr lang="ru-RU" altLang="en-US" sz="1000" b="1">
              <a:solidFill>
                <a:srgbClr val="CC0000"/>
              </a:solidFill>
            </a:endParaRPr>
          </a:p>
        </p:txBody>
      </p:sp>
      <p:pic>
        <p:nvPicPr>
          <p:cNvPr id="12295" name="Picture 12" descr="j023214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715000"/>
            <a:ext cx="12430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13" descr="j02321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838200"/>
            <a:ext cx="1208088" cy="204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297" name="Group 15"/>
          <p:cNvGrpSpPr>
            <a:grpSpLocks/>
          </p:cNvGrpSpPr>
          <p:nvPr/>
        </p:nvGrpSpPr>
        <p:grpSpPr bwMode="auto">
          <a:xfrm>
            <a:off x="5562600" y="1447800"/>
            <a:ext cx="1042988" cy="1417638"/>
            <a:chOff x="2190" y="1249"/>
            <a:chExt cx="1347" cy="1564"/>
          </a:xfrm>
        </p:grpSpPr>
        <p:sp>
          <p:nvSpPr>
            <p:cNvPr id="12298" name="Freeform 16"/>
            <p:cNvSpPr>
              <a:spLocks/>
            </p:cNvSpPr>
            <p:nvPr/>
          </p:nvSpPr>
          <p:spPr bwMode="auto">
            <a:xfrm>
              <a:off x="2924" y="2615"/>
              <a:ext cx="216" cy="188"/>
            </a:xfrm>
            <a:custGeom>
              <a:avLst/>
              <a:gdLst>
                <a:gd name="T0" fmla="*/ 0 w 208"/>
                <a:gd name="T1" fmla="*/ 0 h 185"/>
                <a:gd name="T2" fmla="*/ 30 w 208"/>
                <a:gd name="T3" fmla="*/ 83 h 185"/>
                <a:gd name="T4" fmla="*/ 96 w 208"/>
                <a:gd name="T5" fmla="*/ 159 h 185"/>
                <a:gd name="T6" fmla="*/ 166 w 208"/>
                <a:gd name="T7" fmla="*/ 194 h 185"/>
                <a:gd name="T8" fmla="*/ 207 w 208"/>
                <a:gd name="T9" fmla="*/ 194 h 185"/>
                <a:gd name="T10" fmla="*/ 233 w 208"/>
                <a:gd name="T11" fmla="*/ 167 h 185"/>
                <a:gd name="T12" fmla="*/ 224 w 208"/>
                <a:gd name="T13" fmla="*/ 144 h 185"/>
                <a:gd name="T14" fmla="*/ 134 w 208"/>
                <a:gd name="T15" fmla="*/ 0 h 185"/>
                <a:gd name="T16" fmla="*/ 0 w 208"/>
                <a:gd name="T17" fmla="*/ 0 h 185"/>
                <a:gd name="T18" fmla="*/ 0 w 208"/>
                <a:gd name="T19" fmla="*/ 0 h 1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8"/>
                <a:gd name="T31" fmla="*/ 0 h 185"/>
                <a:gd name="T32" fmla="*/ 208 w 208"/>
                <a:gd name="T33" fmla="*/ 185 h 1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8" h="185">
                  <a:moveTo>
                    <a:pt x="0" y="0"/>
                  </a:moveTo>
                  <a:lnTo>
                    <a:pt x="27" y="80"/>
                  </a:lnTo>
                  <a:lnTo>
                    <a:pt x="86" y="152"/>
                  </a:lnTo>
                  <a:lnTo>
                    <a:pt x="148" y="185"/>
                  </a:lnTo>
                  <a:lnTo>
                    <a:pt x="185" y="185"/>
                  </a:lnTo>
                  <a:lnTo>
                    <a:pt x="208" y="158"/>
                  </a:lnTo>
                  <a:lnTo>
                    <a:pt x="200" y="138"/>
                  </a:lnTo>
                  <a:lnTo>
                    <a:pt x="119" y="0"/>
                  </a:lnTo>
                  <a:lnTo>
                    <a:pt x="0" y="0"/>
                  </a:lnTo>
                  <a:close/>
                </a:path>
              </a:pathLst>
            </a:custGeom>
            <a:solidFill>
              <a:srgbClr val="63B8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9" name="Freeform 17"/>
            <p:cNvSpPr>
              <a:spLocks/>
            </p:cNvSpPr>
            <p:nvPr/>
          </p:nvSpPr>
          <p:spPr bwMode="auto">
            <a:xfrm>
              <a:off x="2473" y="2605"/>
              <a:ext cx="206" cy="198"/>
            </a:xfrm>
            <a:custGeom>
              <a:avLst/>
              <a:gdLst>
                <a:gd name="T0" fmla="*/ 4 w 198"/>
                <a:gd name="T1" fmla="*/ 200 h 195"/>
                <a:gd name="T2" fmla="*/ 0 w 198"/>
                <a:gd name="T3" fmla="*/ 155 h 195"/>
                <a:gd name="T4" fmla="*/ 30 w 198"/>
                <a:gd name="T5" fmla="*/ 113 h 195"/>
                <a:gd name="T6" fmla="*/ 100 w 198"/>
                <a:gd name="T7" fmla="*/ 42 h 195"/>
                <a:gd name="T8" fmla="*/ 105 w 198"/>
                <a:gd name="T9" fmla="*/ 0 h 195"/>
                <a:gd name="T10" fmla="*/ 223 w 198"/>
                <a:gd name="T11" fmla="*/ 18 h 195"/>
                <a:gd name="T12" fmla="*/ 216 w 198"/>
                <a:gd name="T13" fmla="*/ 100 h 195"/>
                <a:gd name="T14" fmla="*/ 60 w 198"/>
                <a:gd name="T15" fmla="*/ 204 h 195"/>
                <a:gd name="T16" fmla="*/ 4 w 198"/>
                <a:gd name="T17" fmla="*/ 200 h 195"/>
                <a:gd name="T18" fmla="*/ 4 w 198"/>
                <a:gd name="T19" fmla="*/ 200 h 1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8"/>
                <a:gd name="T31" fmla="*/ 0 h 195"/>
                <a:gd name="T32" fmla="*/ 198 w 198"/>
                <a:gd name="T33" fmla="*/ 195 h 1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8" h="195">
                  <a:moveTo>
                    <a:pt x="4" y="191"/>
                  </a:moveTo>
                  <a:lnTo>
                    <a:pt x="0" y="149"/>
                  </a:lnTo>
                  <a:lnTo>
                    <a:pt x="27" y="107"/>
                  </a:lnTo>
                  <a:lnTo>
                    <a:pt x="88" y="39"/>
                  </a:lnTo>
                  <a:lnTo>
                    <a:pt x="93" y="0"/>
                  </a:lnTo>
                  <a:lnTo>
                    <a:pt x="198" y="18"/>
                  </a:lnTo>
                  <a:lnTo>
                    <a:pt x="192" y="96"/>
                  </a:lnTo>
                  <a:lnTo>
                    <a:pt x="54" y="195"/>
                  </a:lnTo>
                  <a:lnTo>
                    <a:pt x="4" y="191"/>
                  </a:lnTo>
                  <a:close/>
                </a:path>
              </a:pathLst>
            </a:custGeom>
            <a:solidFill>
              <a:srgbClr val="63B86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0" name="Freeform 18"/>
            <p:cNvSpPr>
              <a:spLocks/>
            </p:cNvSpPr>
            <p:nvPr/>
          </p:nvSpPr>
          <p:spPr bwMode="auto">
            <a:xfrm>
              <a:off x="2485" y="2217"/>
              <a:ext cx="595" cy="434"/>
            </a:xfrm>
            <a:custGeom>
              <a:avLst/>
              <a:gdLst>
                <a:gd name="T0" fmla="*/ 16 w 572"/>
                <a:gd name="T1" fmla="*/ 0 h 427"/>
                <a:gd name="T2" fmla="*/ 0 w 572"/>
                <a:gd name="T3" fmla="*/ 183 h 427"/>
                <a:gd name="T4" fmla="*/ 40 w 572"/>
                <a:gd name="T5" fmla="*/ 392 h 427"/>
                <a:gd name="T6" fmla="*/ 123 w 572"/>
                <a:gd name="T7" fmla="*/ 427 h 427"/>
                <a:gd name="T8" fmla="*/ 221 w 572"/>
                <a:gd name="T9" fmla="*/ 422 h 427"/>
                <a:gd name="T10" fmla="*/ 284 w 572"/>
                <a:gd name="T11" fmla="*/ 299 h 427"/>
                <a:gd name="T12" fmla="*/ 377 w 572"/>
                <a:gd name="T13" fmla="*/ 318 h 427"/>
                <a:gd name="T14" fmla="*/ 430 w 572"/>
                <a:gd name="T15" fmla="*/ 427 h 427"/>
                <a:gd name="T16" fmla="*/ 517 w 572"/>
                <a:gd name="T17" fmla="*/ 448 h 427"/>
                <a:gd name="T18" fmla="*/ 644 w 572"/>
                <a:gd name="T19" fmla="*/ 427 h 427"/>
                <a:gd name="T20" fmla="*/ 633 w 572"/>
                <a:gd name="T21" fmla="*/ 191 h 427"/>
                <a:gd name="T22" fmla="*/ 595 w 572"/>
                <a:gd name="T23" fmla="*/ 18 h 427"/>
                <a:gd name="T24" fmla="*/ 16 w 572"/>
                <a:gd name="T25" fmla="*/ 0 h 427"/>
                <a:gd name="T26" fmla="*/ 16 w 572"/>
                <a:gd name="T27" fmla="*/ 0 h 4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2"/>
                <a:gd name="T43" fmla="*/ 0 h 427"/>
                <a:gd name="T44" fmla="*/ 572 w 572"/>
                <a:gd name="T45" fmla="*/ 427 h 4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2" h="427">
                  <a:moveTo>
                    <a:pt x="13" y="0"/>
                  </a:moveTo>
                  <a:lnTo>
                    <a:pt x="0" y="174"/>
                  </a:lnTo>
                  <a:lnTo>
                    <a:pt x="36" y="374"/>
                  </a:lnTo>
                  <a:lnTo>
                    <a:pt x="109" y="406"/>
                  </a:lnTo>
                  <a:lnTo>
                    <a:pt x="196" y="401"/>
                  </a:lnTo>
                  <a:lnTo>
                    <a:pt x="252" y="284"/>
                  </a:lnTo>
                  <a:lnTo>
                    <a:pt x="335" y="303"/>
                  </a:lnTo>
                  <a:lnTo>
                    <a:pt x="382" y="406"/>
                  </a:lnTo>
                  <a:lnTo>
                    <a:pt x="460" y="427"/>
                  </a:lnTo>
                  <a:lnTo>
                    <a:pt x="572" y="406"/>
                  </a:lnTo>
                  <a:lnTo>
                    <a:pt x="562" y="182"/>
                  </a:lnTo>
                  <a:lnTo>
                    <a:pt x="529" y="18"/>
                  </a:lnTo>
                  <a:lnTo>
                    <a:pt x="13" y="0"/>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1" name="Freeform 19"/>
            <p:cNvSpPr>
              <a:spLocks/>
            </p:cNvSpPr>
            <p:nvPr/>
          </p:nvSpPr>
          <p:spPr bwMode="auto">
            <a:xfrm>
              <a:off x="2439" y="1741"/>
              <a:ext cx="663" cy="598"/>
            </a:xfrm>
            <a:custGeom>
              <a:avLst/>
              <a:gdLst>
                <a:gd name="T0" fmla="*/ 0 w 638"/>
                <a:gd name="T1" fmla="*/ 472 h 588"/>
                <a:gd name="T2" fmla="*/ 98 w 638"/>
                <a:gd name="T3" fmla="*/ 145 h 588"/>
                <a:gd name="T4" fmla="*/ 173 w 638"/>
                <a:gd name="T5" fmla="*/ 39 h 588"/>
                <a:gd name="T6" fmla="*/ 548 w 638"/>
                <a:gd name="T7" fmla="*/ 0 h 588"/>
                <a:gd name="T8" fmla="*/ 631 w 638"/>
                <a:gd name="T9" fmla="*/ 131 h 588"/>
                <a:gd name="T10" fmla="*/ 689 w 638"/>
                <a:gd name="T11" fmla="*/ 303 h 588"/>
                <a:gd name="T12" fmla="*/ 716 w 638"/>
                <a:gd name="T13" fmla="*/ 454 h 588"/>
                <a:gd name="T14" fmla="*/ 638 w 638"/>
                <a:gd name="T15" fmla="*/ 534 h 588"/>
                <a:gd name="T16" fmla="*/ 508 w 638"/>
                <a:gd name="T17" fmla="*/ 598 h 588"/>
                <a:gd name="T18" fmla="*/ 335 w 638"/>
                <a:gd name="T19" fmla="*/ 618 h 588"/>
                <a:gd name="T20" fmla="*/ 250 w 638"/>
                <a:gd name="T21" fmla="*/ 612 h 588"/>
                <a:gd name="T22" fmla="*/ 151 w 638"/>
                <a:gd name="T23" fmla="*/ 582 h 588"/>
                <a:gd name="T24" fmla="*/ 0 w 638"/>
                <a:gd name="T25" fmla="*/ 472 h 588"/>
                <a:gd name="T26" fmla="*/ 0 w 638"/>
                <a:gd name="T27" fmla="*/ 472 h 5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38"/>
                <a:gd name="T43" fmla="*/ 0 h 588"/>
                <a:gd name="T44" fmla="*/ 638 w 638"/>
                <a:gd name="T45" fmla="*/ 588 h 5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38" h="588">
                  <a:moveTo>
                    <a:pt x="0" y="448"/>
                  </a:moveTo>
                  <a:lnTo>
                    <a:pt x="87" y="139"/>
                  </a:lnTo>
                  <a:lnTo>
                    <a:pt x="154" y="36"/>
                  </a:lnTo>
                  <a:lnTo>
                    <a:pt x="488" y="0"/>
                  </a:lnTo>
                  <a:lnTo>
                    <a:pt x="562" y="125"/>
                  </a:lnTo>
                  <a:lnTo>
                    <a:pt x="614" y="288"/>
                  </a:lnTo>
                  <a:lnTo>
                    <a:pt x="638" y="432"/>
                  </a:lnTo>
                  <a:lnTo>
                    <a:pt x="569" y="507"/>
                  </a:lnTo>
                  <a:lnTo>
                    <a:pt x="453" y="568"/>
                  </a:lnTo>
                  <a:lnTo>
                    <a:pt x="298" y="588"/>
                  </a:lnTo>
                  <a:lnTo>
                    <a:pt x="223" y="582"/>
                  </a:lnTo>
                  <a:lnTo>
                    <a:pt x="135" y="553"/>
                  </a:lnTo>
                  <a:lnTo>
                    <a:pt x="0" y="448"/>
                  </a:lnTo>
                  <a:close/>
                </a:path>
              </a:pathLst>
            </a:custGeom>
            <a:solidFill>
              <a:srgbClr val="8FCC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2" name="Freeform 20"/>
            <p:cNvSpPr>
              <a:spLocks/>
            </p:cNvSpPr>
            <p:nvPr/>
          </p:nvSpPr>
          <p:spPr bwMode="auto">
            <a:xfrm>
              <a:off x="2597" y="1746"/>
              <a:ext cx="397" cy="122"/>
            </a:xfrm>
            <a:custGeom>
              <a:avLst/>
              <a:gdLst>
                <a:gd name="T0" fmla="*/ 2 w 382"/>
                <a:gd name="T1" fmla="*/ 45 h 120"/>
                <a:gd name="T2" fmla="*/ 10 w 382"/>
                <a:gd name="T3" fmla="*/ 53 h 120"/>
                <a:gd name="T4" fmla="*/ 20 w 382"/>
                <a:gd name="T5" fmla="*/ 58 h 120"/>
                <a:gd name="T6" fmla="*/ 28 w 382"/>
                <a:gd name="T7" fmla="*/ 64 h 120"/>
                <a:gd name="T8" fmla="*/ 38 w 382"/>
                <a:gd name="T9" fmla="*/ 72 h 120"/>
                <a:gd name="T10" fmla="*/ 54 w 382"/>
                <a:gd name="T11" fmla="*/ 79 h 120"/>
                <a:gd name="T12" fmla="*/ 67 w 382"/>
                <a:gd name="T13" fmla="*/ 85 h 120"/>
                <a:gd name="T14" fmla="*/ 84 w 382"/>
                <a:gd name="T15" fmla="*/ 94 h 120"/>
                <a:gd name="T16" fmla="*/ 103 w 382"/>
                <a:gd name="T17" fmla="*/ 102 h 120"/>
                <a:gd name="T18" fmla="*/ 112 w 382"/>
                <a:gd name="T19" fmla="*/ 105 h 120"/>
                <a:gd name="T20" fmla="*/ 123 w 382"/>
                <a:gd name="T21" fmla="*/ 109 h 120"/>
                <a:gd name="T22" fmla="*/ 134 w 382"/>
                <a:gd name="T23" fmla="*/ 111 h 120"/>
                <a:gd name="T24" fmla="*/ 144 w 382"/>
                <a:gd name="T25" fmla="*/ 114 h 120"/>
                <a:gd name="T26" fmla="*/ 156 w 382"/>
                <a:gd name="T27" fmla="*/ 117 h 120"/>
                <a:gd name="T28" fmla="*/ 168 w 382"/>
                <a:gd name="T29" fmla="*/ 119 h 120"/>
                <a:gd name="T30" fmla="*/ 182 w 382"/>
                <a:gd name="T31" fmla="*/ 121 h 120"/>
                <a:gd name="T32" fmla="*/ 194 w 382"/>
                <a:gd name="T33" fmla="*/ 123 h 120"/>
                <a:gd name="T34" fmla="*/ 210 w 382"/>
                <a:gd name="T35" fmla="*/ 125 h 120"/>
                <a:gd name="T36" fmla="*/ 224 w 382"/>
                <a:gd name="T37" fmla="*/ 126 h 120"/>
                <a:gd name="T38" fmla="*/ 238 w 382"/>
                <a:gd name="T39" fmla="*/ 126 h 120"/>
                <a:gd name="T40" fmla="*/ 252 w 382"/>
                <a:gd name="T41" fmla="*/ 126 h 120"/>
                <a:gd name="T42" fmla="*/ 264 w 382"/>
                <a:gd name="T43" fmla="*/ 126 h 120"/>
                <a:gd name="T44" fmla="*/ 277 w 382"/>
                <a:gd name="T45" fmla="*/ 126 h 120"/>
                <a:gd name="T46" fmla="*/ 290 w 382"/>
                <a:gd name="T47" fmla="*/ 125 h 120"/>
                <a:gd name="T48" fmla="*/ 299 w 382"/>
                <a:gd name="T49" fmla="*/ 125 h 120"/>
                <a:gd name="T50" fmla="*/ 311 w 382"/>
                <a:gd name="T51" fmla="*/ 122 h 120"/>
                <a:gd name="T52" fmla="*/ 321 w 382"/>
                <a:gd name="T53" fmla="*/ 122 h 120"/>
                <a:gd name="T54" fmla="*/ 339 w 382"/>
                <a:gd name="T55" fmla="*/ 117 h 120"/>
                <a:gd name="T56" fmla="*/ 355 w 382"/>
                <a:gd name="T57" fmla="*/ 113 h 120"/>
                <a:gd name="T58" fmla="*/ 370 w 382"/>
                <a:gd name="T59" fmla="*/ 107 h 120"/>
                <a:gd name="T60" fmla="*/ 385 w 382"/>
                <a:gd name="T61" fmla="*/ 102 h 120"/>
                <a:gd name="T62" fmla="*/ 394 w 382"/>
                <a:gd name="T63" fmla="*/ 96 h 120"/>
                <a:gd name="T64" fmla="*/ 403 w 382"/>
                <a:gd name="T65" fmla="*/ 87 h 120"/>
                <a:gd name="T66" fmla="*/ 417 w 382"/>
                <a:gd name="T67" fmla="*/ 77 h 120"/>
                <a:gd name="T68" fmla="*/ 425 w 382"/>
                <a:gd name="T69" fmla="*/ 69 h 120"/>
                <a:gd name="T70" fmla="*/ 429 w 382"/>
                <a:gd name="T71" fmla="*/ 67 h 120"/>
                <a:gd name="T72" fmla="*/ 0 w 382"/>
                <a:gd name="T73" fmla="*/ 42 h 12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82"/>
                <a:gd name="T112" fmla="*/ 0 h 120"/>
                <a:gd name="T113" fmla="*/ 382 w 382"/>
                <a:gd name="T114" fmla="*/ 120 h 12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82" h="120">
                  <a:moveTo>
                    <a:pt x="0" y="39"/>
                  </a:moveTo>
                  <a:lnTo>
                    <a:pt x="2" y="42"/>
                  </a:lnTo>
                  <a:lnTo>
                    <a:pt x="5" y="45"/>
                  </a:lnTo>
                  <a:lnTo>
                    <a:pt x="10" y="50"/>
                  </a:lnTo>
                  <a:lnTo>
                    <a:pt x="13" y="53"/>
                  </a:lnTo>
                  <a:lnTo>
                    <a:pt x="17" y="55"/>
                  </a:lnTo>
                  <a:lnTo>
                    <a:pt x="21" y="58"/>
                  </a:lnTo>
                  <a:lnTo>
                    <a:pt x="25" y="61"/>
                  </a:lnTo>
                  <a:lnTo>
                    <a:pt x="31" y="65"/>
                  </a:lnTo>
                  <a:lnTo>
                    <a:pt x="35" y="69"/>
                  </a:lnTo>
                  <a:lnTo>
                    <a:pt x="40" y="72"/>
                  </a:lnTo>
                  <a:lnTo>
                    <a:pt x="48" y="76"/>
                  </a:lnTo>
                  <a:lnTo>
                    <a:pt x="53" y="78"/>
                  </a:lnTo>
                  <a:lnTo>
                    <a:pt x="60" y="82"/>
                  </a:lnTo>
                  <a:lnTo>
                    <a:pt x="67" y="85"/>
                  </a:lnTo>
                  <a:lnTo>
                    <a:pt x="75" y="89"/>
                  </a:lnTo>
                  <a:lnTo>
                    <a:pt x="83" y="92"/>
                  </a:lnTo>
                  <a:lnTo>
                    <a:pt x="91" y="96"/>
                  </a:lnTo>
                  <a:lnTo>
                    <a:pt x="96" y="97"/>
                  </a:lnTo>
                  <a:lnTo>
                    <a:pt x="100" y="99"/>
                  </a:lnTo>
                  <a:lnTo>
                    <a:pt x="104" y="100"/>
                  </a:lnTo>
                  <a:lnTo>
                    <a:pt x="110" y="103"/>
                  </a:lnTo>
                  <a:lnTo>
                    <a:pt x="114" y="104"/>
                  </a:lnTo>
                  <a:lnTo>
                    <a:pt x="119" y="105"/>
                  </a:lnTo>
                  <a:lnTo>
                    <a:pt x="125" y="107"/>
                  </a:lnTo>
                  <a:lnTo>
                    <a:pt x="129" y="108"/>
                  </a:lnTo>
                  <a:lnTo>
                    <a:pt x="134" y="109"/>
                  </a:lnTo>
                  <a:lnTo>
                    <a:pt x="139" y="111"/>
                  </a:lnTo>
                  <a:lnTo>
                    <a:pt x="145" y="112"/>
                  </a:lnTo>
                  <a:lnTo>
                    <a:pt x="150" y="113"/>
                  </a:lnTo>
                  <a:lnTo>
                    <a:pt x="156" y="115"/>
                  </a:lnTo>
                  <a:lnTo>
                    <a:pt x="162" y="115"/>
                  </a:lnTo>
                  <a:lnTo>
                    <a:pt x="168" y="116"/>
                  </a:lnTo>
                  <a:lnTo>
                    <a:pt x="173" y="117"/>
                  </a:lnTo>
                  <a:lnTo>
                    <a:pt x="180" y="117"/>
                  </a:lnTo>
                  <a:lnTo>
                    <a:pt x="187" y="119"/>
                  </a:lnTo>
                  <a:lnTo>
                    <a:pt x="192" y="119"/>
                  </a:lnTo>
                  <a:lnTo>
                    <a:pt x="200" y="120"/>
                  </a:lnTo>
                  <a:lnTo>
                    <a:pt x="205" y="120"/>
                  </a:lnTo>
                  <a:lnTo>
                    <a:pt x="212" y="120"/>
                  </a:lnTo>
                  <a:lnTo>
                    <a:pt x="217" y="120"/>
                  </a:lnTo>
                  <a:lnTo>
                    <a:pt x="224" y="120"/>
                  </a:lnTo>
                  <a:lnTo>
                    <a:pt x="230" y="120"/>
                  </a:lnTo>
                  <a:lnTo>
                    <a:pt x="235" y="120"/>
                  </a:lnTo>
                  <a:lnTo>
                    <a:pt x="240" y="120"/>
                  </a:lnTo>
                  <a:lnTo>
                    <a:pt x="247" y="120"/>
                  </a:lnTo>
                  <a:lnTo>
                    <a:pt x="251" y="120"/>
                  </a:lnTo>
                  <a:lnTo>
                    <a:pt x="258" y="119"/>
                  </a:lnTo>
                  <a:lnTo>
                    <a:pt x="262" y="119"/>
                  </a:lnTo>
                  <a:lnTo>
                    <a:pt x="267" y="119"/>
                  </a:lnTo>
                  <a:lnTo>
                    <a:pt x="273" y="117"/>
                  </a:lnTo>
                  <a:lnTo>
                    <a:pt x="277" y="116"/>
                  </a:lnTo>
                  <a:lnTo>
                    <a:pt x="282" y="116"/>
                  </a:lnTo>
                  <a:lnTo>
                    <a:pt x="286" y="116"/>
                  </a:lnTo>
                  <a:lnTo>
                    <a:pt x="294" y="113"/>
                  </a:lnTo>
                  <a:lnTo>
                    <a:pt x="302" y="111"/>
                  </a:lnTo>
                  <a:lnTo>
                    <a:pt x="309" y="109"/>
                  </a:lnTo>
                  <a:lnTo>
                    <a:pt x="317" y="107"/>
                  </a:lnTo>
                  <a:lnTo>
                    <a:pt x="324" y="104"/>
                  </a:lnTo>
                  <a:lnTo>
                    <a:pt x="330" y="101"/>
                  </a:lnTo>
                  <a:lnTo>
                    <a:pt x="336" y="99"/>
                  </a:lnTo>
                  <a:lnTo>
                    <a:pt x="343" y="96"/>
                  </a:lnTo>
                  <a:lnTo>
                    <a:pt x="347" y="92"/>
                  </a:lnTo>
                  <a:lnTo>
                    <a:pt x="351" y="90"/>
                  </a:lnTo>
                  <a:lnTo>
                    <a:pt x="355" y="86"/>
                  </a:lnTo>
                  <a:lnTo>
                    <a:pt x="359" y="84"/>
                  </a:lnTo>
                  <a:lnTo>
                    <a:pt x="365" y="78"/>
                  </a:lnTo>
                  <a:lnTo>
                    <a:pt x="371" y="74"/>
                  </a:lnTo>
                  <a:lnTo>
                    <a:pt x="375" y="69"/>
                  </a:lnTo>
                  <a:lnTo>
                    <a:pt x="379" y="66"/>
                  </a:lnTo>
                  <a:lnTo>
                    <a:pt x="380" y="64"/>
                  </a:lnTo>
                  <a:lnTo>
                    <a:pt x="382" y="64"/>
                  </a:lnTo>
                  <a:lnTo>
                    <a:pt x="343" y="0"/>
                  </a:lnTo>
                  <a:lnTo>
                    <a:pt x="0" y="39"/>
                  </a:lnTo>
                  <a:close/>
                </a:path>
              </a:pathLst>
            </a:custGeom>
            <a:solidFill>
              <a:srgbClr val="7DB3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3" name="Freeform 21"/>
            <p:cNvSpPr>
              <a:spLocks/>
            </p:cNvSpPr>
            <p:nvPr/>
          </p:nvSpPr>
          <p:spPr bwMode="auto">
            <a:xfrm>
              <a:off x="2194" y="1968"/>
              <a:ext cx="182" cy="75"/>
            </a:xfrm>
            <a:custGeom>
              <a:avLst/>
              <a:gdLst>
                <a:gd name="T0" fmla="*/ 9 w 175"/>
                <a:gd name="T1" fmla="*/ 77 h 74"/>
                <a:gd name="T2" fmla="*/ 0 w 175"/>
                <a:gd name="T3" fmla="*/ 42 h 74"/>
                <a:gd name="T4" fmla="*/ 83 w 175"/>
                <a:gd name="T5" fmla="*/ 7 h 74"/>
                <a:gd name="T6" fmla="*/ 130 w 175"/>
                <a:gd name="T7" fmla="*/ 0 h 74"/>
                <a:gd name="T8" fmla="*/ 191 w 175"/>
                <a:gd name="T9" fmla="*/ 6 h 74"/>
                <a:gd name="T10" fmla="*/ 197 w 175"/>
                <a:gd name="T11" fmla="*/ 50 h 74"/>
                <a:gd name="T12" fmla="*/ 9 w 175"/>
                <a:gd name="T13" fmla="*/ 77 h 74"/>
                <a:gd name="T14" fmla="*/ 9 w 175"/>
                <a:gd name="T15" fmla="*/ 77 h 74"/>
                <a:gd name="T16" fmla="*/ 0 60000 65536"/>
                <a:gd name="T17" fmla="*/ 0 60000 65536"/>
                <a:gd name="T18" fmla="*/ 0 60000 65536"/>
                <a:gd name="T19" fmla="*/ 0 60000 65536"/>
                <a:gd name="T20" fmla="*/ 0 60000 65536"/>
                <a:gd name="T21" fmla="*/ 0 60000 65536"/>
                <a:gd name="T22" fmla="*/ 0 60000 65536"/>
                <a:gd name="T23" fmla="*/ 0 60000 65536"/>
                <a:gd name="T24" fmla="*/ 0 w 175"/>
                <a:gd name="T25" fmla="*/ 0 h 74"/>
                <a:gd name="T26" fmla="*/ 175 w 175"/>
                <a:gd name="T27" fmla="*/ 74 h 7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5" h="74">
                  <a:moveTo>
                    <a:pt x="9" y="74"/>
                  </a:moveTo>
                  <a:lnTo>
                    <a:pt x="0" y="39"/>
                  </a:lnTo>
                  <a:lnTo>
                    <a:pt x="74" y="7"/>
                  </a:lnTo>
                  <a:lnTo>
                    <a:pt x="115" y="0"/>
                  </a:lnTo>
                  <a:lnTo>
                    <a:pt x="170" y="6"/>
                  </a:lnTo>
                  <a:lnTo>
                    <a:pt x="175" y="47"/>
                  </a:lnTo>
                  <a:lnTo>
                    <a:pt x="9" y="7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4" name="Freeform 22"/>
            <p:cNvSpPr>
              <a:spLocks/>
            </p:cNvSpPr>
            <p:nvPr/>
          </p:nvSpPr>
          <p:spPr bwMode="auto">
            <a:xfrm>
              <a:off x="2200" y="2006"/>
              <a:ext cx="198" cy="246"/>
            </a:xfrm>
            <a:custGeom>
              <a:avLst/>
              <a:gdLst>
                <a:gd name="T0" fmla="*/ 0 w 190"/>
                <a:gd name="T1" fmla="*/ 35 h 242"/>
                <a:gd name="T2" fmla="*/ 101 w 190"/>
                <a:gd name="T3" fmla="*/ 1 h 242"/>
                <a:gd name="T4" fmla="*/ 189 w 190"/>
                <a:gd name="T5" fmla="*/ 0 h 242"/>
                <a:gd name="T6" fmla="*/ 215 w 190"/>
                <a:gd name="T7" fmla="*/ 212 h 242"/>
                <a:gd name="T8" fmla="*/ 139 w 190"/>
                <a:gd name="T9" fmla="*/ 254 h 242"/>
                <a:gd name="T10" fmla="*/ 33 w 190"/>
                <a:gd name="T11" fmla="*/ 238 h 242"/>
                <a:gd name="T12" fmla="*/ 0 w 190"/>
                <a:gd name="T13" fmla="*/ 35 h 242"/>
                <a:gd name="T14" fmla="*/ 0 w 190"/>
                <a:gd name="T15" fmla="*/ 35 h 242"/>
                <a:gd name="T16" fmla="*/ 0 60000 65536"/>
                <a:gd name="T17" fmla="*/ 0 60000 65536"/>
                <a:gd name="T18" fmla="*/ 0 60000 65536"/>
                <a:gd name="T19" fmla="*/ 0 60000 65536"/>
                <a:gd name="T20" fmla="*/ 0 60000 65536"/>
                <a:gd name="T21" fmla="*/ 0 60000 65536"/>
                <a:gd name="T22" fmla="*/ 0 60000 65536"/>
                <a:gd name="T23" fmla="*/ 0 60000 65536"/>
                <a:gd name="T24" fmla="*/ 0 w 190"/>
                <a:gd name="T25" fmla="*/ 0 h 242"/>
                <a:gd name="T26" fmla="*/ 190 w 190"/>
                <a:gd name="T27" fmla="*/ 242 h 24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0" h="242">
                  <a:moveTo>
                    <a:pt x="0" y="32"/>
                  </a:moveTo>
                  <a:lnTo>
                    <a:pt x="89" y="1"/>
                  </a:lnTo>
                  <a:lnTo>
                    <a:pt x="167" y="0"/>
                  </a:lnTo>
                  <a:lnTo>
                    <a:pt x="190" y="203"/>
                  </a:lnTo>
                  <a:lnTo>
                    <a:pt x="123" y="242"/>
                  </a:lnTo>
                  <a:lnTo>
                    <a:pt x="30" y="226"/>
                  </a:lnTo>
                  <a:lnTo>
                    <a:pt x="0" y="32"/>
                  </a:lnTo>
                  <a:close/>
                </a:path>
              </a:pathLst>
            </a:custGeom>
            <a:solidFill>
              <a:srgbClr val="FF4D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5" name="Freeform 23"/>
            <p:cNvSpPr>
              <a:spLocks/>
            </p:cNvSpPr>
            <p:nvPr/>
          </p:nvSpPr>
          <p:spPr bwMode="auto">
            <a:xfrm>
              <a:off x="2603" y="1253"/>
              <a:ext cx="934" cy="515"/>
            </a:xfrm>
            <a:custGeom>
              <a:avLst/>
              <a:gdLst>
                <a:gd name="T0" fmla="*/ 2 w 899"/>
                <a:gd name="T1" fmla="*/ 127 h 507"/>
                <a:gd name="T2" fmla="*/ 0 w 899"/>
                <a:gd name="T3" fmla="*/ 64 h 507"/>
                <a:gd name="T4" fmla="*/ 36 w 899"/>
                <a:gd name="T5" fmla="*/ 35 h 507"/>
                <a:gd name="T6" fmla="*/ 117 w 899"/>
                <a:gd name="T7" fmla="*/ 12 h 507"/>
                <a:gd name="T8" fmla="*/ 199 w 899"/>
                <a:gd name="T9" fmla="*/ 2 h 507"/>
                <a:gd name="T10" fmla="*/ 322 w 899"/>
                <a:gd name="T11" fmla="*/ 0 h 507"/>
                <a:gd name="T12" fmla="*/ 323 w 899"/>
                <a:gd name="T13" fmla="*/ 21 h 507"/>
                <a:gd name="T14" fmla="*/ 433 w 899"/>
                <a:gd name="T15" fmla="*/ 62 h 507"/>
                <a:gd name="T16" fmla="*/ 506 w 899"/>
                <a:gd name="T17" fmla="*/ 124 h 507"/>
                <a:gd name="T18" fmla="*/ 530 w 899"/>
                <a:gd name="T19" fmla="*/ 202 h 507"/>
                <a:gd name="T20" fmla="*/ 555 w 899"/>
                <a:gd name="T21" fmla="*/ 155 h 507"/>
                <a:gd name="T22" fmla="*/ 604 w 899"/>
                <a:gd name="T23" fmla="*/ 135 h 507"/>
                <a:gd name="T24" fmla="*/ 674 w 899"/>
                <a:gd name="T25" fmla="*/ 121 h 507"/>
                <a:gd name="T26" fmla="*/ 768 w 899"/>
                <a:gd name="T27" fmla="*/ 133 h 507"/>
                <a:gd name="T28" fmla="*/ 833 w 899"/>
                <a:gd name="T29" fmla="*/ 182 h 507"/>
                <a:gd name="T30" fmla="*/ 863 w 899"/>
                <a:gd name="T31" fmla="*/ 263 h 507"/>
                <a:gd name="T32" fmla="*/ 883 w 899"/>
                <a:gd name="T33" fmla="*/ 362 h 507"/>
                <a:gd name="T34" fmla="*/ 923 w 899"/>
                <a:gd name="T35" fmla="*/ 388 h 507"/>
                <a:gd name="T36" fmla="*/ 904 w 899"/>
                <a:gd name="T37" fmla="*/ 397 h 507"/>
                <a:gd name="T38" fmla="*/ 931 w 899"/>
                <a:gd name="T39" fmla="*/ 414 h 507"/>
                <a:gd name="T40" fmla="*/ 914 w 899"/>
                <a:gd name="T41" fmla="*/ 434 h 507"/>
                <a:gd name="T42" fmla="*/ 948 w 899"/>
                <a:gd name="T43" fmla="*/ 436 h 507"/>
                <a:gd name="T44" fmla="*/ 981 w 899"/>
                <a:gd name="T45" fmla="*/ 426 h 507"/>
                <a:gd name="T46" fmla="*/ 966 w 899"/>
                <a:gd name="T47" fmla="*/ 446 h 507"/>
                <a:gd name="T48" fmla="*/ 1008 w 899"/>
                <a:gd name="T49" fmla="*/ 442 h 507"/>
                <a:gd name="T50" fmla="*/ 996 w 899"/>
                <a:gd name="T51" fmla="*/ 459 h 507"/>
                <a:gd name="T52" fmla="*/ 909 w 899"/>
                <a:gd name="T53" fmla="*/ 531 h 507"/>
                <a:gd name="T54" fmla="*/ 607 w 899"/>
                <a:gd name="T55" fmla="*/ 503 h 507"/>
                <a:gd name="T56" fmla="*/ 523 w 899"/>
                <a:gd name="T57" fmla="*/ 379 h 507"/>
                <a:gd name="T58" fmla="*/ 28 w 899"/>
                <a:gd name="T59" fmla="*/ 250 h 507"/>
                <a:gd name="T60" fmla="*/ 2 w 899"/>
                <a:gd name="T61" fmla="*/ 127 h 507"/>
                <a:gd name="T62" fmla="*/ 2 w 899"/>
                <a:gd name="T63" fmla="*/ 127 h 50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99"/>
                <a:gd name="T97" fmla="*/ 0 h 507"/>
                <a:gd name="T98" fmla="*/ 899 w 899"/>
                <a:gd name="T99" fmla="*/ 507 h 50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99" h="507">
                  <a:moveTo>
                    <a:pt x="2" y="121"/>
                  </a:moveTo>
                  <a:lnTo>
                    <a:pt x="0" y="61"/>
                  </a:lnTo>
                  <a:lnTo>
                    <a:pt x="33" y="32"/>
                  </a:lnTo>
                  <a:lnTo>
                    <a:pt x="105" y="12"/>
                  </a:lnTo>
                  <a:lnTo>
                    <a:pt x="178" y="2"/>
                  </a:lnTo>
                  <a:lnTo>
                    <a:pt x="287" y="0"/>
                  </a:lnTo>
                  <a:lnTo>
                    <a:pt x="288" y="21"/>
                  </a:lnTo>
                  <a:lnTo>
                    <a:pt x="386" y="59"/>
                  </a:lnTo>
                  <a:lnTo>
                    <a:pt x="451" y="118"/>
                  </a:lnTo>
                  <a:lnTo>
                    <a:pt x="473" y="193"/>
                  </a:lnTo>
                  <a:lnTo>
                    <a:pt x="495" y="149"/>
                  </a:lnTo>
                  <a:lnTo>
                    <a:pt x="538" y="129"/>
                  </a:lnTo>
                  <a:lnTo>
                    <a:pt x="602" y="115"/>
                  </a:lnTo>
                  <a:lnTo>
                    <a:pt x="684" y="127"/>
                  </a:lnTo>
                  <a:lnTo>
                    <a:pt x="743" y="173"/>
                  </a:lnTo>
                  <a:lnTo>
                    <a:pt x="770" y="251"/>
                  </a:lnTo>
                  <a:lnTo>
                    <a:pt x="787" y="345"/>
                  </a:lnTo>
                  <a:lnTo>
                    <a:pt x="823" y="370"/>
                  </a:lnTo>
                  <a:lnTo>
                    <a:pt x="806" y="379"/>
                  </a:lnTo>
                  <a:lnTo>
                    <a:pt x="830" y="396"/>
                  </a:lnTo>
                  <a:lnTo>
                    <a:pt x="815" y="413"/>
                  </a:lnTo>
                  <a:lnTo>
                    <a:pt x="845" y="415"/>
                  </a:lnTo>
                  <a:lnTo>
                    <a:pt x="875" y="406"/>
                  </a:lnTo>
                  <a:lnTo>
                    <a:pt x="861" y="425"/>
                  </a:lnTo>
                  <a:lnTo>
                    <a:pt x="899" y="421"/>
                  </a:lnTo>
                  <a:lnTo>
                    <a:pt x="888" y="438"/>
                  </a:lnTo>
                  <a:lnTo>
                    <a:pt x="810" y="507"/>
                  </a:lnTo>
                  <a:lnTo>
                    <a:pt x="541" y="479"/>
                  </a:lnTo>
                  <a:lnTo>
                    <a:pt x="466" y="361"/>
                  </a:lnTo>
                  <a:lnTo>
                    <a:pt x="25" y="238"/>
                  </a:lnTo>
                  <a:lnTo>
                    <a:pt x="2" y="121"/>
                  </a:lnTo>
                  <a:close/>
                </a:path>
              </a:pathLst>
            </a:custGeom>
            <a:solidFill>
              <a:srgbClr val="FFF7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6" name="Freeform 24"/>
            <p:cNvSpPr>
              <a:spLocks/>
            </p:cNvSpPr>
            <p:nvPr/>
          </p:nvSpPr>
          <p:spPr bwMode="auto">
            <a:xfrm>
              <a:off x="2744" y="1388"/>
              <a:ext cx="735" cy="426"/>
            </a:xfrm>
            <a:custGeom>
              <a:avLst/>
              <a:gdLst>
                <a:gd name="T0" fmla="*/ 77 w 707"/>
                <a:gd name="T1" fmla="*/ 40 h 419"/>
                <a:gd name="T2" fmla="*/ 80 w 707"/>
                <a:gd name="T3" fmla="*/ 61 h 419"/>
                <a:gd name="T4" fmla="*/ 83 w 707"/>
                <a:gd name="T5" fmla="*/ 84 h 419"/>
                <a:gd name="T6" fmla="*/ 91 w 707"/>
                <a:gd name="T7" fmla="*/ 109 h 419"/>
                <a:gd name="T8" fmla="*/ 106 w 707"/>
                <a:gd name="T9" fmla="*/ 122 h 419"/>
                <a:gd name="T10" fmla="*/ 129 w 707"/>
                <a:gd name="T11" fmla="*/ 136 h 419"/>
                <a:gd name="T12" fmla="*/ 152 w 707"/>
                <a:gd name="T13" fmla="*/ 146 h 419"/>
                <a:gd name="T14" fmla="*/ 162 w 707"/>
                <a:gd name="T15" fmla="*/ 125 h 419"/>
                <a:gd name="T16" fmla="*/ 175 w 707"/>
                <a:gd name="T17" fmla="*/ 134 h 419"/>
                <a:gd name="T18" fmla="*/ 194 w 707"/>
                <a:gd name="T19" fmla="*/ 148 h 419"/>
                <a:gd name="T20" fmla="*/ 216 w 707"/>
                <a:gd name="T21" fmla="*/ 163 h 419"/>
                <a:gd name="T22" fmla="*/ 234 w 707"/>
                <a:gd name="T23" fmla="*/ 170 h 419"/>
                <a:gd name="T24" fmla="*/ 260 w 707"/>
                <a:gd name="T25" fmla="*/ 172 h 419"/>
                <a:gd name="T26" fmla="*/ 283 w 707"/>
                <a:gd name="T27" fmla="*/ 175 h 419"/>
                <a:gd name="T28" fmla="*/ 304 w 707"/>
                <a:gd name="T29" fmla="*/ 176 h 419"/>
                <a:gd name="T30" fmla="*/ 312 w 707"/>
                <a:gd name="T31" fmla="*/ 153 h 419"/>
                <a:gd name="T32" fmla="*/ 347 w 707"/>
                <a:gd name="T33" fmla="*/ 166 h 419"/>
                <a:gd name="T34" fmla="*/ 358 w 707"/>
                <a:gd name="T35" fmla="*/ 150 h 419"/>
                <a:gd name="T36" fmla="*/ 351 w 707"/>
                <a:gd name="T37" fmla="*/ 129 h 419"/>
                <a:gd name="T38" fmla="*/ 342 w 707"/>
                <a:gd name="T39" fmla="*/ 105 h 419"/>
                <a:gd name="T40" fmla="*/ 335 w 707"/>
                <a:gd name="T41" fmla="*/ 88 h 419"/>
                <a:gd name="T42" fmla="*/ 410 w 707"/>
                <a:gd name="T43" fmla="*/ 146 h 419"/>
                <a:gd name="T44" fmla="*/ 410 w 707"/>
                <a:gd name="T45" fmla="*/ 171 h 419"/>
                <a:gd name="T46" fmla="*/ 410 w 707"/>
                <a:gd name="T47" fmla="*/ 202 h 419"/>
                <a:gd name="T48" fmla="*/ 414 w 707"/>
                <a:gd name="T49" fmla="*/ 234 h 419"/>
                <a:gd name="T50" fmla="*/ 427 w 707"/>
                <a:gd name="T51" fmla="*/ 261 h 419"/>
                <a:gd name="T52" fmla="*/ 453 w 707"/>
                <a:gd name="T53" fmla="*/ 291 h 419"/>
                <a:gd name="T54" fmla="*/ 457 w 707"/>
                <a:gd name="T55" fmla="*/ 260 h 419"/>
                <a:gd name="T56" fmla="*/ 478 w 707"/>
                <a:gd name="T57" fmla="*/ 287 h 419"/>
                <a:gd name="T58" fmla="*/ 493 w 707"/>
                <a:gd name="T59" fmla="*/ 305 h 419"/>
                <a:gd name="T60" fmla="*/ 510 w 707"/>
                <a:gd name="T61" fmla="*/ 322 h 419"/>
                <a:gd name="T62" fmla="*/ 530 w 707"/>
                <a:gd name="T63" fmla="*/ 339 h 419"/>
                <a:gd name="T64" fmla="*/ 549 w 707"/>
                <a:gd name="T65" fmla="*/ 355 h 419"/>
                <a:gd name="T66" fmla="*/ 570 w 707"/>
                <a:gd name="T67" fmla="*/ 366 h 419"/>
                <a:gd name="T68" fmla="*/ 598 w 707"/>
                <a:gd name="T69" fmla="*/ 372 h 419"/>
                <a:gd name="T70" fmla="*/ 619 w 707"/>
                <a:gd name="T71" fmla="*/ 375 h 419"/>
                <a:gd name="T72" fmla="*/ 647 w 707"/>
                <a:gd name="T73" fmla="*/ 376 h 419"/>
                <a:gd name="T74" fmla="*/ 674 w 707"/>
                <a:gd name="T75" fmla="*/ 375 h 419"/>
                <a:gd name="T76" fmla="*/ 685 w 707"/>
                <a:gd name="T77" fmla="*/ 375 h 419"/>
                <a:gd name="T78" fmla="*/ 658 w 707"/>
                <a:gd name="T79" fmla="*/ 346 h 419"/>
                <a:gd name="T80" fmla="*/ 685 w 707"/>
                <a:gd name="T81" fmla="*/ 353 h 419"/>
                <a:gd name="T82" fmla="*/ 716 w 707"/>
                <a:gd name="T83" fmla="*/ 359 h 419"/>
                <a:gd name="T84" fmla="*/ 741 w 707"/>
                <a:gd name="T85" fmla="*/ 364 h 419"/>
                <a:gd name="T86" fmla="*/ 776 w 707"/>
                <a:gd name="T87" fmla="*/ 363 h 419"/>
                <a:gd name="T88" fmla="*/ 794 w 707"/>
                <a:gd name="T89" fmla="*/ 362 h 419"/>
                <a:gd name="T90" fmla="*/ 558 w 707"/>
                <a:gd name="T91" fmla="*/ 425 h 419"/>
                <a:gd name="T92" fmla="*/ 400 w 707"/>
                <a:gd name="T93" fmla="*/ 343 h 419"/>
                <a:gd name="T94" fmla="*/ 0 w 707"/>
                <a:gd name="T95" fmla="*/ 146 h 41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07"/>
                <a:gd name="T145" fmla="*/ 0 h 419"/>
                <a:gd name="T146" fmla="*/ 707 w 707"/>
                <a:gd name="T147" fmla="*/ 419 h 41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07" h="419">
                  <a:moveTo>
                    <a:pt x="31" y="0"/>
                  </a:moveTo>
                  <a:lnTo>
                    <a:pt x="56" y="73"/>
                  </a:lnTo>
                  <a:lnTo>
                    <a:pt x="68" y="35"/>
                  </a:lnTo>
                  <a:lnTo>
                    <a:pt x="68" y="37"/>
                  </a:lnTo>
                  <a:lnTo>
                    <a:pt x="68" y="44"/>
                  </a:lnTo>
                  <a:lnTo>
                    <a:pt x="68" y="48"/>
                  </a:lnTo>
                  <a:lnTo>
                    <a:pt x="70" y="53"/>
                  </a:lnTo>
                  <a:lnTo>
                    <a:pt x="71" y="58"/>
                  </a:lnTo>
                  <a:lnTo>
                    <a:pt x="71" y="65"/>
                  </a:lnTo>
                  <a:lnTo>
                    <a:pt x="71" y="70"/>
                  </a:lnTo>
                  <a:lnTo>
                    <a:pt x="72" y="76"/>
                  </a:lnTo>
                  <a:lnTo>
                    <a:pt x="74" y="81"/>
                  </a:lnTo>
                  <a:lnTo>
                    <a:pt x="76" y="88"/>
                  </a:lnTo>
                  <a:lnTo>
                    <a:pt x="76" y="93"/>
                  </a:lnTo>
                  <a:lnTo>
                    <a:pt x="79" y="99"/>
                  </a:lnTo>
                  <a:lnTo>
                    <a:pt x="82" y="103"/>
                  </a:lnTo>
                  <a:lnTo>
                    <a:pt x="84" y="107"/>
                  </a:lnTo>
                  <a:lnTo>
                    <a:pt x="86" y="109"/>
                  </a:lnTo>
                  <a:lnTo>
                    <a:pt x="90" y="112"/>
                  </a:lnTo>
                  <a:lnTo>
                    <a:pt x="94" y="116"/>
                  </a:lnTo>
                  <a:lnTo>
                    <a:pt x="98" y="120"/>
                  </a:lnTo>
                  <a:lnTo>
                    <a:pt x="103" y="123"/>
                  </a:lnTo>
                  <a:lnTo>
                    <a:pt x="109" y="126"/>
                  </a:lnTo>
                  <a:lnTo>
                    <a:pt x="114" y="130"/>
                  </a:lnTo>
                  <a:lnTo>
                    <a:pt x="121" y="134"/>
                  </a:lnTo>
                  <a:lnTo>
                    <a:pt x="125" y="135"/>
                  </a:lnTo>
                  <a:lnTo>
                    <a:pt x="130" y="139"/>
                  </a:lnTo>
                  <a:lnTo>
                    <a:pt x="135" y="140"/>
                  </a:lnTo>
                  <a:lnTo>
                    <a:pt x="139" y="143"/>
                  </a:lnTo>
                  <a:lnTo>
                    <a:pt x="146" y="146"/>
                  </a:lnTo>
                  <a:lnTo>
                    <a:pt x="149" y="148"/>
                  </a:lnTo>
                  <a:lnTo>
                    <a:pt x="144" y="119"/>
                  </a:lnTo>
                  <a:lnTo>
                    <a:pt x="145" y="120"/>
                  </a:lnTo>
                  <a:lnTo>
                    <a:pt x="149" y="124"/>
                  </a:lnTo>
                  <a:lnTo>
                    <a:pt x="152" y="126"/>
                  </a:lnTo>
                  <a:lnTo>
                    <a:pt x="156" y="128"/>
                  </a:lnTo>
                  <a:lnTo>
                    <a:pt x="160" y="131"/>
                  </a:lnTo>
                  <a:lnTo>
                    <a:pt x="165" y="135"/>
                  </a:lnTo>
                  <a:lnTo>
                    <a:pt x="169" y="139"/>
                  </a:lnTo>
                  <a:lnTo>
                    <a:pt x="173" y="142"/>
                  </a:lnTo>
                  <a:lnTo>
                    <a:pt x="178" y="144"/>
                  </a:lnTo>
                  <a:lnTo>
                    <a:pt x="183" y="148"/>
                  </a:lnTo>
                  <a:lnTo>
                    <a:pt x="187" y="151"/>
                  </a:lnTo>
                  <a:lnTo>
                    <a:pt x="192" y="154"/>
                  </a:lnTo>
                  <a:lnTo>
                    <a:pt x="196" y="157"/>
                  </a:lnTo>
                  <a:lnTo>
                    <a:pt x="201" y="158"/>
                  </a:lnTo>
                  <a:lnTo>
                    <a:pt x="204" y="159"/>
                  </a:lnTo>
                  <a:lnTo>
                    <a:pt x="208" y="161"/>
                  </a:lnTo>
                  <a:lnTo>
                    <a:pt x="213" y="162"/>
                  </a:lnTo>
                  <a:lnTo>
                    <a:pt x="219" y="163"/>
                  </a:lnTo>
                  <a:lnTo>
                    <a:pt x="224" y="163"/>
                  </a:lnTo>
                  <a:lnTo>
                    <a:pt x="231" y="163"/>
                  </a:lnTo>
                  <a:lnTo>
                    <a:pt x="236" y="165"/>
                  </a:lnTo>
                  <a:lnTo>
                    <a:pt x="242" y="166"/>
                  </a:lnTo>
                  <a:lnTo>
                    <a:pt x="247" y="166"/>
                  </a:lnTo>
                  <a:lnTo>
                    <a:pt x="252" y="166"/>
                  </a:lnTo>
                  <a:lnTo>
                    <a:pt x="256" y="166"/>
                  </a:lnTo>
                  <a:lnTo>
                    <a:pt x="261" y="167"/>
                  </a:lnTo>
                  <a:lnTo>
                    <a:pt x="267" y="167"/>
                  </a:lnTo>
                  <a:lnTo>
                    <a:pt x="270" y="167"/>
                  </a:lnTo>
                  <a:lnTo>
                    <a:pt x="269" y="140"/>
                  </a:lnTo>
                  <a:lnTo>
                    <a:pt x="273" y="143"/>
                  </a:lnTo>
                  <a:lnTo>
                    <a:pt x="278" y="146"/>
                  </a:lnTo>
                  <a:lnTo>
                    <a:pt x="286" y="150"/>
                  </a:lnTo>
                  <a:lnTo>
                    <a:pt x="293" y="152"/>
                  </a:lnTo>
                  <a:lnTo>
                    <a:pt x="302" y="157"/>
                  </a:lnTo>
                  <a:lnTo>
                    <a:pt x="309" y="157"/>
                  </a:lnTo>
                  <a:lnTo>
                    <a:pt x="316" y="157"/>
                  </a:lnTo>
                  <a:lnTo>
                    <a:pt x="317" y="152"/>
                  </a:lnTo>
                  <a:lnTo>
                    <a:pt x="318" y="150"/>
                  </a:lnTo>
                  <a:lnTo>
                    <a:pt x="318" y="144"/>
                  </a:lnTo>
                  <a:lnTo>
                    <a:pt x="318" y="140"/>
                  </a:lnTo>
                  <a:lnTo>
                    <a:pt x="316" y="135"/>
                  </a:lnTo>
                  <a:lnTo>
                    <a:pt x="316" y="130"/>
                  </a:lnTo>
                  <a:lnTo>
                    <a:pt x="313" y="123"/>
                  </a:lnTo>
                  <a:lnTo>
                    <a:pt x="312" y="118"/>
                  </a:lnTo>
                  <a:lnTo>
                    <a:pt x="309" y="109"/>
                  </a:lnTo>
                  <a:lnTo>
                    <a:pt x="306" y="104"/>
                  </a:lnTo>
                  <a:lnTo>
                    <a:pt x="304" y="99"/>
                  </a:lnTo>
                  <a:lnTo>
                    <a:pt x="302" y="95"/>
                  </a:lnTo>
                  <a:lnTo>
                    <a:pt x="300" y="91"/>
                  </a:lnTo>
                  <a:lnTo>
                    <a:pt x="300" y="88"/>
                  </a:lnTo>
                  <a:lnTo>
                    <a:pt x="298" y="85"/>
                  </a:lnTo>
                  <a:lnTo>
                    <a:pt x="344" y="126"/>
                  </a:lnTo>
                  <a:lnTo>
                    <a:pt x="367" y="139"/>
                  </a:lnTo>
                  <a:lnTo>
                    <a:pt x="365" y="139"/>
                  </a:lnTo>
                  <a:lnTo>
                    <a:pt x="365" y="140"/>
                  </a:lnTo>
                  <a:lnTo>
                    <a:pt x="365" y="144"/>
                  </a:lnTo>
                  <a:lnTo>
                    <a:pt x="365" y="150"/>
                  </a:lnTo>
                  <a:lnTo>
                    <a:pt x="365" y="155"/>
                  </a:lnTo>
                  <a:lnTo>
                    <a:pt x="365" y="162"/>
                  </a:lnTo>
                  <a:lnTo>
                    <a:pt x="365" y="170"/>
                  </a:lnTo>
                  <a:lnTo>
                    <a:pt x="365" y="177"/>
                  </a:lnTo>
                  <a:lnTo>
                    <a:pt x="365" y="185"/>
                  </a:lnTo>
                  <a:lnTo>
                    <a:pt x="365" y="193"/>
                  </a:lnTo>
                  <a:lnTo>
                    <a:pt x="365" y="200"/>
                  </a:lnTo>
                  <a:lnTo>
                    <a:pt x="367" y="209"/>
                  </a:lnTo>
                  <a:lnTo>
                    <a:pt x="367" y="214"/>
                  </a:lnTo>
                  <a:lnTo>
                    <a:pt x="368" y="222"/>
                  </a:lnTo>
                  <a:lnTo>
                    <a:pt x="369" y="228"/>
                  </a:lnTo>
                  <a:lnTo>
                    <a:pt x="371" y="233"/>
                  </a:lnTo>
                  <a:lnTo>
                    <a:pt x="375" y="240"/>
                  </a:lnTo>
                  <a:lnTo>
                    <a:pt x="380" y="249"/>
                  </a:lnTo>
                  <a:lnTo>
                    <a:pt x="387" y="257"/>
                  </a:lnTo>
                  <a:lnTo>
                    <a:pt x="392" y="264"/>
                  </a:lnTo>
                  <a:lnTo>
                    <a:pt x="398" y="271"/>
                  </a:lnTo>
                  <a:lnTo>
                    <a:pt x="403" y="276"/>
                  </a:lnTo>
                  <a:lnTo>
                    <a:pt x="407" y="279"/>
                  </a:lnTo>
                  <a:lnTo>
                    <a:pt x="408" y="280"/>
                  </a:lnTo>
                  <a:lnTo>
                    <a:pt x="404" y="245"/>
                  </a:lnTo>
                  <a:lnTo>
                    <a:pt x="407" y="248"/>
                  </a:lnTo>
                  <a:lnTo>
                    <a:pt x="408" y="252"/>
                  </a:lnTo>
                  <a:lnTo>
                    <a:pt x="414" y="257"/>
                  </a:lnTo>
                  <a:lnTo>
                    <a:pt x="419" y="264"/>
                  </a:lnTo>
                  <a:lnTo>
                    <a:pt x="425" y="272"/>
                  </a:lnTo>
                  <a:lnTo>
                    <a:pt x="427" y="276"/>
                  </a:lnTo>
                  <a:lnTo>
                    <a:pt x="431" y="280"/>
                  </a:lnTo>
                  <a:lnTo>
                    <a:pt x="434" y="284"/>
                  </a:lnTo>
                  <a:lnTo>
                    <a:pt x="439" y="290"/>
                  </a:lnTo>
                  <a:lnTo>
                    <a:pt x="442" y="294"/>
                  </a:lnTo>
                  <a:lnTo>
                    <a:pt x="446" y="298"/>
                  </a:lnTo>
                  <a:lnTo>
                    <a:pt x="449" y="302"/>
                  </a:lnTo>
                  <a:lnTo>
                    <a:pt x="454" y="307"/>
                  </a:lnTo>
                  <a:lnTo>
                    <a:pt x="458" y="311"/>
                  </a:lnTo>
                  <a:lnTo>
                    <a:pt x="462" y="314"/>
                  </a:lnTo>
                  <a:lnTo>
                    <a:pt x="466" y="318"/>
                  </a:lnTo>
                  <a:lnTo>
                    <a:pt x="472" y="323"/>
                  </a:lnTo>
                  <a:lnTo>
                    <a:pt x="476" y="326"/>
                  </a:lnTo>
                  <a:lnTo>
                    <a:pt x="480" y="330"/>
                  </a:lnTo>
                  <a:lnTo>
                    <a:pt x="484" y="333"/>
                  </a:lnTo>
                  <a:lnTo>
                    <a:pt x="489" y="337"/>
                  </a:lnTo>
                  <a:lnTo>
                    <a:pt x="493" y="339"/>
                  </a:lnTo>
                  <a:lnTo>
                    <a:pt x="497" y="344"/>
                  </a:lnTo>
                  <a:lnTo>
                    <a:pt x="503" y="345"/>
                  </a:lnTo>
                  <a:lnTo>
                    <a:pt x="507" y="348"/>
                  </a:lnTo>
                  <a:lnTo>
                    <a:pt x="515" y="350"/>
                  </a:lnTo>
                  <a:lnTo>
                    <a:pt x="523" y="353"/>
                  </a:lnTo>
                  <a:lnTo>
                    <a:pt x="527" y="353"/>
                  </a:lnTo>
                  <a:lnTo>
                    <a:pt x="532" y="354"/>
                  </a:lnTo>
                  <a:lnTo>
                    <a:pt x="536" y="354"/>
                  </a:lnTo>
                  <a:lnTo>
                    <a:pt x="540" y="357"/>
                  </a:lnTo>
                  <a:lnTo>
                    <a:pt x="544" y="357"/>
                  </a:lnTo>
                  <a:lnTo>
                    <a:pt x="550" y="357"/>
                  </a:lnTo>
                  <a:lnTo>
                    <a:pt x="554" y="357"/>
                  </a:lnTo>
                  <a:lnTo>
                    <a:pt x="558" y="358"/>
                  </a:lnTo>
                  <a:lnTo>
                    <a:pt x="566" y="358"/>
                  </a:lnTo>
                  <a:lnTo>
                    <a:pt x="575" y="358"/>
                  </a:lnTo>
                  <a:lnTo>
                    <a:pt x="581" y="358"/>
                  </a:lnTo>
                  <a:lnTo>
                    <a:pt x="587" y="358"/>
                  </a:lnTo>
                  <a:lnTo>
                    <a:pt x="594" y="357"/>
                  </a:lnTo>
                  <a:lnTo>
                    <a:pt x="599" y="357"/>
                  </a:lnTo>
                  <a:lnTo>
                    <a:pt x="603" y="357"/>
                  </a:lnTo>
                  <a:lnTo>
                    <a:pt x="607" y="357"/>
                  </a:lnTo>
                  <a:lnTo>
                    <a:pt x="609" y="357"/>
                  </a:lnTo>
                  <a:lnTo>
                    <a:pt x="610" y="357"/>
                  </a:lnTo>
                  <a:lnTo>
                    <a:pt x="575" y="326"/>
                  </a:lnTo>
                  <a:lnTo>
                    <a:pt x="578" y="326"/>
                  </a:lnTo>
                  <a:lnTo>
                    <a:pt x="581" y="327"/>
                  </a:lnTo>
                  <a:lnTo>
                    <a:pt x="586" y="329"/>
                  </a:lnTo>
                  <a:lnTo>
                    <a:pt x="590" y="330"/>
                  </a:lnTo>
                  <a:lnTo>
                    <a:pt x="597" y="331"/>
                  </a:lnTo>
                  <a:lnTo>
                    <a:pt x="603" y="333"/>
                  </a:lnTo>
                  <a:lnTo>
                    <a:pt x="610" y="335"/>
                  </a:lnTo>
                  <a:lnTo>
                    <a:pt x="617" y="335"/>
                  </a:lnTo>
                  <a:lnTo>
                    <a:pt x="624" y="337"/>
                  </a:lnTo>
                  <a:lnTo>
                    <a:pt x="632" y="339"/>
                  </a:lnTo>
                  <a:lnTo>
                    <a:pt x="638" y="341"/>
                  </a:lnTo>
                  <a:lnTo>
                    <a:pt x="644" y="342"/>
                  </a:lnTo>
                  <a:lnTo>
                    <a:pt x="650" y="344"/>
                  </a:lnTo>
                  <a:lnTo>
                    <a:pt x="655" y="345"/>
                  </a:lnTo>
                  <a:lnTo>
                    <a:pt x="660" y="346"/>
                  </a:lnTo>
                  <a:lnTo>
                    <a:pt x="667" y="346"/>
                  </a:lnTo>
                  <a:lnTo>
                    <a:pt x="675" y="346"/>
                  </a:lnTo>
                  <a:lnTo>
                    <a:pt x="683" y="345"/>
                  </a:lnTo>
                  <a:lnTo>
                    <a:pt x="691" y="345"/>
                  </a:lnTo>
                  <a:lnTo>
                    <a:pt x="696" y="344"/>
                  </a:lnTo>
                  <a:lnTo>
                    <a:pt x="702" y="344"/>
                  </a:lnTo>
                  <a:lnTo>
                    <a:pt x="706" y="344"/>
                  </a:lnTo>
                  <a:lnTo>
                    <a:pt x="707" y="344"/>
                  </a:lnTo>
                  <a:lnTo>
                    <a:pt x="660" y="387"/>
                  </a:lnTo>
                  <a:lnTo>
                    <a:pt x="595" y="419"/>
                  </a:lnTo>
                  <a:lnTo>
                    <a:pt x="546" y="419"/>
                  </a:lnTo>
                  <a:lnTo>
                    <a:pt x="497" y="404"/>
                  </a:lnTo>
                  <a:lnTo>
                    <a:pt x="462" y="376"/>
                  </a:lnTo>
                  <a:lnTo>
                    <a:pt x="465" y="391"/>
                  </a:lnTo>
                  <a:lnTo>
                    <a:pt x="400" y="368"/>
                  </a:lnTo>
                  <a:lnTo>
                    <a:pt x="356" y="326"/>
                  </a:lnTo>
                  <a:lnTo>
                    <a:pt x="330" y="240"/>
                  </a:lnTo>
                  <a:lnTo>
                    <a:pt x="294" y="282"/>
                  </a:lnTo>
                  <a:lnTo>
                    <a:pt x="239" y="309"/>
                  </a:lnTo>
                  <a:lnTo>
                    <a:pt x="0" y="140"/>
                  </a:lnTo>
                  <a:lnTo>
                    <a:pt x="31" y="0"/>
                  </a:lnTo>
                  <a:close/>
                </a:path>
              </a:pathLst>
            </a:custGeom>
            <a:solidFill>
              <a:srgbClr val="FFE6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7" name="Freeform 25"/>
            <p:cNvSpPr>
              <a:spLocks/>
            </p:cNvSpPr>
            <p:nvPr/>
          </p:nvSpPr>
          <p:spPr bwMode="auto">
            <a:xfrm>
              <a:off x="2306" y="1997"/>
              <a:ext cx="211" cy="159"/>
            </a:xfrm>
            <a:custGeom>
              <a:avLst/>
              <a:gdLst>
                <a:gd name="T0" fmla="*/ 0 w 203"/>
                <a:gd name="T1" fmla="*/ 68 h 156"/>
                <a:gd name="T2" fmla="*/ 10 w 203"/>
                <a:gd name="T3" fmla="*/ 40 h 156"/>
                <a:gd name="T4" fmla="*/ 26 w 203"/>
                <a:gd name="T5" fmla="*/ 31 h 156"/>
                <a:gd name="T6" fmla="*/ 130 w 203"/>
                <a:gd name="T7" fmla="*/ 36 h 156"/>
                <a:gd name="T8" fmla="*/ 228 w 203"/>
                <a:gd name="T9" fmla="*/ 0 h 156"/>
                <a:gd name="T10" fmla="*/ 191 w 203"/>
                <a:gd name="T11" fmla="*/ 134 h 156"/>
                <a:gd name="T12" fmla="*/ 158 w 203"/>
                <a:gd name="T13" fmla="*/ 142 h 156"/>
                <a:gd name="T14" fmla="*/ 139 w 203"/>
                <a:gd name="T15" fmla="*/ 165 h 156"/>
                <a:gd name="T16" fmla="*/ 89 w 203"/>
                <a:gd name="T17" fmla="*/ 162 h 156"/>
                <a:gd name="T18" fmla="*/ 78 w 203"/>
                <a:gd name="T19" fmla="*/ 80 h 156"/>
                <a:gd name="T20" fmla="*/ 36 w 203"/>
                <a:gd name="T21" fmla="*/ 84 h 156"/>
                <a:gd name="T22" fmla="*/ 0 w 203"/>
                <a:gd name="T23" fmla="*/ 68 h 156"/>
                <a:gd name="T24" fmla="*/ 0 w 203"/>
                <a:gd name="T25" fmla="*/ 68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3"/>
                <a:gd name="T40" fmla="*/ 0 h 156"/>
                <a:gd name="T41" fmla="*/ 203 w 203"/>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3" h="156">
                  <a:moveTo>
                    <a:pt x="0" y="65"/>
                  </a:moveTo>
                  <a:lnTo>
                    <a:pt x="10" y="37"/>
                  </a:lnTo>
                  <a:lnTo>
                    <a:pt x="23" y="28"/>
                  </a:lnTo>
                  <a:lnTo>
                    <a:pt x="115" y="33"/>
                  </a:lnTo>
                  <a:lnTo>
                    <a:pt x="203" y="0"/>
                  </a:lnTo>
                  <a:lnTo>
                    <a:pt x="170" y="127"/>
                  </a:lnTo>
                  <a:lnTo>
                    <a:pt x="140" y="133"/>
                  </a:lnTo>
                  <a:lnTo>
                    <a:pt x="124" y="156"/>
                  </a:lnTo>
                  <a:lnTo>
                    <a:pt x="80" y="153"/>
                  </a:lnTo>
                  <a:lnTo>
                    <a:pt x="69" y="76"/>
                  </a:lnTo>
                  <a:lnTo>
                    <a:pt x="33" y="78"/>
                  </a:lnTo>
                  <a:lnTo>
                    <a:pt x="0" y="65"/>
                  </a:lnTo>
                  <a:close/>
                </a:path>
              </a:pathLst>
            </a:custGeom>
            <a:solidFill>
              <a:srgbClr val="FFB5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8" name="Freeform 26"/>
            <p:cNvSpPr>
              <a:spLocks/>
            </p:cNvSpPr>
            <p:nvPr/>
          </p:nvSpPr>
          <p:spPr bwMode="auto">
            <a:xfrm>
              <a:off x="2358" y="1715"/>
              <a:ext cx="465" cy="374"/>
            </a:xfrm>
            <a:custGeom>
              <a:avLst/>
              <a:gdLst>
                <a:gd name="T0" fmla="*/ 55 w 447"/>
                <a:gd name="T1" fmla="*/ 85 h 368"/>
                <a:gd name="T2" fmla="*/ 26 w 447"/>
                <a:gd name="T3" fmla="*/ 23 h 368"/>
                <a:gd name="T4" fmla="*/ 52 w 447"/>
                <a:gd name="T5" fmla="*/ 0 h 368"/>
                <a:gd name="T6" fmla="*/ 244 w 447"/>
                <a:gd name="T7" fmla="*/ 144 h 368"/>
                <a:gd name="T8" fmla="*/ 397 w 447"/>
                <a:gd name="T9" fmla="*/ 217 h 368"/>
                <a:gd name="T10" fmla="*/ 481 w 447"/>
                <a:gd name="T11" fmla="*/ 215 h 368"/>
                <a:gd name="T12" fmla="*/ 503 w 447"/>
                <a:gd name="T13" fmla="*/ 386 h 368"/>
                <a:gd name="T14" fmla="*/ 391 w 447"/>
                <a:gd name="T15" fmla="*/ 383 h 368"/>
                <a:gd name="T16" fmla="*/ 254 w 447"/>
                <a:gd name="T17" fmla="*/ 337 h 368"/>
                <a:gd name="T18" fmla="*/ 159 w 447"/>
                <a:gd name="T19" fmla="*/ 255 h 368"/>
                <a:gd name="T20" fmla="*/ 109 w 447"/>
                <a:gd name="T21" fmla="*/ 267 h 368"/>
                <a:gd name="T22" fmla="*/ 92 w 447"/>
                <a:gd name="T23" fmla="*/ 244 h 368"/>
                <a:gd name="T24" fmla="*/ 33 w 447"/>
                <a:gd name="T25" fmla="*/ 225 h 368"/>
                <a:gd name="T26" fmla="*/ 30 w 447"/>
                <a:gd name="T27" fmla="*/ 186 h 368"/>
                <a:gd name="T28" fmla="*/ 0 w 447"/>
                <a:gd name="T29" fmla="*/ 172 h 368"/>
                <a:gd name="T30" fmla="*/ 7 w 447"/>
                <a:gd name="T31" fmla="*/ 115 h 368"/>
                <a:gd name="T32" fmla="*/ 55 w 447"/>
                <a:gd name="T33" fmla="*/ 85 h 368"/>
                <a:gd name="T34" fmla="*/ 55 w 447"/>
                <a:gd name="T35" fmla="*/ 85 h 3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47"/>
                <a:gd name="T55" fmla="*/ 0 h 368"/>
                <a:gd name="T56" fmla="*/ 447 w 447"/>
                <a:gd name="T57" fmla="*/ 368 h 3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47" h="368">
                  <a:moveTo>
                    <a:pt x="49" y="82"/>
                  </a:moveTo>
                  <a:lnTo>
                    <a:pt x="23" y="23"/>
                  </a:lnTo>
                  <a:lnTo>
                    <a:pt x="46" y="0"/>
                  </a:lnTo>
                  <a:lnTo>
                    <a:pt x="217" y="138"/>
                  </a:lnTo>
                  <a:lnTo>
                    <a:pt x="353" y="208"/>
                  </a:lnTo>
                  <a:lnTo>
                    <a:pt x="427" y="206"/>
                  </a:lnTo>
                  <a:lnTo>
                    <a:pt x="447" y="368"/>
                  </a:lnTo>
                  <a:lnTo>
                    <a:pt x="347" y="365"/>
                  </a:lnTo>
                  <a:lnTo>
                    <a:pt x="226" y="322"/>
                  </a:lnTo>
                  <a:lnTo>
                    <a:pt x="141" y="243"/>
                  </a:lnTo>
                  <a:lnTo>
                    <a:pt x="97" y="255"/>
                  </a:lnTo>
                  <a:lnTo>
                    <a:pt x="82" y="232"/>
                  </a:lnTo>
                  <a:lnTo>
                    <a:pt x="30" y="214"/>
                  </a:lnTo>
                  <a:lnTo>
                    <a:pt x="27" y="177"/>
                  </a:lnTo>
                  <a:lnTo>
                    <a:pt x="0" y="163"/>
                  </a:lnTo>
                  <a:lnTo>
                    <a:pt x="7" y="109"/>
                  </a:lnTo>
                  <a:lnTo>
                    <a:pt x="49" y="82"/>
                  </a:lnTo>
                  <a:close/>
                </a:path>
              </a:pathLst>
            </a:custGeom>
            <a:solidFill>
              <a:srgbClr val="FFB5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9" name="Freeform 27"/>
            <p:cNvSpPr>
              <a:spLocks/>
            </p:cNvSpPr>
            <p:nvPr/>
          </p:nvSpPr>
          <p:spPr bwMode="auto">
            <a:xfrm>
              <a:off x="2640" y="1512"/>
              <a:ext cx="395" cy="312"/>
            </a:xfrm>
            <a:custGeom>
              <a:avLst/>
              <a:gdLst>
                <a:gd name="T0" fmla="*/ 128 w 380"/>
                <a:gd name="T1" fmla="*/ 0 h 307"/>
                <a:gd name="T2" fmla="*/ 207 w 380"/>
                <a:gd name="T3" fmla="*/ 45 h 307"/>
                <a:gd name="T4" fmla="*/ 208 w 380"/>
                <a:gd name="T5" fmla="*/ 22 h 307"/>
                <a:gd name="T6" fmla="*/ 279 w 380"/>
                <a:gd name="T7" fmla="*/ 64 h 307"/>
                <a:gd name="T8" fmla="*/ 297 w 380"/>
                <a:gd name="T9" fmla="*/ 76 h 307"/>
                <a:gd name="T10" fmla="*/ 283 w 380"/>
                <a:gd name="T11" fmla="*/ 83 h 307"/>
                <a:gd name="T12" fmla="*/ 285 w 380"/>
                <a:gd name="T13" fmla="*/ 85 h 307"/>
                <a:gd name="T14" fmla="*/ 291 w 380"/>
                <a:gd name="T15" fmla="*/ 92 h 307"/>
                <a:gd name="T16" fmla="*/ 294 w 380"/>
                <a:gd name="T17" fmla="*/ 97 h 307"/>
                <a:gd name="T18" fmla="*/ 299 w 380"/>
                <a:gd name="T19" fmla="*/ 100 h 307"/>
                <a:gd name="T20" fmla="*/ 305 w 380"/>
                <a:gd name="T21" fmla="*/ 103 h 307"/>
                <a:gd name="T22" fmla="*/ 311 w 380"/>
                <a:gd name="T23" fmla="*/ 106 h 307"/>
                <a:gd name="T24" fmla="*/ 318 w 380"/>
                <a:gd name="T25" fmla="*/ 106 h 307"/>
                <a:gd name="T26" fmla="*/ 325 w 380"/>
                <a:gd name="T27" fmla="*/ 106 h 307"/>
                <a:gd name="T28" fmla="*/ 334 w 380"/>
                <a:gd name="T29" fmla="*/ 103 h 307"/>
                <a:gd name="T30" fmla="*/ 341 w 380"/>
                <a:gd name="T31" fmla="*/ 100 h 307"/>
                <a:gd name="T32" fmla="*/ 347 w 380"/>
                <a:gd name="T33" fmla="*/ 97 h 307"/>
                <a:gd name="T34" fmla="*/ 354 w 380"/>
                <a:gd name="T35" fmla="*/ 93 h 307"/>
                <a:gd name="T36" fmla="*/ 358 w 380"/>
                <a:gd name="T37" fmla="*/ 91 h 307"/>
                <a:gd name="T38" fmla="*/ 360 w 380"/>
                <a:gd name="T39" fmla="*/ 91 h 307"/>
                <a:gd name="T40" fmla="*/ 392 w 380"/>
                <a:gd name="T41" fmla="*/ 77 h 307"/>
                <a:gd name="T42" fmla="*/ 427 w 380"/>
                <a:gd name="T43" fmla="*/ 92 h 307"/>
                <a:gd name="T44" fmla="*/ 427 w 380"/>
                <a:gd name="T45" fmla="*/ 169 h 307"/>
                <a:gd name="T46" fmla="*/ 407 w 380"/>
                <a:gd name="T47" fmla="*/ 198 h 307"/>
                <a:gd name="T48" fmla="*/ 361 w 380"/>
                <a:gd name="T49" fmla="*/ 212 h 307"/>
                <a:gd name="T50" fmla="*/ 299 w 380"/>
                <a:gd name="T51" fmla="*/ 277 h 307"/>
                <a:gd name="T52" fmla="*/ 190 w 380"/>
                <a:gd name="T53" fmla="*/ 322 h 307"/>
                <a:gd name="T54" fmla="*/ 0 w 380"/>
                <a:gd name="T55" fmla="*/ 310 h 307"/>
                <a:gd name="T56" fmla="*/ 128 w 380"/>
                <a:gd name="T57" fmla="*/ 0 h 307"/>
                <a:gd name="T58" fmla="*/ 128 w 380"/>
                <a:gd name="T59" fmla="*/ 0 h 3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0"/>
                <a:gd name="T91" fmla="*/ 0 h 307"/>
                <a:gd name="T92" fmla="*/ 380 w 380"/>
                <a:gd name="T93" fmla="*/ 307 h 3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0" h="307">
                  <a:moveTo>
                    <a:pt x="114" y="0"/>
                  </a:moveTo>
                  <a:lnTo>
                    <a:pt x="184" y="42"/>
                  </a:lnTo>
                  <a:lnTo>
                    <a:pt x="185" y="22"/>
                  </a:lnTo>
                  <a:lnTo>
                    <a:pt x="248" y="61"/>
                  </a:lnTo>
                  <a:lnTo>
                    <a:pt x="265" y="73"/>
                  </a:lnTo>
                  <a:lnTo>
                    <a:pt x="252" y="80"/>
                  </a:lnTo>
                  <a:lnTo>
                    <a:pt x="254" y="82"/>
                  </a:lnTo>
                  <a:lnTo>
                    <a:pt x="259" y="89"/>
                  </a:lnTo>
                  <a:lnTo>
                    <a:pt x="262" y="92"/>
                  </a:lnTo>
                  <a:lnTo>
                    <a:pt x="266" y="94"/>
                  </a:lnTo>
                  <a:lnTo>
                    <a:pt x="271" y="97"/>
                  </a:lnTo>
                  <a:lnTo>
                    <a:pt x="277" y="100"/>
                  </a:lnTo>
                  <a:lnTo>
                    <a:pt x="283" y="100"/>
                  </a:lnTo>
                  <a:lnTo>
                    <a:pt x="290" y="100"/>
                  </a:lnTo>
                  <a:lnTo>
                    <a:pt x="297" y="97"/>
                  </a:lnTo>
                  <a:lnTo>
                    <a:pt x="304" y="94"/>
                  </a:lnTo>
                  <a:lnTo>
                    <a:pt x="309" y="92"/>
                  </a:lnTo>
                  <a:lnTo>
                    <a:pt x="316" y="90"/>
                  </a:lnTo>
                  <a:lnTo>
                    <a:pt x="318" y="88"/>
                  </a:lnTo>
                  <a:lnTo>
                    <a:pt x="320" y="88"/>
                  </a:lnTo>
                  <a:lnTo>
                    <a:pt x="349" y="74"/>
                  </a:lnTo>
                  <a:lnTo>
                    <a:pt x="380" y="89"/>
                  </a:lnTo>
                  <a:lnTo>
                    <a:pt x="380" y="160"/>
                  </a:lnTo>
                  <a:lnTo>
                    <a:pt x="363" y="189"/>
                  </a:lnTo>
                  <a:lnTo>
                    <a:pt x="321" y="203"/>
                  </a:lnTo>
                  <a:lnTo>
                    <a:pt x="266" y="265"/>
                  </a:lnTo>
                  <a:lnTo>
                    <a:pt x="169" y="307"/>
                  </a:lnTo>
                  <a:lnTo>
                    <a:pt x="0" y="295"/>
                  </a:lnTo>
                  <a:lnTo>
                    <a:pt x="114" y="0"/>
                  </a:lnTo>
                  <a:close/>
                </a:path>
              </a:pathLst>
            </a:custGeom>
            <a:solidFill>
              <a:srgbClr val="FFB5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0" name="Freeform 28"/>
            <p:cNvSpPr>
              <a:spLocks/>
            </p:cNvSpPr>
            <p:nvPr/>
          </p:nvSpPr>
          <p:spPr bwMode="auto">
            <a:xfrm>
              <a:off x="2467" y="1349"/>
              <a:ext cx="333" cy="455"/>
            </a:xfrm>
            <a:custGeom>
              <a:avLst/>
              <a:gdLst>
                <a:gd name="T0" fmla="*/ 68 w 320"/>
                <a:gd name="T1" fmla="*/ 121 h 448"/>
                <a:gd name="T2" fmla="*/ 0 w 320"/>
                <a:gd name="T3" fmla="*/ 310 h 448"/>
                <a:gd name="T4" fmla="*/ 123 w 320"/>
                <a:gd name="T5" fmla="*/ 444 h 448"/>
                <a:gd name="T6" fmla="*/ 198 w 320"/>
                <a:gd name="T7" fmla="*/ 469 h 448"/>
                <a:gd name="T8" fmla="*/ 206 w 320"/>
                <a:gd name="T9" fmla="*/ 469 h 448"/>
                <a:gd name="T10" fmla="*/ 216 w 320"/>
                <a:gd name="T11" fmla="*/ 465 h 448"/>
                <a:gd name="T12" fmla="*/ 229 w 320"/>
                <a:gd name="T13" fmla="*/ 460 h 448"/>
                <a:gd name="T14" fmla="*/ 242 w 320"/>
                <a:gd name="T15" fmla="*/ 453 h 448"/>
                <a:gd name="T16" fmla="*/ 251 w 320"/>
                <a:gd name="T17" fmla="*/ 447 h 448"/>
                <a:gd name="T18" fmla="*/ 261 w 320"/>
                <a:gd name="T19" fmla="*/ 440 h 448"/>
                <a:gd name="T20" fmla="*/ 273 w 320"/>
                <a:gd name="T21" fmla="*/ 427 h 448"/>
                <a:gd name="T22" fmla="*/ 285 w 320"/>
                <a:gd name="T23" fmla="*/ 415 h 448"/>
                <a:gd name="T24" fmla="*/ 300 w 320"/>
                <a:gd name="T25" fmla="*/ 403 h 448"/>
                <a:gd name="T26" fmla="*/ 313 w 320"/>
                <a:gd name="T27" fmla="*/ 388 h 448"/>
                <a:gd name="T28" fmla="*/ 326 w 320"/>
                <a:gd name="T29" fmla="*/ 372 h 448"/>
                <a:gd name="T30" fmla="*/ 334 w 320"/>
                <a:gd name="T31" fmla="*/ 353 h 448"/>
                <a:gd name="T32" fmla="*/ 342 w 320"/>
                <a:gd name="T33" fmla="*/ 336 h 448"/>
                <a:gd name="T34" fmla="*/ 349 w 320"/>
                <a:gd name="T35" fmla="*/ 319 h 448"/>
                <a:gd name="T36" fmla="*/ 353 w 320"/>
                <a:gd name="T37" fmla="*/ 303 h 448"/>
                <a:gd name="T38" fmla="*/ 356 w 320"/>
                <a:gd name="T39" fmla="*/ 283 h 448"/>
                <a:gd name="T40" fmla="*/ 357 w 320"/>
                <a:gd name="T41" fmla="*/ 268 h 448"/>
                <a:gd name="T42" fmla="*/ 359 w 320"/>
                <a:gd name="T43" fmla="*/ 253 h 448"/>
                <a:gd name="T44" fmla="*/ 359 w 320"/>
                <a:gd name="T45" fmla="*/ 240 h 448"/>
                <a:gd name="T46" fmla="*/ 359 w 320"/>
                <a:gd name="T47" fmla="*/ 223 h 448"/>
                <a:gd name="T48" fmla="*/ 359 w 320"/>
                <a:gd name="T49" fmla="*/ 214 h 448"/>
                <a:gd name="T50" fmla="*/ 359 w 320"/>
                <a:gd name="T51" fmla="*/ 205 h 448"/>
                <a:gd name="T52" fmla="*/ 357 w 320"/>
                <a:gd name="T53" fmla="*/ 196 h 448"/>
                <a:gd name="T54" fmla="*/ 357 w 320"/>
                <a:gd name="T55" fmla="*/ 191 h 448"/>
                <a:gd name="T56" fmla="*/ 344 w 320"/>
                <a:gd name="T57" fmla="*/ 158 h 448"/>
                <a:gd name="T58" fmla="*/ 352 w 320"/>
                <a:gd name="T59" fmla="*/ 19 h 448"/>
                <a:gd name="T60" fmla="*/ 194 w 320"/>
                <a:gd name="T61" fmla="*/ 10 h 448"/>
                <a:gd name="T62" fmla="*/ 136 w 320"/>
                <a:gd name="T63" fmla="*/ 23 h 4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0"/>
                <a:gd name="T97" fmla="*/ 0 h 448"/>
                <a:gd name="T98" fmla="*/ 320 w 320"/>
                <a:gd name="T99" fmla="*/ 448 h 4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0" h="448">
                  <a:moveTo>
                    <a:pt x="121" y="23"/>
                  </a:moveTo>
                  <a:lnTo>
                    <a:pt x="60" y="115"/>
                  </a:lnTo>
                  <a:lnTo>
                    <a:pt x="1" y="220"/>
                  </a:lnTo>
                  <a:lnTo>
                    <a:pt x="0" y="295"/>
                  </a:lnTo>
                  <a:lnTo>
                    <a:pt x="41" y="369"/>
                  </a:lnTo>
                  <a:lnTo>
                    <a:pt x="109" y="423"/>
                  </a:lnTo>
                  <a:lnTo>
                    <a:pt x="176" y="448"/>
                  </a:lnTo>
                  <a:lnTo>
                    <a:pt x="180" y="448"/>
                  </a:lnTo>
                  <a:lnTo>
                    <a:pt x="183" y="448"/>
                  </a:lnTo>
                  <a:lnTo>
                    <a:pt x="188" y="447"/>
                  </a:lnTo>
                  <a:lnTo>
                    <a:pt x="192" y="444"/>
                  </a:lnTo>
                  <a:lnTo>
                    <a:pt x="197" y="443"/>
                  </a:lnTo>
                  <a:lnTo>
                    <a:pt x="203" y="439"/>
                  </a:lnTo>
                  <a:lnTo>
                    <a:pt x="211" y="435"/>
                  </a:lnTo>
                  <a:lnTo>
                    <a:pt x="215" y="432"/>
                  </a:lnTo>
                  <a:lnTo>
                    <a:pt x="218" y="430"/>
                  </a:lnTo>
                  <a:lnTo>
                    <a:pt x="223" y="426"/>
                  </a:lnTo>
                  <a:lnTo>
                    <a:pt x="228" y="423"/>
                  </a:lnTo>
                  <a:lnTo>
                    <a:pt x="232" y="419"/>
                  </a:lnTo>
                  <a:lnTo>
                    <a:pt x="236" y="413"/>
                  </a:lnTo>
                  <a:lnTo>
                    <a:pt x="242" y="408"/>
                  </a:lnTo>
                  <a:lnTo>
                    <a:pt x="249" y="404"/>
                  </a:lnTo>
                  <a:lnTo>
                    <a:pt x="253" y="397"/>
                  </a:lnTo>
                  <a:lnTo>
                    <a:pt x="259" y="392"/>
                  </a:lnTo>
                  <a:lnTo>
                    <a:pt x="266" y="385"/>
                  </a:lnTo>
                  <a:lnTo>
                    <a:pt x="273" y="378"/>
                  </a:lnTo>
                  <a:lnTo>
                    <a:pt x="278" y="370"/>
                  </a:lnTo>
                  <a:lnTo>
                    <a:pt x="284" y="362"/>
                  </a:lnTo>
                  <a:lnTo>
                    <a:pt x="289" y="354"/>
                  </a:lnTo>
                  <a:lnTo>
                    <a:pt x="293" y="346"/>
                  </a:lnTo>
                  <a:lnTo>
                    <a:pt x="296" y="338"/>
                  </a:lnTo>
                  <a:lnTo>
                    <a:pt x="300" y="330"/>
                  </a:lnTo>
                  <a:lnTo>
                    <a:pt x="304" y="321"/>
                  </a:lnTo>
                  <a:lnTo>
                    <a:pt x="308" y="314"/>
                  </a:lnTo>
                  <a:lnTo>
                    <a:pt x="309" y="304"/>
                  </a:lnTo>
                  <a:lnTo>
                    <a:pt x="312" y="296"/>
                  </a:lnTo>
                  <a:lnTo>
                    <a:pt x="313" y="288"/>
                  </a:lnTo>
                  <a:lnTo>
                    <a:pt x="316" y="280"/>
                  </a:lnTo>
                  <a:lnTo>
                    <a:pt x="316" y="271"/>
                  </a:lnTo>
                  <a:lnTo>
                    <a:pt x="317" y="264"/>
                  </a:lnTo>
                  <a:lnTo>
                    <a:pt x="317" y="256"/>
                  </a:lnTo>
                  <a:lnTo>
                    <a:pt x="319" y="249"/>
                  </a:lnTo>
                  <a:lnTo>
                    <a:pt x="319" y="241"/>
                  </a:lnTo>
                  <a:lnTo>
                    <a:pt x="319" y="235"/>
                  </a:lnTo>
                  <a:lnTo>
                    <a:pt x="319" y="228"/>
                  </a:lnTo>
                  <a:lnTo>
                    <a:pt x="320" y="221"/>
                  </a:lnTo>
                  <a:lnTo>
                    <a:pt x="319" y="214"/>
                  </a:lnTo>
                  <a:lnTo>
                    <a:pt x="319" y="209"/>
                  </a:lnTo>
                  <a:lnTo>
                    <a:pt x="319" y="205"/>
                  </a:lnTo>
                  <a:lnTo>
                    <a:pt x="319" y="200"/>
                  </a:lnTo>
                  <a:lnTo>
                    <a:pt x="319" y="196"/>
                  </a:lnTo>
                  <a:lnTo>
                    <a:pt x="317" y="191"/>
                  </a:lnTo>
                  <a:lnTo>
                    <a:pt x="317" y="187"/>
                  </a:lnTo>
                  <a:lnTo>
                    <a:pt x="317" y="185"/>
                  </a:lnTo>
                  <a:lnTo>
                    <a:pt x="317" y="182"/>
                  </a:lnTo>
                  <a:lnTo>
                    <a:pt x="317" y="181"/>
                  </a:lnTo>
                  <a:lnTo>
                    <a:pt x="306" y="152"/>
                  </a:lnTo>
                  <a:lnTo>
                    <a:pt x="319" y="62"/>
                  </a:lnTo>
                  <a:lnTo>
                    <a:pt x="312" y="19"/>
                  </a:lnTo>
                  <a:lnTo>
                    <a:pt x="267" y="5"/>
                  </a:lnTo>
                  <a:lnTo>
                    <a:pt x="172" y="10"/>
                  </a:lnTo>
                  <a:lnTo>
                    <a:pt x="160" y="0"/>
                  </a:lnTo>
                  <a:lnTo>
                    <a:pt x="121" y="23"/>
                  </a:lnTo>
                  <a:close/>
                </a:path>
              </a:pathLst>
            </a:custGeom>
            <a:solidFill>
              <a:srgbClr val="FFD1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1" name="Freeform 29"/>
            <p:cNvSpPr>
              <a:spLocks/>
            </p:cNvSpPr>
            <p:nvPr/>
          </p:nvSpPr>
          <p:spPr bwMode="auto">
            <a:xfrm>
              <a:off x="2667" y="1491"/>
              <a:ext cx="47" cy="67"/>
            </a:xfrm>
            <a:custGeom>
              <a:avLst/>
              <a:gdLst>
                <a:gd name="T0" fmla="*/ 78 w 35"/>
                <a:gd name="T1" fmla="*/ 4 h 66"/>
                <a:gd name="T2" fmla="*/ 75 w 35"/>
                <a:gd name="T3" fmla="*/ 2 h 66"/>
                <a:gd name="T4" fmla="*/ 62 w 35"/>
                <a:gd name="T5" fmla="*/ 1 h 66"/>
                <a:gd name="T6" fmla="*/ 48 w 35"/>
                <a:gd name="T7" fmla="*/ 0 h 66"/>
                <a:gd name="T8" fmla="*/ 38 w 35"/>
                <a:gd name="T9" fmla="*/ 2 h 66"/>
                <a:gd name="T10" fmla="*/ 31 w 35"/>
                <a:gd name="T11" fmla="*/ 5 h 66"/>
                <a:gd name="T12" fmla="*/ 27 w 35"/>
                <a:gd name="T13" fmla="*/ 13 h 66"/>
                <a:gd name="T14" fmla="*/ 20 w 35"/>
                <a:gd name="T15" fmla="*/ 16 h 66"/>
                <a:gd name="T16" fmla="*/ 20 w 35"/>
                <a:gd name="T17" fmla="*/ 21 h 66"/>
                <a:gd name="T18" fmla="*/ 12 w 35"/>
                <a:gd name="T19" fmla="*/ 25 h 66"/>
                <a:gd name="T20" fmla="*/ 12 w 35"/>
                <a:gd name="T21" fmla="*/ 31 h 66"/>
                <a:gd name="T22" fmla="*/ 7 w 35"/>
                <a:gd name="T23" fmla="*/ 36 h 66"/>
                <a:gd name="T24" fmla="*/ 7 w 35"/>
                <a:gd name="T25" fmla="*/ 40 h 66"/>
                <a:gd name="T26" fmla="*/ 0 w 35"/>
                <a:gd name="T27" fmla="*/ 44 h 66"/>
                <a:gd name="T28" fmla="*/ 0 w 35"/>
                <a:gd name="T29" fmla="*/ 50 h 66"/>
                <a:gd name="T30" fmla="*/ 0 w 35"/>
                <a:gd name="T31" fmla="*/ 57 h 66"/>
                <a:gd name="T32" fmla="*/ 7 w 35"/>
                <a:gd name="T33" fmla="*/ 62 h 66"/>
                <a:gd name="T34" fmla="*/ 20 w 35"/>
                <a:gd name="T35" fmla="*/ 66 h 66"/>
                <a:gd name="T36" fmla="*/ 31 w 35"/>
                <a:gd name="T37" fmla="*/ 69 h 66"/>
                <a:gd name="T38" fmla="*/ 48 w 35"/>
                <a:gd name="T39" fmla="*/ 69 h 66"/>
                <a:gd name="T40" fmla="*/ 62 w 35"/>
                <a:gd name="T41" fmla="*/ 66 h 66"/>
                <a:gd name="T42" fmla="*/ 64 w 35"/>
                <a:gd name="T43" fmla="*/ 62 h 66"/>
                <a:gd name="T44" fmla="*/ 70 w 35"/>
                <a:gd name="T45" fmla="*/ 54 h 66"/>
                <a:gd name="T46" fmla="*/ 70 w 35"/>
                <a:gd name="T47" fmla="*/ 50 h 66"/>
                <a:gd name="T48" fmla="*/ 75 w 35"/>
                <a:gd name="T49" fmla="*/ 44 h 66"/>
                <a:gd name="T50" fmla="*/ 78 w 35"/>
                <a:gd name="T51" fmla="*/ 40 h 66"/>
                <a:gd name="T52" fmla="*/ 79 w 35"/>
                <a:gd name="T53" fmla="*/ 32 h 66"/>
                <a:gd name="T54" fmla="*/ 79 w 35"/>
                <a:gd name="T55" fmla="*/ 27 h 66"/>
                <a:gd name="T56" fmla="*/ 85 w 35"/>
                <a:gd name="T57" fmla="*/ 23 h 66"/>
                <a:gd name="T58" fmla="*/ 85 w 35"/>
                <a:gd name="T59" fmla="*/ 17 h 66"/>
                <a:gd name="T60" fmla="*/ 85 w 35"/>
                <a:gd name="T61" fmla="*/ 13 h 66"/>
                <a:gd name="T62" fmla="*/ 85 w 35"/>
                <a:gd name="T63" fmla="*/ 6 h 66"/>
                <a:gd name="T64" fmla="*/ 78 w 35"/>
                <a:gd name="T65" fmla="*/ 4 h 66"/>
                <a:gd name="T66" fmla="*/ 78 w 35"/>
                <a:gd name="T67" fmla="*/ 4 h 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5"/>
                <a:gd name="T103" fmla="*/ 0 h 66"/>
                <a:gd name="T104" fmla="*/ 35 w 35"/>
                <a:gd name="T105" fmla="*/ 66 h 6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5" h="66">
                  <a:moveTo>
                    <a:pt x="32" y="4"/>
                  </a:moveTo>
                  <a:lnTo>
                    <a:pt x="31" y="2"/>
                  </a:lnTo>
                  <a:lnTo>
                    <a:pt x="25" y="1"/>
                  </a:lnTo>
                  <a:lnTo>
                    <a:pt x="20" y="0"/>
                  </a:lnTo>
                  <a:lnTo>
                    <a:pt x="16" y="2"/>
                  </a:lnTo>
                  <a:lnTo>
                    <a:pt x="13" y="5"/>
                  </a:lnTo>
                  <a:lnTo>
                    <a:pt x="11" y="13"/>
                  </a:lnTo>
                  <a:lnTo>
                    <a:pt x="8" y="16"/>
                  </a:lnTo>
                  <a:lnTo>
                    <a:pt x="8" y="21"/>
                  </a:lnTo>
                  <a:lnTo>
                    <a:pt x="5" y="25"/>
                  </a:lnTo>
                  <a:lnTo>
                    <a:pt x="5" y="31"/>
                  </a:lnTo>
                  <a:lnTo>
                    <a:pt x="3" y="33"/>
                  </a:lnTo>
                  <a:lnTo>
                    <a:pt x="3" y="37"/>
                  </a:lnTo>
                  <a:lnTo>
                    <a:pt x="0" y="41"/>
                  </a:lnTo>
                  <a:lnTo>
                    <a:pt x="0" y="47"/>
                  </a:lnTo>
                  <a:lnTo>
                    <a:pt x="0" y="54"/>
                  </a:lnTo>
                  <a:lnTo>
                    <a:pt x="3" y="59"/>
                  </a:lnTo>
                  <a:lnTo>
                    <a:pt x="8" y="63"/>
                  </a:lnTo>
                  <a:lnTo>
                    <a:pt x="13" y="66"/>
                  </a:lnTo>
                  <a:lnTo>
                    <a:pt x="20" y="66"/>
                  </a:lnTo>
                  <a:lnTo>
                    <a:pt x="25" y="63"/>
                  </a:lnTo>
                  <a:lnTo>
                    <a:pt x="27" y="59"/>
                  </a:lnTo>
                  <a:lnTo>
                    <a:pt x="29" y="51"/>
                  </a:lnTo>
                  <a:lnTo>
                    <a:pt x="29" y="47"/>
                  </a:lnTo>
                  <a:lnTo>
                    <a:pt x="31" y="41"/>
                  </a:lnTo>
                  <a:lnTo>
                    <a:pt x="32" y="37"/>
                  </a:lnTo>
                  <a:lnTo>
                    <a:pt x="33" y="32"/>
                  </a:lnTo>
                  <a:lnTo>
                    <a:pt x="33" y="27"/>
                  </a:lnTo>
                  <a:lnTo>
                    <a:pt x="35" y="23"/>
                  </a:lnTo>
                  <a:lnTo>
                    <a:pt x="35" y="17"/>
                  </a:lnTo>
                  <a:lnTo>
                    <a:pt x="35" y="13"/>
                  </a:lnTo>
                  <a:lnTo>
                    <a:pt x="35" y="6"/>
                  </a:lnTo>
                  <a:lnTo>
                    <a:pt x="32"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2" name="Freeform 30"/>
            <p:cNvSpPr>
              <a:spLocks/>
            </p:cNvSpPr>
            <p:nvPr/>
          </p:nvSpPr>
          <p:spPr bwMode="auto">
            <a:xfrm>
              <a:off x="2511" y="1450"/>
              <a:ext cx="47" cy="55"/>
            </a:xfrm>
            <a:custGeom>
              <a:avLst/>
              <a:gdLst>
                <a:gd name="T0" fmla="*/ 101 w 32"/>
                <a:gd name="T1" fmla="*/ 7 h 54"/>
                <a:gd name="T2" fmla="*/ 88 w 32"/>
                <a:gd name="T3" fmla="*/ 3 h 54"/>
                <a:gd name="T4" fmla="*/ 75 w 32"/>
                <a:gd name="T5" fmla="*/ 0 h 54"/>
                <a:gd name="T6" fmla="*/ 68 w 32"/>
                <a:gd name="T7" fmla="*/ 0 h 54"/>
                <a:gd name="T8" fmla="*/ 56 w 32"/>
                <a:gd name="T9" fmla="*/ 3 h 54"/>
                <a:gd name="T10" fmla="*/ 51 w 32"/>
                <a:gd name="T11" fmla="*/ 4 h 54"/>
                <a:gd name="T12" fmla="*/ 41 w 32"/>
                <a:gd name="T13" fmla="*/ 10 h 54"/>
                <a:gd name="T14" fmla="*/ 28 w 32"/>
                <a:gd name="T15" fmla="*/ 14 h 54"/>
                <a:gd name="T16" fmla="*/ 15 w 32"/>
                <a:gd name="T17" fmla="*/ 22 h 54"/>
                <a:gd name="T18" fmla="*/ 1 w 32"/>
                <a:gd name="T19" fmla="*/ 30 h 54"/>
                <a:gd name="T20" fmla="*/ 0 w 32"/>
                <a:gd name="T21" fmla="*/ 38 h 54"/>
                <a:gd name="T22" fmla="*/ 0 w 32"/>
                <a:gd name="T23" fmla="*/ 44 h 54"/>
                <a:gd name="T24" fmla="*/ 1 w 32"/>
                <a:gd name="T25" fmla="*/ 48 h 54"/>
                <a:gd name="T26" fmla="*/ 19 w 32"/>
                <a:gd name="T27" fmla="*/ 53 h 54"/>
                <a:gd name="T28" fmla="*/ 38 w 32"/>
                <a:gd name="T29" fmla="*/ 57 h 54"/>
                <a:gd name="T30" fmla="*/ 54 w 32"/>
                <a:gd name="T31" fmla="*/ 57 h 54"/>
                <a:gd name="T32" fmla="*/ 63 w 32"/>
                <a:gd name="T33" fmla="*/ 54 h 54"/>
                <a:gd name="T34" fmla="*/ 68 w 32"/>
                <a:gd name="T35" fmla="*/ 50 h 54"/>
                <a:gd name="T36" fmla="*/ 69 w 32"/>
                <a:gd name="T37" fmla="*/ 45 h 54"/>
                <a:gd name="T38" fmla="*/ 79 w 32"/>
                <a:gd name="T39" fmla="*/ 38 h 54"/>
                <a:gd name="T40" fmla="*/ 88 w 32"/>
                <a:gd name="T41" fmla="*/ 30 h 54"/>
                <a:gd name="T42" fmla="*/ 93 w 32"/>
                <a:gd name="T43" fmla="*/ 21 h 54"/>
                <a:gd name="T44" fmla="*/ 101 w 32"/>
                <a:gd name="T45" fmla="*/ 14 h 54"/>
                <a:gd name="T46" fmla="*/ 101 w 32"/>
                <a:gd name="T47" fmla="*/ 10 h 54"/>
                <a:gd name="T48" fmla="*/ 101 w 32"/>
                <a:gd name="T49" fmla="*/ 7 h 54"/>
                <a:gd name="T50" fmla="*/ 101 w 32"/>
                <a:gd name="T51" fmla="*/ 7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2"/>
                <a:gd name="T79" fmla="*/ 0 h 54"/>
                <a:gd name="T80" fmla="*/ 32 w 32"/>
                <a:gd name="T81" fmla="*/ 54 h 5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2" h="54">
                  <a:moveTo>
                    <a:pt x="32" y="7"/>
                  </a:moveTo>
                  <a:lnTo>
                    <a:pt x="28" y="3"/>
                  </a:lnTo>
                  <a:lnTo>
                    <a:pt x="24" y="0"/>
                  </a:lnTo>
                  <a:lnTo>
                    <a:pt x="21" y="0"/>
                  </a:lnTo>
                  <a:lnTo>
                    <a:pt x="18" y="3"/>
                  </a:lnTo>
                  <a:lnTo>
                    <a:pt x="16" y="4"/>
                  </a:lnTo>
                  <a:lnTo>
                    <a:pt x="13" y="10"/>
                  </a:lnTo>
                  <a:lnTo>
                    <a:pt x="9" y="14"/>
                  </a:lnTo>
                  <a:lnTo>
                    <a:pt x="5" y="22"/>
                  </a:lnTo>
                  <a:lnTo>
                    <a:pt x="1" y="27"/>
                  </a:lnTo>
                  <a:lnTo>
                    <a:pt x="0" y="35"/>
                  </a:lnTo>
                  <a:lnTo>
                    <a:pt x="0" y="41"/>
                  </a:lnTo>
                  <a:lnTo>
                    <a:pt x="1" y="45"/>
                  </a:lnTo>
                  <a:lnTo>
                    <a:pt x="6" y="50"/>
                  </a:lnTo>
                  <a:lnTo>
                    <a:pt x="12" y="54"/>
                  </a:lnTo>
                  <a:lnTo>
                    <a:pt x="17" y="54"/>
                  </a:lnTo>
                  <a:lnTo>
                    <a:pt x="20" y="51"/>
                  </a:lnTo>
                  <a:lnTo>
                    <a:pt x="21" y="47"/>
                  </a:lnTo>
                  <a:lnTo>
                    <a:pt x="22" y="42"/>
                  </a:lnTo>
                  <a:lnTo>
                    <a:pt x="25" y="35"/>
                  </a:lnTo>
                  <a:lnTo>
                    <a:pt x="28" y="27"/>
                  </a:lnTo>
                  <a:lnTo>
                    <a:pt x="29" y="21"/>
                  </a:lnTo>
                  <a:lnTo>
                    <a:pt x="32" y="14"/>
                  </a:lnTo>
                  <a:lnTo>
                    <a:pt x="32" y="10"/>
                  </a:lnTo>
                  <a:lnTo>
                    <a:pt x="3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3" name="Freeform 31"/>
            <p:cNvSpPr>
              <a:spLocks/>
            </p:cNvSpPr>
            <p:nvPr/>
          </p:nvSpPr>
          <p:spPr bwMode="auto">
            <a:xfrm>
              <a:off x="2512" y="1531"/>
              <a:ext cx="104" cy="158"/>
            </a:xfrm>
            <a:custGeom>
              <a:avLst/>
              <a:gdLst>
                <a:gd name="T0" fmla="*/ 31 w 100"/>
                <a:gd name="T1" fmla="*/ 3 h 155"/>
                <a:gd name="T2" fmla="*/ 34 w 100"/>
                <a:gd name="T3" fmla="*/ 11 h 155"/>
                <a:gd name="T4" fmla="*/ 44 w 100"/>
                <a:gd name="T5" fmla="*/ 20 h 155"/>
                <a:gd name="T6" fmla="*/ 49 w 100"/>
                <a:gd name="T7" fmla="*/ 24 h 155"/>
                <a:gd name="T8" fmla="*/ 57 w 100"/>
                <a:gd name="T9" fmla="*/ 33 h 155"/>
                <a:gd name="T10" fmla="*/ 74 w 100"/>
                <a:gd name="T11" fmla="*/ 39 h 155"/>
                <a:gd name="T12" fmla="*/ 82 w 100"/>
                <a:gd name="T13" fmla="*/ 43 h 155"/>
                <a:gd name="T14" fmla="*/ 87 w 100"/>
                <a:gd name="T15" fmla="*/ 47 h 155"/>
                <a:gd name="T16" fmla="*/ 82 w 100"/>
                <a:gd name="T17" fmla="*/ 49 h 155"/>
                <a:gd name="T18" fmla="*/ 72 w 100"/>
                <a:gd name="T19" fmla="*/ 50 h 155"/>
                <a:gd name="T20" fmla="*/ 59 w 100"/>
                <a:gd name="T21" fmla="*/ 53 h 155"/>
                <a:gd name="T22" fmla="*/ 49 w 100"/>
                <a:gd name="T23" fmla="*/ 56 h 155"/>
                <a:gd name="T24" fmla="*/ 38 w 100"/>
                <a:gd name="T25" fmla="*/ 60 h 155"/>
                <a:gd name="T26" fmla="*/ 29 w 100"/>
                <a:gd name="T27" fmla="*/ 64 h 155"/>
                <a:gd name="T28" fmla="*/ 22 w 100"/>
                <a:gd name="T29" fmla="*/ 66 h 155"/>
                <a:gd name="T30" fmla="*/ 11 w 100"/>
                <a:gd name="T31" fmla="*/ 70 h 155"/>
                <a:gd name="T32" fmla="*/ 19 w 100"/>
                <a:gd name="T33" fmla="*/ 78 h 155"/>
                <a:gd name="T34" fmla="*/ 29 w 100"/>
                <a:gd name="T35" fmla="*/ 91 h 155"/>
                <a:gd name="T36" fmla="*/ 38 w 100"/>
                <a:gd name="T37" fmla="*/ 91 h 155"/>
                <a:gd name="T38" fmla="*/ 50 w 100"/>
                <a:gd name="T39" fmla="*/ 91 h 155"/>
                <a:gd name="T40" fmla="*/ 61 w 100"/>
                <a:gd name="T41" fmla="*/ 102 h 155"/>
                <a:gd name="T42" fmla="*/ 78 w 100"/>
                <a:gd name="T43" fmla="*/ 112 h 155"/>
                <a:gd name="T44" fmla="*/ 86 w 100"/>
                <a:gd name="T45" fmla="*/ 114 h 155"/>
                <a:gd name="T46" fmla="*/ 100 w 100"/>
                <a:gd name="T47" fmla="*/ 112 h 155"/>
                <a:gd name="T48" fmla="*/ 108 w 100"/>
                <a:gd name="T49" fmla="*/ 111 h 155"/>
                <a:gd name="T50" fmla="*/ 112 w 100"/>
                <a:gd name="T51" fmla="*/ 112 h 155"/>
                <a:gd name="T52" fmla="*/ 106 w 100"/>
                <a:gd name="T53" fmla="*/ 119 h 155"/>
                <a:gd name="T54" fmla="*/ 100 w 100"/>
                <a:gd name="T55" fmla="*/ 120 h 155"/>
                <a:gd name="T56" fmla="*/ 86 w 100"/>
                <a:gd name="T57" fmla="*/ 122 h 155"/>
                <a:gd name="T58" fmla="*/ 72 w 100"/>
                <a:gd name="T59" fmla="*/ 120 h 155"/>
                <a:gd name="T60" fmla="*/ 59 w 100"/>
                <a:gd name="T61" fmla="*/ 120 h 155"/>
                <a:gd name="T62" fmla="*/ 50 w 100"/>
                <a:gd name="T63" fmla="*/ 118 h 155"/>
                <a:gd name="T64" fmla="*/ 46 w 100"/>
                <a:gd name="T65" fmla="*/ 118 h 155"/>
                <a:gd name="T66" fmla="*/ 44 w 100"/>
                <a:gd name="T67" fmla="*/ 124 h 155"/>
                <a:gd name="T68" fmla="*/ 45 w 100"/>
                <a:gd name="T69" fmla="*/ 134 h 155"/>
                <a:gd name="T70" fmla="*/ 50 w 100"/>
                <a:gd name="T71" fmla="*/ 146 h 155"/>
                <a:gd name="T72" fmla="*/ 60 w 100"/>
                <a:gd name="T73" fmla="*/ 150 h 155"/>
                <a:gd name="T74" fmla="*/ 74 w 100"/>
                <a:gd name="T75" fmla="*/ 154 h 155"/>
                <a:gd name="T76" fmla="*/ 74 w 100"/>
                <a:gd name="T77" fmla="*/ 161 h 155"/>
                <a:gd name="T78" fmla="*/ 66 w 100"/>
                <a:gd name="T79" fmla="*/ 164 h 155"/>
                <a:gd name="T80" fmla="*/ 60 w 100"/>
                <a:gd name="T81" fmla="*/ 164 h 155"/>
                <a:gd name="T82" fmla="*/ 49 w 100"/>
                <a:gd name="T83" fmla="*/ 161 h 155"/>
                <a:gd name="T84" fmla="*/ 37 w 100"/>
                <a:gd name="T85" fmla="*/ 150 h 155"/>
                <a:gd name="T86" fmla="*/ 30 w 100"/>
                <a:gd name="T87" fmla="*/ 137 h 155"/>
                <a:gd name="T88" fmla="*/ 27 w 100"/>
                <a:gd name="T89" fmla="*/ 126 h 155"/>
                <a:gd name="T90" fmla="*/ 26 w 100"/>
                <a:gd name="T91" fmla="*/ 114 h 155"/>
                <a:gd name="T92" fmla="*/ 27 w 100"/>
                <a:gd name="T93" fmla="*/ 106 h 155"/>
                <a:gd name="T94" fmla="*/ 19 w 100"/>
                <a:gd name="T95" fmla="*/ 99 h 155"/>
                <a:gd name="T96" fmla="*/ 5 w 100"/>
                <a:gd name="T97" fmla="*/ 89 h 155"/>
                <a:gd name="T98" fmla="*/ 0 w 100"/>
                <a:gd name="T99" fmla="*/ 76 h 155"/>
                <a:gd name="T100" fmla="*/ 1 w 100"/>
                <a:gd name="T101" fmla="*/ 68 h 155"/>
                <a:gd name="T102" fmla="*/ 17 w 100"/>
                <a:gd name="T103" fmla="*/ 58 h 155"/>
                <a:gd name="T104" fmla="*/ 30 w 100"/>
                <a:gd name="T105" fmla="*/ 52 h 155"/>
                <a:gd name="T106" fmla="*/ 40 w 100"/>
                <a:gd name="T107" fmla="*/ 47 h 155"/>
                <a:gd name="T108" fmla="*/ 44 w 100"/>
                <a:gd name="T109" fmla="*/ 46 h 155"/>
                <a:gd name="T110" fmla="*/ 33 w 100"/>
                <a:gd name="T111" fmla="*/ 37 h 155"/>
                <a:gd name="T112" fmla="*/ 26 w 100"/>
                <a:gd name="T113" fmla="*/ 22 h 155"/>
                <a:gd name="T114" fmla="*/ 26 w 100"/>
                <a:gd name="T115" fmla="*/ 12 h 155"/>
                <a:gd name="T116" fmla="*/ 30 w 100"/>
                <a:gd name="T117" fmla="*/ 1 h 155"/>
                <a:gd name="T118" fmla="*/ 31 w 100"/>
                <a:gd name="T119" fmla="*/ 0 h 15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0"/>
                <a:gd name="T181" fmla="*/ 0 h 155"/>
                <a:gd name="T182" fmla="*/ 100 w 100"/>
                <a:gd name="T183" fmla="*/ 155 h 15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0" h="155">
                  <a:moveTo>
                    <a:pt x="28" y="0"/>
                  </a:moveTo>
                  <a:lnTo>
                    <a:pt x="28" y="3"/>
                  </a:lnTo>
                  <a:lnTo>
                    <a:pt x="28" y="5"/>
                  </a:lnTo>
                  <a:lnTo>
                    <a:pt x="31" y="11"/>
                  </a:lnTo>
                  <a:lnTo>
                    <a:pt x="34" y="15"/>
                  </a:lnTo>
                  <a:lnTo>
                    <a:pt x="38" y="20"/>
                  </a:lnTo>
                  <a:lnTo>
                    <a:pt x="39" y="23"/>
                  </a:lnTo>
                  <a:lnTo>
                    <a:pt x="43" y="24"/>
                  </a:lnTo>
                  <a:lnTo>
                    <a:pt x="47" y="27"/>
                  </a:lnTo>
                  <a:lnTo>
                    <a:pt x="51" y="30"/>
                  </a:lnTo>
                  <a:lnTo>
                    <a:pt x="58" y="32"/>
                  </a:lnTo>
                  <a:lnTo>
                    <a:pt x="65" y="36"/>
                  </a:lnTo>
                  <a:lnTo>
                    <a:pt x="69" y="38"/>
                  </a:lnTo>
                  <a:lnTo>
                    <a:pt x="73" y="40"/>
                  </a:lnTo>
                  <a:lnTo>
                    <a:pt x="77" y="43"/>
                  </a:lnTo>
                  <a:lnTo>
                    <a:pt x="78" y="44"/>
                  </a:lnTo>
                  <a:lnTo>
                    <a:pt x="77" y="44"/>
                  </a:lnTo>
                  <a:lnTo>
                    <a:pt x="73" y="46"/>
                  </a:lnTo>
                  <a:lnTo>
                    <a:pt x="69" y="47"/>
                  </a:lnTo>
                  <a:lnTo>
                    <a:pt x="63" y="47"/>
                  </a:lnTo>
                  <a:lnTo>
                    <a:pt x="58" y="47"/>
                  </a:lnTo>
                  <a:lnTo>
                    <a:pt x="53" y="50"/>
                  </a:lnTo>
                  <a:lnTo>
                    <a:pt x="47" y="51"/>
                  </a:lnTo>
                  <a:lnTo>
                    <a:pt x="43" y="53"/>
                  </a:lnTo>
                  <a:lnTo>
                    <a:pt x="39" y="55"/>
                  </a:lnTo>
                  <a:lnTo>
                    <a:pt x="35" y="57"/>
                  </a:lnTo>
                  <a:lnTo>
                    <a:pt x="30" y="59"/>
                  </a:lnTo>
                  <a:lnTo>
                    <a:pt x="26" y="61"/>
                  </a:lnTo>
                  <a:lnTo>
                    <a:pt x="20" y="62"/>
                  </a:lnTo>
                  <a:lnTo>
                    <a:pt x="19" y="63"/>
                  </a:lnTo>
                  <a:lnTo>
                    <a:pt x="14" y="66"/>
                  </a:lnTo>
                  <a:lnTo>
                    <a:pt x="11" y="67"/>
                  </a:lnTo>
                  <a:lnTo>
                    <a:pt x="12" y="69"/>
                  </a:lnTo>
                  <a:lnTo>
                    <a:pt x="16" y="75"/>
                  </a:lnTo>
                  <a:lnTo>
                    <a:pt x="20" y="81"/>
                  </a:lnTo>
                  <a:lnTo>
                    <a:pt x="26" y="85"/>
                  </a:lnTo>
                  <a:lnTo>
                    <a:pt x="30" y="85"/>
                  </a:lnTo>
                  <a:lnTo>
                    <a:pt x="35" y="85"/>
                  </a:lnTo>
                  <a:lnTo>
                    <a:pt x="40" y="83"/>
                  </a:lnTo>
                  <a:lnTo>
                    <a:pt x="44" y="85"/>
                  </a:lnTo>
                  <a:lnTo>
                    <a:pt x="49" y="89"/>
                  </a:lnTo>
                  <a:lnTo>
                    <a:pt x="55" y="96"/>
                  </a:lnTo>
                  <a:lnTo>
                    <a:pt x="61" y="101"/>
                  </a:lnTo>
                  <a:lnTo>
                    <a:pt x="69" y="106"/>
                  </a:lnTo>
                  <a:lnTo>
                    <a:pt x="71" y="106"/>
                  </a:lnTo>
                  <a:lnTo>
                    <a:pt x="77" y="108"/>
                  </a:lnTo>
                  <a:lnTo>
                    <a:pt x="81" y="106"/>
                  </a:lnTo>
                  <a:lnTo>
                    <a:pt x="88" y="106"/>
                  </a:lnTo>
                  <a:lnTo>
                    <a:pt x="90" y="105"/>
                  </a:lnTo>
                  <a:lnTo>
                    <a:pt x="96" y="105"/>
                  </a:lnTo>
                  <a:lnTo>
                    <a:pt x="98" y="105"/>
                  </a:lnTo>
                  <a:lnTo>
                    <a:pt x="100" y="106"/>
                  </a:lnTo>
                  <a:lnTo>
                    <a:pt x="97" y="110"/>
                  </a:lnTo>
                  <a:lnTo>
                    <a:pt x="94" y="113"/>
                  </a:lnTo>
                  <a:lnTo>
                    <a:pt x="90" y="114"/>
                  </a:lnTo>
                  <a:lnTo>
                    <a:pt x="88" y="114"/>
                  </a:lnTo>
                  <a:lnTo>
                    <a:pt x="81" y="116"/>
                  </a:lnTo>
                  <a:lnTo>
                    <a:pt x="77" y="116"/>
                  </a:lnTo>
                  <a:lnTo>
                    <a:pt x="70" y="116"/>
                  </a:lnTo>
                  <a:lnTo>
                    <a:pt x="63" y="114"/>
                  </a:lnTo>
                  <a:lnTo>
                    <a:pt x="58" y="114"/>
                  </a:lnTo>
                  <a:lnTo>
                    <a:pt x="53" y="114"/>
                  </a:lnTo>
                  <a:lnTo>
                    <a:pt x="47" y="112"/>
                  </a:lnTo>
                  <a:lnTo>
                    <a:pt x="44" y="112"/>
                  </a:lnTo>
                  <a:lnTo>
                    <a:pt x="42" y="112"/>
                  </a:lnTo>
                  <a:lnTo>
                    <a:pt x="40" y="112"/>
                  </a:lnTo>
                  <a:lnTo>
                    <a:pt x="38" y="116"/>
                  </a:lnTo>
                  <a:lnTo>
                    <a:pt x="38" y="118"/>
                  </a:lnTo>
                  <a:lnTo>
                    <a:pt x="38" y="122"/>
                  </a:lnTo>
                  <a:lnTo>
                    <a:pt x="39" y="127"/>
                  </a:lnTo>
                  <a:lnTo>
                    <a:pt x="42" y="133"/>
                  </a:lnTo>
                  <a:lnTo>
                    <a:pt x="44" y="137"/>
                  </a:lnTo>
                  <a:lnTo>
                    <a:pt x="50" y="140"/>
                  </a:lnTo>
                  <a:lnTo>
                    <a:pt x="54" y="141"/>
                  </a:lnTo>
                  <a:lnTo>
                    <a:pt x="58" y="144"/>
                  </a:lnTo>
                  <a:lnTo>
                    <a:pt x="65" y="145"/>
                  </a:lnTo>
                  <a:lnTo>
                    <a:pt x="66" y="149"/>
                  </a:lnTo>
                  <a:lnTo>
                    <a:pt x="65" y="152"/>
                  </a:lnTo>
                  <a:lnTo>
                    <a:pt x="62" y="155"/>
                  </a:lnTo>
                  <a:lnTo>
                    <a:pt x="59" y="155"/>
                  </a:lnTo>
                  <a:lnTo>
                    <a:pt x="57" y="155"/>
                  </a:lnTo>
                  <a:lnTo>
                    <a:pt x="54" y="155"/>
                  </a:lnTo>
                  <a:lnTo>
                    <a:pt x="50" y="155"/>
                  </a:lnTo>
                  <a:lnTo>
                    <a:pt x="43" y="152"/>
                  </a:lnTo>
                  <a:lnTo>
                    <a:pt x="39" y="147"/>
                  </a:lnTo>
                  <a:lnTo>
                    <a:pt x="34" y="141"/>
                  </a:lnTo>
                  <a:lnTo>
                    <a:pt x="30" y="133"/>
                  </a:lnTo>
                  <a:lnTo>
                    <a:pt x="27" y="129"/>
                  </a:lnTo>
                  <a:lnTo>
                    <a:pt x="26" y="125"/>
                  </a:lnTo>
                  <a:lnTo>
                    <a:pt x="24" y="120"/>
                  </a:lnTo>
                  <a:lnTo>
                    <a:pt x="24" y="116"/>
                  </a:lnTo>
                  <a:lnTo>
                    <a:pt x="23" y="108"/>
                  </a:lnTo>
                  <a:lnTo>
                    <a:pt x="26" y="101"/>
                  </a:lnTo>
                  <a:lnTo>
                    <a:pt x="24" y="100"/>
                  </a:lnTo>
                  <a:lnTo>
                    <a:pt x="20" y="97"/>
                  </a:lnTo>
                  <a:lnTo>
                    <a:pt x="16" y="93"/>
                  </a:lnTo>
                  <a:lnTo>
                    <a:pt x="11" y="89"/>
                  </a:lnTo>
                  <a:lnTo>
                    <a:pt x="5" y="83"/>
                  </a:lnTo>
                  <a:lnTo>
                    <a:pt x="1" y="78"/>
                  </a:lnTo>
                  <a:lnTo>
                    <a:pt x="0" y="73"/>
                  </a:lnTo>
                  <a:lnTo>
                    <a:pt x="0" y="69"/>
                  </a:lnTo>
                  <a:lnTo>
                    <a:pt x="1" y="65"/>
                  </a:lnTo>
                  <a:lnTo>
                    <a:pt x="7" y="59"/>
                  </a:lnTo>
                  <a:lnTo>
                    <a:pt x="14" y="55"/>
                  </a:lnTo>
                  <a:lnTo>
                    <a:pt x="20" y="51"/>
                  </a:lnTo>
                  <a:lnTo>
                    <a:pt x="27" y="49"/>
                  </a:lnTo>
                  <a:lnTo>
                    <a:pt x="32" y="46"/>
                  </a:lnTo>
                  <a:lnTo>
                    <a:pt x="36" y="44"/>
                  </a:lnTo>
                  <a:lnTo>
                    <a:pt x="39" y="44"/>
                  </a:lnTo>
                  <a:lnTo>
                    <a:pt x="38" y="43"/>
                  </a:lnTo>
                  <a:lnTo>
                    <a:pt x="34" y="39"/>
                  </a:lnTo>
                  <a:lnTo>
                    <a:pt x="30" y="34"/>
                  </a:lnTo>
                  <a:lnTo>
                    <a:pt x="26" y="27"/>
                  </a:lnTo>
                  <a:lnTo>
                    <a:pt x="23" y="22"/>
                  </a:lnTo>
                  <a:lnTo>
                    <a:pt x="23" y="16"/>
                  </a:lnTo>
                  <a:lnTo>
                    <a:pt x="23" y="12"/>
                  </a:lnTo>
                  <a:lnTo>
                    <a:pt x="24" y="8"/>
                  </a:lnTo>
                  <a:lnTo>
                    <a:pt x="27" y="1"/>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4" name="Freeform 32"/>
            <p:cNvSpPr>
              <a:spLocks/>
            </p:cNvSpPr>
            <p:nvPr/>
          </p:nvSpPr>
          <p:spPr bwMode="auto">
            <a:xfrm>
              <a:off x="2443" y="1249"/>
              <a:ext cx="702" cy="610"/>
            </a:xfrm>
            <a:custGeom>
              <a:avLst/>
              <a:gdLst>
                <a:gd name="T0" fmla="*/ 22 w 675"/>
                <a:gd name="T1" fmla="*/ 332 h 600"/>
                <a:gd name="T2" fmla="*/ 18 w 675"/>
                <a:gd name="T3" fmla="*/ 399 h 600"/>
                <a:gd name="T4" fmla="*/ 42 w 675"/>
                <a:gd name="T5" fmla="*/ 454 h 600"/>
                <a:gd name="T6" fmla="*/ 89 w 675"/>
                <a:gd name="T7" fmla="*/ 504 h 600"/>
                <a:gd name="T8" fmla="*/ 162 w 675"/>
                <a:gd name="T9" fmla="*/ 546 h 600"/>
                <a:gd name="T10" fmla="*/ 228 w 675"/>
                <a:gd name="T11" fmla="*/ 570 h 600"/>
                <a:gd name="T12" fmla="*/ 288 w 675"/>
                <a:gd name="T13" fmla="*/ 585 h 600"/>
                <a:gd name="T14" fmla="*/ 359 w 675"/>
                <a:gd name="T15" fmla="*/ 586 h 600"/>
                <a:gd name="T16" fmla="*/ 415 w 675"/>
                <a:gd name="T17" fmla="*/ 580 h 600"/>
                <a:gd name="T18" fmla="*/ 469 w 675"/>
                <a:gd name="T19" fmla="*/ 561 h 600"/>
                <a:gd name="T20" fmla="*/ 522 w 675"/>
                <a:gd name="T21" fmla="*/ 524 h 600"/>
                <a:gd name="T22" fmla="*/ 539 w 675"/>
                <a:gd name="T23" fmla="*/ 478 h 600"/>
                <a:gd name="T24" fmla="*/ 584 w 675"/>
                <a:gd name="T25" fmla="*/ 480 h 600"/>
                <a:gd name="T26" fmla="*/ 625 w 675"/>
                <a:gd name="T27" fmla="*/ 436 h 600"/>
                <a:gd name="T28" fmla="*/ 625 w 675"/>
                <a:gd name="T29" fmla="*/ 379 h 600"/>
                <a:gd name="T30" fmla="*/ 560 w 675"/>
                <a:gd name="T31" fmla="*/ 383 h 600"/>
                <a:gd name="T32" fmla="*/ 579 w 675"/>
                <a:gd name="T33" fmla="*/ 350 h 600"/>
                <a:gd name="T34" fmla="*/ 636 w 675"/>
                <a:gd name="T35" fmla="*/ 365 h 600"/>
                <a:gd name="T36" fmla="*/ 647 w 675"/>
                <a:gd name="T37" fmla="*/ 417 h 600"/>
                <a:gd name="T38" fmla="*/ 641 w 675"/>
                <a:gd name="T39" fmla="*/ 451 h 600"/>
                <a:gd name="T40" fmla="*/ 701 w 675"/>
                <a:gd name="T41" fmla="*/ 389 h 600"/>
                <a:gd name="T42" fmla="*/ 720 w 675"/>
                <a:gd name="T43" fmla="*/ 340 h 600"/>
                <a:gd name="T44" fmla="*/ 720 w 675"/>
                <a:gd name="T45" fmla="*/ 271 h 600"/>
                <a:gd name="T46" fmla="*/ 708 w 675"/>
                <a:gd name="T47" fmla="*/ 201 h 600"/>
                <a:gd name="T48" fmla="*/ 693 w 675"/>
                <a:gd name="T49" fmla="*/ 143 h 600"/>
                <a:gd name="T50" fmla="*/ 622 w 675"/>
                <a:gd name="T51" fmla="*/ 78 h 600"/>
                <a:gd name="T52" fmla="*/ 570 w 675"/>
                <a:gd name="T53" fmla="*/ 50 h 600"/>
                <a:gd name="T54" fmla="*/ 498 w 675"/>
                <a:gd name="T55" fmla="*/ 35 h 600"/>
                <a:gd name="T56" fmla="*/ 454 w 675"/>
                <a:gd name="T57" fmla="*/ 28 h 600"/>
                <a:gd name="T58" fmla="*/ 506 w 675"/>
                <a:gd name="T59" fmla="*/ 20 h 600"/>
                <a:gd name="T60" fmla="*/ 458 w 675"/>
                <a:gd name="T61" fmla="*/ 8 h 600"/>
                <a:gd name="T62" fmla="*/ 384 w 675"/>
                <a:gd name="T63" fmla="*/ 12 h 600"/>
                <a:gd name="T64" fmla="*/ 310 w 675"/>
                <a:gd name="T65" fmla="*/ 22 h 600"/>
                <a:gd name="T66" fmla="*/ 285 w 675"/>
                <a:gd name="T67" fmla="*/ 17 h 600"/>
                <a:gd name="T68" fmla="*/ 348 w 675"/>
                <a:gd name="T69" fmla="*/ 5 h 600"/>
                <a:gd name="T70" fmla="*/ 418 w 675"/>
                <a:gd name="T71" fmla="*/ 1 h 600"/>
                <a:gd name="T72" fmla="*/ 494 w 675"/>
                <a:gd name="T73" fmla="*/ 0 h 600"/>
                <a:gd name="T74" fmla="*/ 552 w 675"/>
                <a:gd name="T75" fmla="*/ 6 h 600"/>
                <a:gd name="T76" fmla="*/ 540 w 675"/>
                <a:gd name="T77" fmla="*/ 29 h 600"/>
                <a:gd name="T78" fmla="*/ 600 w 675"/>
                <a:gd name="T79" fmla="*/ 52 h 600"/>
                <a:gd name="T80" fmla="*/ 668 w 675"/>
                <a:gd name="T81" fmla="*/ 85 h 600"/>
                <a:gd name="T82" fmla="*/ 722 w 675"/>
                <a:gd name="T83" fmla="*/ 144 h 600"/>
                <a:gd name="T84" fmla="*/ 731 w 675"/>
                <a:gd name="T85" fmla="*/ 187 h 600"/>
                <a:gd name="T86" fmla="*/ 755 w 675"/>
                <a:gd name="T87" fmla="*/ 240 h 600"/>
                <a:gd name="T88" fmla="*/ 751 w 675"/>
                <a:gd name="T89" fmla="*/ 305 h 600"/>
                <a:gd name="T90" fmla="*/ 738 w 675"/>
                <a:gd name="T91" fmla="*/ 325 h 600"/>
                <a:gd name="T92" fmla="*/ 726 w 675"/>
                <a:gd name="T93" fmla="*/ 390 h 600"/>
                <a:gd name="T94" fmla="*/ 657 w 675"/>
                <a:gd name="T95" fmla="*/ 451 h 600"/>
                <a:gd name="T96" fmla="*/ 591 w 675"/>
                <a:gd name="T97" fmla="*/ 493 h 600"/>
                <a:gd name="T98" fmla="*/ 556 w 675"/>
                <a:gd name="T99" fmla="*/ 521 h 600"/>
                <a:gd name="T100" fmla="*/ 494 w 675"/>
                <a:gd name="T101" fmla="*/ 571 h 600"/>
                <a:gd name="T102" fmla="*/ 423 w 675"/>
                <a:gd name="T103" fmla="*/ 600 h 600"/>
                <a:gd name="T104" fmla="*/ 370 w 675"/>
                <a:gd name="T105" fmla="*/ 605 h 600"/>
                <a:gd name="T106" fmla="*/ 318 w 675"/>
                <a:gd name="T107" fmla="*/ 607 h 600"/>
                <a:gd name="T108" fmla="*/ 245 w 675"/>
                <a:gd name="T109" fmla="*/ 598 h 600"/>
                <a:gd name="T110" fmla="*/ 178 w 675"/>
                <a:gd name="T111" fmla="*/ 580 h 600"/>
                <a:gd name="T112" fmla="*/ 126 w 675"/>
                <a:gd name="T113" fmla="*/ 562 h 600"/>
                <a:gd name="T114" fmla="*/ 55 w 675"/>
                <a:gd name="T115" fmla="*/ 504 h 600"/>
                <a:gd name="T116" fmla="*/ 17 w 675"/>
                <a:gd name="T117" fmla="*/ 447 h 600"/>
                <a:gd name="T118" fmla="*/ 0 w 675"/>
                <a:gd name="T119" fmla="*/ 396 h 600"/>
                <a:gd name="T120" fmla="*/ 6 w 675"/>
                <a:gd name="T121" fmla="*/ 338 h 600"/>
                <a:gd name="T122" fmla="*/ 42 w 675"/>
                <a:gd name="T123" fmla="*/ 298 h 6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75"/>
                <a:gd name="T187" fmla="*/ 0 h 600"/>
                <a:gd name="T188" fmla="*/ 675 w 675"/>
                <a:gd name="T189" fmla="*/ 600 h 6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75" h="600">
                  <a:moveTo>
                    <a:pt x="37" y="283"/>
                  </a:moveTo>
                  <a:lnTo>
                    <a:pt x="34" y="285"/>
                  </a:lnTo>
                  <a:lnTo>
                    <a:pt x="33" y="289"/>
                  </a:lnTo>
                  <a:lnTo>
                    <a:pt x="30" y="291"/>
                  </a:lnTo>
                  <a:lnTo>
                    <a:pt x="29" y="294"/>
                  </a:lnTo>
                  <a:lnTo>
                    <a:pt x="27" y="298"/>
                  </a:lnTo>
                  <a:lnTo>
                    <a:pt x="26" y="302"/>
                  </a:lnTo>
                  <a:lnTo>
                    <a:pt x="23" y="306"/>
                  </a:lnTo>
                  <a:lnTo>
                    <a:pt x="21" y="312"/>
                  </a:lnTo>
                  <a:lnTo>
                    <a:pt x="19" y="317"/>
                  </a:lnTo>
                  <a:lnTo>
                    <a:pt x="18" y="324"/>
                  </a:lnTo>
                  <a:lnTo>
                    <a:pt x="15" y="331"/>
                  </a:lnTo>
                  <a:lnTo>
                    <a:pt x="15" y="337"/>
                  </a:lnTo>
                  <a:lnTo>
                    <a:pt x="14" y="345"/>
                  </a:lnTo>
                  <a:lnTo>
                    <a:pt x="14" y="352"/>
                  </a:lnTo>
                  <a:lnTo>
                    <a:pt x="14" y="360"/>
                  </a:lnTo>
                  <a:lnTo>
                    <a:pt x="14" y="367"/>
                  </a:lnTo>
                  <a:lnTo>
                    <a:pt x="14" y="371"/>
                  </a:lnTo>
                  <a:lnTo>
                    <a:pt x="14" y="375"/>
                  </a:lnTo>
                  <a:lnTo>
                    <a:pt x="15" y="380"/>
                  </a:lnTo>
                  <a:lnTo>
                    <a:pt x="17" y="384"/>
                  </a:lnTo>
                  <a:lnTo>
                    <a:pt x="18" y="392"/>
                  </a:lnTo>
                  <a:lnTo>
                    <a:pt x="21" y="402"/>
                  </a:lnTo>
                  <a:lnTo>
                    <a:pt x="22" y="406"/>
                  </a:lnTo>
                  <a:lnTo>
                    <a:pt x="25" y="411"/>
                  </a:lnTo>
                  <a:lnTo>
                    <a:pt x="27" y="415"/>
                  </a:lnTo>
                  <a:lnTo>
                    <a:pt x="29" y="421"/>
                  </a:lnTo>
                  <a:lnTo>
                    <a:pt x="31" y="425"/>
                  </a:lnTo>
                  <a:lnTo>
                    <a:pt x="34" y="429"/>
                  </a:lnTo>
                  <a:lnTo>
                    <a:pt x="37" y="433"/>
                  </a:lnTo>
                  <a:lnTo>
                    <a:pt x="39" y="438"/>
                  </a:lnTo>
                  <a:lnTo>
                    <a:pt x="42" y="442"/>
                  </a:lnTo>
                  <a:lnTo>
                    <a:pt x="46" y="448"/>
                  </a:lnTo>
                  <a:lnTo>
                    <a:pt x="50" y="452"/>
                  </a:lnTo>
                  <a:lnTo>
                    <a:pt x="56" y="457"/>
                  </a:lnTo>
                  <a:lnTo>
                    <a:pt x="60" y="461"/>
                  </a:lnTo>
                  <a:lnTo>
                    <a:pt x="64" y="465"/>
                  </a:lnTo>
                  <a:lnTo>
                    <a:pt x="69" y="470"/>
                  </a:lnTo>
                  <a:lnTo>
                    <a:pt x="74" y="474"/>
                  </a:lnTo>
                  <a:lnTo>
                    <a:pt x="80" y="480"/>
                  </a:lnTo>
                  <a:lnTo>
                    <a:pt x="86" y="484"/>
                  </a:lnTo>
                  <a:lnTo>
                    <a:pt x="93" y="489"/>
                  </a:lnTo>
                  <a:lnTo>
                    <a:pt x="100" y="493"/>
                  </a:lnTo>
                  <a:lnTo>
                    <a:pt x="107" y="497"/>
                  </a:lnTo>
                  <a:lnTo>
                    <a:pt x="112" y="501"/>
                  </a:lnTo>
                  <a:lnTo>
                    <a:pt x="119" y="505"/>
                  </a:lnTo>
                  <a:lnTo>
                    <a:pt x="125" y="509"/>
                  </a:lnTo>
                  <a:lnTo>
                    <a:pt x="131" y="512"/>
                  </a:lnTo>
                  <a:lnTo>
                    <a:pt x="138" y="516"/>
                  </a:lnTo>
                  <a:lnTo>
                    <a:pt x="144" y="519"/>
                  </a:lnTo>
                  <a:lnTo>
                    <a:pt x="151" y="523"/>
                  </a:lnTo>
                  <a:lnTo>
                    <a:pt x="156" y="526"/>
                  </a:lnTo>
                  <a:lnTo>
                    <a:pt x="163" y="528"/>
                  </a:lnTo>
                  <a:lnTo>
                    <a:pt x="168" y="530"/>
                  </a:lnTo>
                  <a:lnTo>
                    <a:pt x="175" y="534"/>
                  </a:lnTo>
                  <a:lnTo>
                    <a:pt x="181" y="535"/>
                  </a:lnTo>
                  <a:lnTo>
                    <a:pt x="187" y="538"/>
                  </a:lnTo>
                  <a:lnTo>
                    <a:pt x="193" y="540"/>
                  </a:lnTo>
                  <a:lnTo>
                    <a:pt x="199" y="543"/>
                  </a:lnTo>
                  <a:lnTo>
                    <a:pt x="203" y="543"/>
                  </a:lnTo>
                  <a:lnTo>
                    <a:pt x="210" y="546"/>
                  </a:lnTo>
                  <a:lnTo>
                    <a:pt x="214" y="547"/>
                  </a:lnTo>
                  <a:lnTo>
                    <a:pt x="221" y="548"/>
                  </a:lnTo>
                  <a:lnTo>
                    <a:pt x="226" y="550"/>
                  </a:lnTo>
                  <a:lnTo>
                    <a:pt x="232" y="551"/>
                  </a:lnTo>
                  <a:lnTo>
                    <a:pt x="237" y="552"/>
                  </a:lnTo>
                  <a:lnTo>
                    <a:pt x="242" y="554"/>
                  </a:lnTo>
                  <a:lnTo>
                    <a:pt x="246" y="555"/>
                  </a:lnTo>
                  <a:lnTo>
                    <a:pt x="252" y="555"/>
                  </a:lnTo>
                  <a:lnTo>
                    <a:pt x="256" y="557"/>
                  </a:lnTo>
                  <a:lnTo>
                    <a:pt x="263" y="557"/>
                  </a:lnTo>
                  <a:lnTo>
                    <a:pt x="267" y="557"/>
                  </a:lnTo>
                  <a:lnTo>
                    <a:pt x="272" y="558"/>
                  </a:lnTo>
                  <a:lnTo>
                    <a:pt x="276" y="558"/>
                  </a:lnTo>
                  <a:lnTo>
                    <a:pt x="281" y="559"/>
                  </a:lnTo>
                  <a:lnTo>
                    <a:pt x="290" y="559"/>
                  </a:lnTo>
                  <a:lnTo>
                    <a:pt x="296" y="559"/>
                  </a:lnTo>
                  <a:lnTo>
                    <a:pt x="304" y="559"/>
                  </a:lnTo>
                  <a:lnTo>
                    <a:pt x="312" y="559"/>
                  </a:lnTo>
                  <a:lnTo>
                    <a:pt x="319" y="558"/>
                  </a:lnTo>
                  <a:lnTo>
                    <a:pt x="326" y="558"/>
                  </a:lnTo>
                  <a:lnTo>
                    <a:pt x="331" y="558"/>
                  </a:lnTo>
                  <a:lnTo>
                    <a:pt x="338" y="558"/>
                  </a:lnTo>
                  <a:lnTo>
                    <a:pt x="342" y="557"/>
                  </a:lnTo>
                  <a:lnTo>
                    <a:pt x="347" y="555"/>
                  </a:lnTo>
                  <a:lnTo>
                    <a:pt x="351" y="555"/>
                  </a:lnTo>
                  <a:lnTo>
                    <a:pt x="355" y="555"/>
                  </a:lnTo>
                  <a:lnTo>
                    <a:pt x="361" y="554"/>
                  </a:lnTo>
                  <a:lnTo>
                    <a:pt x="366" y="554"/>
                  </a:lnTo>
                  <a:lnTo>
                    <a:pt x="369" y="552"/>
                  </a:lnTo>
                  <a:lnTo>
                    <a:pt x="374" y="552"/>
                  </a:lnTo>
                  <a:lnTo>
                    <a:pt x="380" y="550"/>
                  </a:lnTo>
                  <a:lnTo>
                    <a:pt x="386" y="548"/>
                  </a:lnTo>
                  <a:lnTo>
                    <a:pt x="390" y="546"/>
                  </a:lnTo>
                  <a:lnTo>
                    <a:pt x="393" y="544"/>
                  </a:lnTo>
                  <a:lnTo>
                    <a:pt x="398" y="543"/>
                  </a:lnTo>
                  <a:lnTo>
                    <a:pt x="404" y="540"/>
                  </a:lnTo>
                  <a:lnTo>
                    <a:pt x="408" y="539"/>
                  </a:lnTo>
                  <a:lnTo>
                    <a:pt x="413" y="536"/>
                  </a:lnTo>
                  <a:lnTo>
                    <a:pt x="417" y="534"/>
                  </a:lnTo>
                  <a:lnTo>
                    <a:pt x="423" y="531"/>
                  </a:lnTo>
                  <a:lnTo>
                    <a:pt x="427" y="528"/>
                  </a:lnTo>
                  <a:lnTo>
                    <a:pt x="432" y="524"/>
                  </a:lnTo>
                  <a:lnTo>
                    <a:pt x="436" y="522"/>
                  </a:lnTo>
                  <a:lnTo>
                    <a:pt x="441" y="519"/>
                  </a:lnTo>
                  <a:lnTo>
                    <a:pt x="446" y="515"/>
                  </a:lnTo>
                  <a:lnTo>
                    <a:pt x="451" y="511"/>
                  </a:lnTo>
                  <a:lnTo>
                    <a:pt x="455" y="507"/>
                  </a:lnTo>
                  <a:lnTo>
                    <a:pt x="460" y="504"/>
                  </a:lnTo>
                  <a:lnTo>
                    <a:pt x="464" y="499"/>
                  </a:lnTo>
                  <a:lnTo>
                    <a:pt x="468" y="495"/>
                  </a:lnTo>
                  <a:lnTo>
                    <a:pt x="472" y="489"/>
                  </a:lnTo>
                  <a:lnTo>
                    <a:pt x="476" y="487"/>
                  </a:lnTo>
                  <a:lnTo>
                    <a:pt x="479" y="481"/>
                  </a:lnTo>
                  <a:lnTo>
                    <a:pt x="483" y="476"/>
                  </a:lnTo>
                  <a:lnTo>
                    <a:pt x="487" y="472"/>
                  </a:lnTo>
                  <a:lnTo>
                    <a:pt x="491" y="466"/>
                  </a:lnTo>
                  <a:lnTo>
                    <a:pt x="489" y="465"/>
                  </a:lnTo>
                  <a:lnTo>
                    <a:pt x="483" y="460"/>
                  </a:lnTo>
                  <a:lnTo>
                    <a:pt x="479" y="454"/>
                  </a:lnTo>
                  <a:lnTo>
                    <a:pt x="478" y="449"/>
                  </a:lnTo>
                  <a:lnTo>
                    <a:pt x="478" y="446"/>
                  </a:lnTo>
                  <a:lnTo>
                    <a:pt x="480" y="446"/>
                  </a:lnTo>
                  <a:lnTo>
                    <a:pt x="485" y="446"/>
                  </a:lnTo>
                  <a:lnTo>
                    <a:pt x="490" y="449"/>
                  </a:lnTo>
                  <a:lnTo>
                    <a:pt x="494" y="450"/>
                  </a:lnTo>
                  <a:lnTo>
                    <a:pt x="501" y="453"/>
                  </a:lnTo>
                  <a:lnTo>
                    <a:pt x="507" y="454"/>
                  </a:lnTo>
                  <a:lnTo>
                    <a:pt x="513" y="456"/>
                  </a:lnTo>
                  <a:lnTo>
                    <a:pt x="519" y="456"/>
                  </a:lnTo>
                  <a:lnTo>
                    <a:pt x="526" y="454"/>
                  </a:lnTo>
                  <a:lnTo>
                    <a:pt x="533" y="452"/>
                  </a:lnTo>
                  <a:lnTo>
                    <a:pt x="538" y="448"/>
                  </a:lnTo>
                  <a:lnTo>
                    <a:pt x="541" y="444"/>
                  </a:lnTo>
                  <a:lnTo>
                    <a:pt x="544" y="439"/>
                  </a:lnTo>
                  <a:lnTo>
                    <a:pt x="546" y="437"/>
                  </a:lnTo>
                  <a:lnTo>
                    <a:pt x="549" y="433"/>
                  </a:lnTo>
                  <a:lnTo>
                    <a:pt x="552" y="426"/>
                  </a:lnTo>
                  <a:lnTo>
                    <a:pt x="553" y="422"/>
                  </a:lnTo>
                  <a:lnTo>
                    <a:pt x="556" y="415"/>
                  </a:lnTo>
                  <a:lnTo>
                    <a:pt x="557" y="410"/>
                  </a:lnTo>
                  <a:lnTo>
                    <a:pt x="558" y="403"/>
                  </a:lnTo>
                  <a:lnTo>
                    <a:pt x="558" y="398"/>
                  </a:lnTo>
                  <a:lnTo>
                    <a:pt x="560" y="391"/>
                  </a:lnTo>
                  <a:lnTo>
                    <a:pt x="561" y="387"/>
                  </a:lnTo>
                  <a:lnTo>
                    <a:pt x="560" y="382"/>
                  </a:lnTo>
                  <a:lnTo>
                    <a:pt x="560" y="376"/>
                  </a:lnTo>
                  <a:lnTo>
                    <a:pt x="558" y="372"/>
                  </a:lnTo>
                  <a:lnTo>
                    <a:pt x="558" y="370"/>
                  </a:lnTo>
                  <a:lnTo>
                    <a:pt x="556" y="361"/>
                  </a:lnTo>
                  <a:lnTo>
                    <a:pt x="553" y="356"/>
                  </a:lnTo>
                  <a:lnTo>
                    <a:pt x="548" y="352"/>
                  </a:lnTo>
                  <a:lnTo>
                    <a:pt x="542" y="349"/>
                  </a:lnTo>
                  <a:lnTo>
                    <a:pt x="534" y="348"/>
                  </a:lnTo>
                  <a:lnTo>
                    <a:pt x="526" y="348"/>
                  </a:lnTo>
                  <a:lnTo>
                    <a:pt x="519" y="351"/>
                  </a:lnTo>
                  <a:lnTo>
                    <a:pt x="511" y="356"/>
                  </a:lnTo>
                  <a:lnTo>
                    <a:pt x="505" y="360"/>
                  </a:lnTo>
                  <a:lnTo>
                    <a:pt x="501" y="364"/>
                  </a:lnTo>
                  <a:lnTo>
                    <a:pt x="497" y="365"/>
                  </a:lnTo>
                  <a:lnTo>
                    <a:pt x="495" y="367"/>
                  </a:lnTo>
                  <a:lnTo>
                    <a:pt x="494" y="365"/>
                  </a:lnTo>
                  <a:lnTo>
                    <a:pt x="491" y="361"/>
                  </a:lnTo>
                  <a:lnTo>
                    <a:pt x="489" y="356"/>
                  </a:lnTo>
                  <a:lnTo>
                    <a:pt x="491" y="351"/>
                  </a:lnTo>
                  <a:lnTo>
                    <a:pt x="493" y="347"/>
                  </a:lnTo>
                  <a:lnTo>
                    <a:pt x="497" y="343"/>
                  </a:lnTo>
                  <a:lnTo>
                    <a:pt x="502" y="339"/>
                  </a:lnTo>
                  <a:lnTo>
                    <a:pt x="509" y="335"/>
                  </a:lnTo>
                  <a:lnTo>
                    <a:pt x="515" y="332"/>
                  </a:lnTo>
                  <a:lnTo>
                    <a:pt x="525" y="329"/>
                  </a:lnTo>
                  <a:lnTo>
                    <a:pt x="529" y="329"/>
                  </a:lnTo>
                  <a:lnTo>
                    <a:pt x="534" y="329"/>
                  </a:lnTo>
                  <a:lnTo>
                    <a:pt x="540" y="329"/>
                  </a:lnTo>
                  <a:lnTo>
                    <a:pt x="545" y="332"/>
                  </a:lnTo>
                  <a:lnTo>
                    <a:pt x="550" y="332"/>
                  </a:lnTo>
                  <a:lnTo>
                    <a:pt x="556" y="335"/>
                  </a:lnTo>
                  <a:lnTo>
                    <a:pt x="558" y="337"/>
                  </a:lnTo>
                  <a:lnTo>
                    <a:pt x="563" y="343"/>
                  </a:lnTo>
                  <a:lnTo>
                    <a:pt x="565" y="347"/>
                  </a:lnTo>
                  <a:lnTo>
                    <a:pt x="567" y="351"/>
                  </a:lnTo>
                  <a:lnTo>
                    <a:pt x="569" y="356"/>
                  </a:lnTo>
                  <a:lnTo>
                    <a:pt x="572" y="361"/>
                  </a:lnTo>
                  <a:lnTo>
                    <a:pt x="572" y="367"/>
                  </a:lnTo>
                  <a:lnTo>
                    <a:pt x="573" y="372"/>
                  </a:lnTo>
                  <a:lnTo>
                    <a:pt x="575" y="378"/>
                  </a:lnTo>
                  <a:lnTo>
                    <a:pt x="575" y="383"/>
                  </a:lnTo>
                  <a:lnTo>
                    <a:pt x="575" y="387"/>
                  </a:lnTo>
                  <a:lnTo>
                    <a:pt x="575" y="392"/>
                  </a:lnTo>
                  <a:lnTo>
                    <a:pt x="575" y="396"/>
                  </a:lnTo>
                  <a:lnTo>
                    <a:pt x="575" y="400"/>
                  </a:lnTo>
                  <a:lnTo>
                    <a:pt x="573" y="406"/>
                  </a:lnTo>
                  <a:lnTo>
                    <a:pt x="572" y="411"/>
                  </a:lnTo>
                  <a:lnTo>
                    <a:pt x="571" y="417"/>
                  </a:lnTo>
                  <a:lnTo>
                    <a:pt x="569" y="422"/>
                  </a:lnTo>
                  <a:lnTo>
                    <a:pt x="568" y="426"/>
                  </a:lnTo>
                  <a:lnTo>
                    <a:pt x="567" y="430"/>
                  </a:lnTo>
                  <a:lnTo>
                    <a:pt x="567" y="431"/>
                  </a:lnTo>
                  <a:lnTo>
                    <a:pt x="567" y="433"/>
                  </a:lnTo>
                  <a:lnTo>
                    <a:pt x="569" y="430"/>
                  </a:lnTo>
                  <a:lnTo>
                    <a:pt x="576" y="425"/>
                  </a:lnTo>
                  <a:lnTo>
                    <a:pt x="580" y="421"/>
                  </a:lnTo>
                  <a:lnTo>
                    <a:pt x="585" y="417"/>
                  </a:lnTo>
                  <a:lnTo>
                    <a:pt x="591" y="411"/>
                  </a:lnTo>
                  <a:lnTo>
                    <a:pt x="597" y="406"/>
                  </a:lnTo>
                  <a:lnTo>
                    <a:pt x="603" y="398"/>
                  </a:lnTo>
                  <a:lnTo>
                    <a:pt x="608" y="391"/>
                  </a:lnTo>
                  <a:lnTo>
                    <a:pt x="615" y="383"/>
                  </a:lnTo>
                  <a:lnTo>
                    <a:pt x="620" y="375"/>
                  </a:lnTo>
                  <a:lnTo>
                    <a:pt x="623" y="371"/>
                  </a:lnTo>
                  <a:lnTo>
                    <a:pt x="626" y="367"/>
                  </a:lnTo>
                  <a:lnTo>
                    <a:pt x="627" y="361"/>
                  </a:lnTo>
                  <a:lnTo>
                    <a:pt x="630" y="357"/>
                  </a:lnTo>
                  <a:lnTo>
                    <a:pt x="631" y="353"/>
                  </a:lnTo>
                  <a:lnTo>
                    <a:pt x="634" y="348"/>
                  </a:lnTo>
                  <a:lnTo>
                    <a:pt x="635" y="344"/>
                  </a:lnTo>
                  <a:lnTo>
                    <a:pt x="636" y="340"/>
                  </a:lnTo>
                  <a:lnTo>
                    <a:pt x="636" y="335"/>
                  </a:lnTo>
                  <a:lnTo>
                    <a:pt x="638" y="329"/>
                  </a:lnTo>
                  <a:lnTo>
                    <a:pt x="639" y="324"/>
                  </a:lnTo>
                  <a:lnTo>
                    <a:pt x="639" y="318"/>
                  </a:lnTo>
                  <a:lnTo>
                    <a:pt x="639" y="312"/>
                  </a:lnTo>
                  <a:lnTo>
                    <a:pt x="639" y="306"/>
                  </a:lnTo>
                  <a:lnTo>
                    <a:pt x="639" y="300"/>
                  </a:lnTo>
                  <a:lnTo>
                    <a:pt x="641" y="294"/>
                  </a:lnTo>
                  <a:lnTo>
                    <a:pt x="639" y="287"/>
                  </a:lnTo>
                  <a:lnTo>
                    <a:pt x="639" y="279"/>
                  </a:lnTo>
                  <a:lnTo>
                    <a:pt x="639" y="273"/>
                  </a:lnTo>
                  <a:lnTo>
                    <a:pt x="639" y="266"/>
                  </a:lnTo>
                  <a:lnTo>
                    <a:pt x="639" y="259"/>
                  </a:lnTo>
                  <a:lnTo>
                    <a:pt x="638" y="252"/>
                  </a:lnTo>
                  <a:lnTo>
                    <a:pt x="636" y="246"/>
                  </a:lnTo>
                  <a:lnTo>
                    <a:pt x="636" y="239"/>
                  </a:lnTo>
                  <a:lnTo>
                    <a:pt x="635" y="232"/>
                  </a:lnTo>
                  <a:lnTo>
                    <a:pt x="635" y="226"/>
                  </a:lnTo>
                  <a:lnTo>
                    <a:pt x="634" y="219"/>
                  </a:lnTo>
                  <a:lnTo>
                    <a:pt x="632" y="212"/>
                  </a:lnTo>
                  <a:lnTo>
                    <a:pt x="631" y="205"/>
                  </a:lnTo>
                  <a:lnTo>
                    <a:pt x="630" y="199"/>
                  </a:lnTo>
                  <a:lnTo>
                    <a:pt x="630" y="192"/>
                  </a:lnTo>
                  <a:lnTo>
                    <a:pt x="628" y="187"/>
                  </a:lnTo>
                  <a:lnTo>
                    <a:pt x="627" y="180"/>
                  </a:lnTo>
                  <a:lnTo>
                    <a:pt x="626" y="174"/>
                  </a:lnTo>
                  <a:lnTo>
                    <a:pt x="624" y="168"/>
                  </a:lnTo>
                  <a:lnTo>
                    <a:pt x="623" y="164"/>
                  </a:lnTo>
                  <a:lnTo>
                    <a:pt x="622" y="158"/>
                  </a:lnTo>
                  <a:lnTo>
                    <a:pt x="622" y="154"/>
                  </a:lnTo>
                  <a:lnTo>
                    <a:pt x="620" y="149"/>
                  </a:lnTo>
                  <a:lnTo>
                    <a:pt x="619" y="145"/>
                  </a:lnTo>
                  <a:lnTo>
                    <a:pt x="615" y="137"/>
                  </a:lnTo>
                  <a:lnTo>
                    <a:pt x="611" y="129"/>
                  </a:lnTo>
                  <a:lnTo>
                    <a:pt x="604" y="121"/>
                  </a:lnTo>
                  <a:lnTo>
                    <a:pt x="599" y="114"/>
                  </a:lnTo>
                  <a:lnTo>
                    <a:pt x="591" y="106"/>
                  </a:lnTo>
                  <a:lnTo>
                    <a:pt x="584" y="98"/>
                  </a:lnTo>
                  <a:lnTo>
                    <a:pt x="576" y="91"/>
                  </a:lnTo>
                  <a:lnTo>
                    <a:pt x="568" y="86"/>
                  </a:lnTo>
                  <a:lnTo>
                    <a:pt x="563" y="82"/>
                  </a:lnTo>
                  <a:lnTo>
                    <a:pt x="558" y="78"/>
                  </a:lnTo>
                  <a:lnTo>
                    <a:pt x="553" y="75"/>
                  </a:lnTo>
                  <a:lnTo>
                    <a:pt x="549" y="72"/>
                  </a:lnTo>
                  <a:lnTo>
                    <a:pt x="545" y="70"/>
                  </a:lnTo>
                  <a:lnTo>
                    <a:pt x="540" y="65"/>
                  </a:lnTo>
                  <a:lnTo>
                    <a:pt x="536" y="64"/>
                  </a:lnTo>
                  <a:lnTo>
                    <a:pt x="533" y="61"/>
                  </a:lnTo>
                  <a:lnTo>
                    <a:pt x="528" y="59"/>
                  </a:lnTo>
                  <a:lnTo>
                    <a:pt x="524" y="56"/>
                  </a:lnTo>
                  <a:lnTo>
                    <a:pt x="519" y="53"/>
                  </a:lnTo>
                  <a:lnTo>
                    <a:pt x="515" y="52"/>
                  </a:lnTo>
                  <a:lnTo>
                    <a:pt x="507" y="47"/>
                  </a:lnTo>
                  <a:lnTo>
                    <a:pt x="502" y="45"/>
                  </a:lnTo>
                  <a:lnTo>
                    <a:pt x="494" y="40"/>
                  </a:lnTo>
                  <a:lnTo>
                    <a:pt x="487" y="37"/>
                  </a:lnTo>
                  <a:lnTo>
                    <a:pt x="478" y="36"/>
                  </a:lnTo>
                  <a:lnTo>
                    <a:pt x="470" y="35"/>
                  </a:lnTo>
                  <a:lnTo>
                    <a:pt x="466" y="33"/>
                  </a:lnTo>
                  <a:lnTo>
                    <a:pt x="460" y="33"/>
                  </a:lnTo>
                  <a:lnTo>
                    <a:pt x="456" y="32"/>
                  </a:lnTo>
                  <a:lnTo>
                    <a:pt x="452" y="32"/>
                  </a:lnTo>
                  <a:lnTo>
                    <a:pt x="443" y="32"/>
                  </a:lnTo>
                  <a:lnTo>
                    <a:pt x="436" y="32"/>
                  </a:lnTo>
                  <a:lnTo>
                    <a:pt x="428" y="32"/>
                  </a:lnTo>
                  <a:lnTo>
                    <a:pt x="420" y="32"/>
                  </a:lnTo>
                  <a:lnTo>
                    <a:pt x="415" y="32"/>
                  </a:lnTo>
                  <a:lnTo>
                    <a:pt x="409" y="32"/>
                  </a:lnTo>
                  <a:lnTo>
                    <a:pt x="405" y="32"/>
                  </a:lnTo>
                  <a:lnTo>
                    <a:pt x="402" y="32"/>
                  </a:lnTo>
                  <a:lnTo>
                    <a:pt x="401" y="32"/>
                  </a:lnTo>
                  <a:lnTo>
                    <a:pt x="404" y="28"/>
                  </a:lnTo>
                  <a:lnTo>
                    <a:pt x="411" y="26"/>
                  </a:lnTo>
                  <a:lnTo>
                    <a:pt x="413" y="24"/>
                  </a:lnTo>
                  <a:lnTo>
                    <a:pt x="417" y="24"/>
                  </a:lnTo>
                  <a:lnTo>
                    <a:pt x="421" y="22"/>
                  </a:lnTo>
                  <a:lnTo>
                    <a:pt x="425" y="22"/>
                  </a:lnTo>
                  <a:lnTo>
                    <a:pt x="433" y="21"/>
                  </a:lnTo>
                  <a:lnTo>
                    <a:pt x="441" y="20"/>
                  </a:lnTo>
                  <a:lnTo>
                    <a:pt x="446" y="20"/>
                  </a:lnTo>
                  <a:lnTo>
                    <a:pt x="448" y="20"/>
                  </a:lnTo>
                  <a:lnTo>
                    <a:pt x="450" y="20"/>
                  </a:lnTo>
                  <a:lnTo>
                    <a:pt x="451" y="18"/>
                  </a:lnTo>
                  <a:lnTo>
                    <a:pt x="448" y="17"/>
                  </a:lnTo>
                  <a:lnTo>
                    <a:pt x="443" y="14"/>
                  </a:lnTo>
                  <a:lnTo>
                    <a:pt x="439" y="13"/>
                  </a:lnTo>
                  <a:lnTo>
                    <a:pt x="435" y="13"/>
                  </a:lnTo>
                  <a:lnTo>
                    <a:pt x="428" y="10"/>
                  </a:lnTo>
                  <a:lnTo>
                    <a:pt x="421" y="10"/>
                  </a:lnTo>
                  <a:lnTo>
                    <a:pt x="416" y="9"/>
                  </a:lnTo>
                  <a:lnTo>
                    <a:pt x="412" y="8"/>
                  </a:lnTo>
                  <a:lnTo>
                    <a:pt x="407" y="8"/>
                  </a:lnTo>
                  <a:lnTo>
                    <a:pt x="401" y="8"/>
                  </a:lnTo>
                  <a:lnTo>
                    <a:pt x="394" y="6"/>
                  </a:lnTo>
                  <a:lnTo>
                    <a:pt x="388" y="6"/>
                  </a:lnTo>
                  <a:lnTo>
                    <a:pt x="382" y="8"/>
                  </a:lnTo>
                  <a:lnTo>
                    <a:pt x="376" y="9"/>
                  </a:lnTo>
                  <a:lnTo>
                    <a:pt x="369" y="9"/>
                  </a:lnTo>
                  <a:lnTo>
                    <a:pt x="361" y="9"/>
                  </a:lnTo>
                  <a:lnTo>
                    <a:pt x="354" y="9"/>
                  </a:lnTo>
                  <a:lnTo>
                    <a:pt x="347" y="10"/>
                  </a:lnTo>
                  <a:lnTo>
                    <a:pt x="341" y="12"/>
                  </a:lnTo>
                  <a:lnTo>
                    <a:pt x="333" y="13"/>
                  </a:lnTo>
                  <a:lnTo>
                    <a:pt x="326" y="14"/>
                  </a:lnTo>
                  <a:lnTo>
                    <a:pt x="319" y="16"/>
                  </a:lnTo>
                  <a:lnTo>
                    <a:pt x="312" y="16"/>
                  </a:lnTo>
                  <a:lnTo>
                    <a:pt x="306" y="17"/>
                  </a:lnTo>
                  <a:lnTo>
                    <a:pt x="299" y="18"/>
                  </a:lnTo>
                  <a:lnTo>
                    <a:pt x="292" y="20"/>
                  </a:lnTo>
                  <a:lnTo>
                    <a:pt x="285" y="20"/>
                  </a:lnTo>
                  <a:lnTo>
                    <a:pt x="280" y="21"/>
                  </a:lnTo>
                  <a:lnTo>
                    <a:pt x="276" y="22"/>
                  </a:lnTo>
                  <a:lnTo>
                    <a:pt x="271" y="24"/>
                  </a:lnTo>
                  <a:lnTo>
                    <a:pt x="267" y="24"/>
                  </a:lnTo>
                  <a:lnTo>
                    <a:pt x="263" y="25"/>
                  </a:lnTo>
                  <a:lnTo>
                    <a:pt x="259" y="25"/>
                  </a:lnTo>
                  <a:lnTo>
                    <a:pt x="256" y="26"/>
                  </a:lnTo>
                  <a:lnTo>
                    <a:pt x="252" y="28"/>
                  </a:lnTo>
                  <a:lnTo>
                    <a:pt x="251" y="28"/>
                  </a:lnTo>
                  <a:lnTo>
                    <a:pt x="251" y="26"/>
                  </a:lnTo>
                  <a:lnTo>
                    <a:pt x="252" y="22"/>
                  </a:lnTo>
                  <a:lnTo>
                    <a:pt x="253" y="17"/>
                  </a:lnTo>
                  <a:lnTo>
                    <a:pt x="259" y="13"/>
                  </a:lnTo>
                  <a:lnTo>
                    <a:pt x="261" y="12"/>
                  </a:lnTo>
                  <a:lnTo>
                    <a:pt x="268" y="10"/>
                  </a:lnTo>
                  <a:lnTo>
                    <a:pt x="272" y="9"/>
                  </a:lnTo>
                  <a:lnTo>
                    <a:pt x="277" y="9"/>
                  </a:lnTo>
                  <a:lnTo>
                    <a:pt x="281" y="8"/>
                  </a:lnTo>
                  <a:lnTo>
                    <a:pt x="290" y="8"/>
                  </a:lnTo>
                  <a:lnTo>
                    <a:pt x="295" y="6"/>
                  </a:lnTo>
                  <a:lnTo>
                    <a:pt x="302" y="6"/>
                  </a:lnTo>
                  <a:lnTo>
                    <a:pt x="310" y="5"/>
                  </a:lnTo>
                  <a:lnTo>
                    <a:pt x="318" y="5"/>
                  </a:lnTo>
                  <a:lnTo>
                    <a:pt x="326" y="5"/>
                  </a:lnTo>
                  <a:lnTo>
                    <a:pt x="334" y="4"/>
                  </a:lnTo>
                  <a:lnTo>
                    <a:pt x="338" y="4"/>
                  </a:lnTo>
                  <a:lnTo>
                    <a:pt x="342" y="4"/>
                  </a:lnTo>
                  <a:lnTo>
                    <a:pt x="346" y="4"/>
                  </a:lnTo>
                  <a:lnTo>
                    <a:pt x="351" y="4"/>
                  </a:lnTo>
                  <a:lnTo>
                    <a:pt x="359" y="2"/>
                  </a:lnTo>
                  <a:lnTo>
                    <a:pt x="368" y="1"/>
                  </a:lnTo>
                  <a:lnTo>
                    <a:pt x="372" y="1"/>
                  </a:lnTo>
                  <a:lnTo>
                    <a:pt x="377" y="1"/>
                  </a:lnTo>
                  <a:lnTo>
                    <a:pt x="380" y="1"/>
                  </a:lnTo>
                  <a:lnTo>
                    <a:pt x="385" y="1"/>
                  </a:lnTo>
                  <a:lnTo>
                    <a:pt x="393" y="0"/>
                  </a:lnTo>
                  <a:lnTo>
                    <a:pt x="401" y="0"/>
                  </a:lnTo>
                  <a:lnTo>
                    <a:pt x="409" y="0"/>
                  </a:lnTo>
                  <a:lnTo>
                    <a:pt x="419" y="0"/>
                  </a:lnTo>
                  <a:lnTo>
                    <a:pt x="425" y="0"/>
                  </a:lnTo>
                  <a:lnTo>
                    <a:pt x="432" y="0"/>
                  </a:lnTo>
                  <a:lnTo>
                    <a:pt x="439" y="0"/>
                  </a:lnTo>
                  <a:lnTo>
                    <a:pt x="446" y="0"/>
                  </a:lnTo>
                  <a:lnTo>
                    <a:pt x="450" y="0"/>
                  </a:lnTo>
                  <a:lnTo>
                    <a:pt x="455" y="0"/>
                  </a:lnTo>
                  <a:lnTo>
                    <a:pt x="459" y="0"/>
                  </a:lnTo>
                  <a:lnTo>
                    <a:pt x="464" y="1"/>
                  </a:lnTo>
                  <a:lnTo>
                    <a:pt x="470" y="1"/>
                  </a:lnTo>
                  <a:lnTo>
                    <a:pt x="475" y="1"/>
                  </a:lnTo>
                  <a:lnTo>
                    <a:pt x="479" y="2"/>
                  </a:lnTo>
                  <a:lnTo>
                    <a:pt x="483" y="4"/>
                  </a:lnTo>
                  <a:lnTo>
                    <a:pt x="491" y="6"/>
                  </a:lnTo>
                  <a:lnTo>
                    <a:pt x="497" y="10"/>
                  </a:lnTo>
                  <a:lnTo>
                    <a:pt x="499" y="13"/>
                  </a:lnTo>
                  <a:lnTo>
                    <a:pt x="502" y="14"/>
                  </a:lnTo>
                  <a:lnTo>
                    <a:pt x="503" y="16"/>
                  </a:lnTo>
                  <a:lnTo>
                    <a:pt x="505" y="17"/>
                  </a:lnTo>
                  <a:lnTo>
                    <a:pt x="464" y="24"/>
                  </a:lnTo>
                  <a:lnTo>
                    <a:pt x="467" y="24"/>
                  </a:lnTo>
                  <a:lnTo>
                    <a:pt x="472" y="26"/>
                  </a:lnTo>
                  <a:lnTo>
                    <a:pt x="480" y="29"/>
                  </a:lnTo>
                  <a:lnTo>
                    <a:pt x="485" y="29"/>
                  </a:lnTo>
                  <a:lnTo>
                    <a:pt x="489" y="32"/>
                  </a:lnTo>
                  <a:lnTo>
                    <a:pt x="494" y="33"/>
                  </a:lnTo>
                  <a:lnTo>
                    <a:pt x="498" y="36"/>
                  </a:lnTo>
                  <a:lnTo>
                    <a:pt x="503" y="37"/>
                  </a:lnTo>
                  <a:lnTo>
                    <a:pt x="510" y="40"/>
                  </a:lnTo>
                  <a:lnTo>
                    <a:pt x="515" y="41"/>
                  </a:lnTo>
                  <a:lnTo>
                    <a:pt x="522" y="45"/>
                  </a:lnTo>
                  <a:lnTo>
                    <a:pt x="528" y="47"/>
                  </a:lnTo>
                  <a:lnTo>
                    <a:pt x="534" y="49"/>
                  </a:lnTo>
                  <a:lnTo>
                    <a:pt x="540" y="52"/>
                  </a:lnTo>
                  <a:lnTo>
                    <a:pt x="546" y="55"/>
                  </a:lnTo>
                  <a:lnTo>
                    <a:pt x="552" y="57"/>
                  </a:lnTo>
                  <a:lnTo>
                    <a:pt x="558" y="60"/>
                  </a:lnTo>
                  <a:lnTo>
                    <a:pt x="565" y="64"/>
                  </a:lnTo>
                  <a:lnTo>
                    <a:pt x="571" y="68"/>
                  </a:lnTo>
                  <a:lnTo>
                    <a:pt x="576" y="70"/>
                  </a:lnTo>
                  <a:lnTo>
                    <a:pt x="581" y="74"/>
                  </a:lnTo>
                  <a:lnTo>
                    <a:pt x="588" y="78"/>
                  </a:lnTo>
                  <a:lnTo>
                    <a:pt x="593" y="82"/>
                  </a:lnTo>
                  <a:lnTo>
                    <a:pt x="597" y="84"/>
                  </a:lnTo>
                  <a:lnTo>
                    <a:pt x="603" y="88"/>
                  </a:lnTo>
                  <a:lnTo>
                    <a:pt x="608" y="91"/>
                  </a:lnTo>
                  <a:lnTo>
                    <a:pt x="612" y="95"/>
                  </a:lnTo>
                  <a:lnTo>
                    <a:pt x="619" y="102"/>
                  </a:lnTo>
                  <a:lnTo>
                    <a:pt x="626" y="110"/>
                  </a:lnTo>
                  <a:lnTo>
                    <a:pt x="630" y="117"/>
                  </a:lnTo>
                  <a:lnTo>
                    <a:pt x="635" y="125"/>
                  </a:lnTo>
                  <a:lnTo>
                    <a:pt x="636" y="131"/>
                  </a:lnTo>
                  <a:lnTo>
                    <a:pt x="641" y="138"/>
                  </a:lnTo>
                  <a:lnTo>
                    <a:pt x="642" y="146"/>
                  </a:lnTo>
                  <a:lnTo>
                    <a:pt x="643" y="153"/>
                  </a:lnTo>
                  <a:lnTo>
                    <a:pt x="643" y="158"/>
                  </a:lnTo>
                  <a:lnTo>
                    <a:pt x="643" y="164"/>
                  </a:lnTo>
                  <a:lnTo>
                    <a:pt x="643" y="169"/>
                  </a:lnTo>
                  <a:lnTo>
                    <a:pt x="643" y="173"/>
                  </a:lnTo>
                  <a:lnTo>
                    <a:pt x="643" y="180"/>
                  </a:lnTo>
                  <a:lnTo>
                    <a:pt x="643" y="183"/>
                  </a:lnTo>
                  <a:lnTo>
                    <a:pt x="645" y="180"/>
                  </a:lnTo>
                  <a:lnTo>
                    <a:pt x="650" y="178"/>
                  </a:lnTo>
                  <a:lnTo>
                    <a:pt x="657" y="180"/>
                  </a:lnTo>
                  <a:lnTo>
                    <a:pt x="662" y="185"/>
                  </a:lnTo>
                  <a:lnTo>
                    <a:pt x="662" y="187"/>
                  </a:lnTo>
                  <a:lnTo>
                    <a:pt x="663" y="191"/>
                  </a:lnTo>
                  <a:lnTo>
                    <a:pt x="663" y="195"/>
                  </a:lnTo>
                  <a:lnTo>
                    <a:pt x="666" y="200"/>
                  </a:lnTo>
                  <a:lnTo>
                    <a:pt x="667" y="205"/>
                  </a:lnTo>
                  <a:lnTo>
                    <a:pt x="669" y="213"/>
                  </a:lnTo>
                  <a:lnTo>
                    <a:pt x="670" y="220"/>
                  </a:lnTo>
                  <a:lnTo>
                    <a:pt x="671" y="228"/>
                  </a:lnTo>
                  <a:lnTo>
                    <a:pt x="673" y="235"/>
                  </a:lnTo>
                  <a:lnTo>
                    <a:pt x="673" y="242"/>
                  </a:lnTo>
                  <a:lnTo>
                    <a:pt x="674" y="248"/>
                  </a:lnTo>
                  <a:lnTo>
                    <a:pt x="675" y="257"/>
                  </a:lnTo>
                  <a:lnTo>
                    <a:pt x="674" y="263"/>
                  </a:lnTo>
                  <a:lnTo>
                    <a:pt x="674" y="269"/>
                  </a:lnTo>
                  <a:lnTo>
                    <a:pt x="673" y="274"/>
                  </a:lnTo>
                  <a:lnTo>
                    <a:pt x="673" y="279"/>
                  </a:lnTo>
                  <a:lnTo>
                    <a:pt x="670" y="285"/>
                  </a:lnTo>
                  <a:lnTo>
                    <a:pt x="667" y="290"/>
                  </a:lnTo>
                  <a:lnTo>
                    <a:pt x="665" y="291"/>
                  </a:lnTo>
                  <a:lnTo>
                    <a:pt x="662" y="293"/>
                  </a:lnTo>
                  <a:lnTo>
                    <a:pt x="659" y="291"/>
                  </a:lnTo>
                  <a:lnTo>
                    <a:pt x="658" y="290"/>
                  </a:lnTo>
                  <a:lnTo>
                    <a:pt x="658" y="293"/>
                  </a:lnTo>
                  <a:lnTo>
                    <a:pt x="658" y="296"/>
                  </a:lnTo>
                  <a:lnTo>
                    <a:pt x="658" y="300"/>
                  </a:lnTo>
                  <a:lnTo>
                    <a:pt x="657" y="304"/>
                  </a:lnTo>
                  <a:lnTo>
                    <a:pt x="657" y="310"/>
                  </a:lnTo>
                  <a:lnTo>
                    <a:pt x="657" y="316"/>
                  </a:lnTo>
                  <a:lnTo>
                    <a:pt x="657" y="322"/>
                  </a:lnTo>
                  <a:lnTo>
                    <a:pt x="654" y="329"/>
                  </a:lnTo>
                  <a:lnTo>
                    <a:pt x="654" y="336"/>
                  </a:lnTo>
                  <a:lnTo>
                    <a:pt x="653" y="343"/>
                  </a:lnTo>
                  <a:lnTo>
                    <a:pt x="651" y="349"/>
                  </a:lnTo>
                  <a:lnTo>
                    <a:pt x="650" y="356"/>
                  </a:lnTo>
                  <a:lnTo>
                    <a:pt x="649" y="361"/>
                  </a:lnTo>
                  <a:lnTo>
                    <a:pt x="646" y="367"/>
                  </a:lnTo>
                  <a:lnTo>
                    <a:pt x="645" y="372"/>
                  </a:lnTo>
                  <a:lnTo>
                    <a:pt x="641" y="375"/>
                  </a:lnTo>
                  <a:lnTo>
                    <a:pt x="636" y="382"/>
                  </a:lnTo>
                  <a:lnTo>
                    <a:pt x="631" y="386"/>
                  </a:lnTo>
                  <a:lnTo>
                    <a:pt x="627" y="392"/>
                  </a:lnTo>
                  <a:lnTo>
                    <a:pt x="620" y="398"/>
                  </a:lnTo>
                  <a:lnTo>
                    <a:pt x="615" y="406"/>
                  </a:lnTo>
                  <a:lnTo>
                    <a:pt x="607" y="411"/>
                  </a:lnTo>
                  <a:lnTo>
                    <a:pt x="602" y="419"/>
                  </a:lnTo>
                  <a:lnTo>
                    <a:pt x="593" y="425"/>
                  </a:lnTo>
                  <a:lnTo>
                    <a:pt x="585" y="430"/>
                  </a:lnTo>
                  <a:lnTo>
                    <a:pt x="579" y="437"/>
                  </a:lnTo>
                  <a:lnTo>
                    <a:pt x="573" y="442"/>
                  </a:lnTo>
                  <a:lnTo>
                    <a:pt x="567" y="448"/>
                  </a:lnTo>
                  <a:lnTo>
                    <a:pt x="561" y="452"/>
                  </a:lnTo>
                  <a:lnTo>
                    <a:pt x="557" y="456"/>
                  </a:lnTo>
                  <a:lnTo>
                    <a:pt x="553" y="460"/>
                  </a:lnTo>
                  <a:lnTo>
                    <a:pt x="546" y="462"/>
                  </a:lnTo>
                  <a:lnTo>
                    <a:pt x="540" y="465"/>
                  </a:lnTo>
                  <a:lnTo>
                    <a:pt x="532" y="466"/>
                  </a:lnTo>
                  <a:lnTo>
                    <a:pt x="525" y="469"/>
                  </a:lnTo>
                  <a:lnTo>
                    <a:pt x="519" y="469"/>
                  </a:lnTo>
                  <a:lnTo>
                    <a:pt x="515" y="469"/>
                  </a:lnTo>
                  <a:lnTo>
                    <a:pt x="511" y="469"/>
                  </a:lnTo>
                  <a:lnTo>
                    <a:pt x="511" y="470"/>
                  </a:lnTo>
                  <a:lnTo>
                    <a:pt x="510" y="470"/>
                  </a:lnTo>
                  <a:lnTo>
                    <a:pt x="509" y="473"/>
                  </a:lnTo>
                  <a:lnTo>
                    <a:pt x="506" y="477"/>
                  </a:lnTo>
                  <a:lnTo>
                    <a:pt x="503" y="483"/>
                  </a:lnTo>
                  <a:lnTo>
                    <a:pt x="498" y="488"/>
                  </a:lnTo>
                  <a:lnTo>
                    <a:pt x="494" y="496"/>
                  </a:lnTo>
                  <a:lnTo>
                    <a:pt x="487" y="503"/>
                  </a:lnTo>
                  <a:lnTo>
                    <a:pt x="480" y="512"/>
                  </a:lnTo>
                  <a:lnTo>
                    <a:pt x="475" y="516"/>
                  </a:lnTo>
                  <a:lnTo>
                    <a:pt x="471" y="520"/>
                  </a:lnTo>
                  <a:lnTo>
                    <a:pt x="466" y="524"/>
                  </a:lnTo>
                  <a:lnTo>
                    <a:pt x="462" y="528"/>
                  </a:lnTo>
                  <a:lnTo>
                    <a:pt x="456" y="532"/>
                  </a:lnTo>
                  <a:lnTo>
                    <a:pt x="451" y="536"/>
                  </a:lnTo>
                  <a:lnTo>
                    <a:pt x="444" y="540"/>
                  </a:lnTo>
                  <a:lnTo>
                    <a:pt x="439" y="544"/>
                  </a:lnTo>
                  <a:lnTo>
                    <a:pt x="432" y="548"/>
                  </a:lnTo>
                  <a:lnTo>
                    <a:pt x="424" y="552"/>
                  </a:lnTo>
                  <a:lnTo>
                    <a:pt x="416" y="555"/>
                  </a:lnTo>
                  <a:lnTo>
                    <a:pt x="409" y="559"/>
                  </a:lnTo>
                  <a:lnTo>
                    <a:pt x="401" y="562"/>
                  </a:lnTo>
                  <a:lnTo>
                    <a:pt x="393" y="565"/>
                  </a:lnTo>
                  <a:lnTo>
                    <a:pt x="388" y="566"/>
                  </a:lnTo>
                  <a:lnTo>
                    <a:pt x="384" y="567"/>
                  </a:lnTo>
                  <a:lnTo>
                    <a:pt x="380" y="569"/>
                  </a:lnTo>
                  <a:lnTo>
                    <a:pt x="376" y="570"/>
                  </a:lnTo>
                  <a:lnTo>
                    <a:pt x="370" y="570"/>
                  </a:lnTo>
                  <a:lnTo>
                    <a:pt x="366" y="571"/>
                  </a:lnTo>
                  <a:lnTo>
                    <a:pt x="361" y="571"/>
                  </a:lnTo>
                  <a:lnTo>
                    <a:pt x="357" y="573"/>
                  </a:lnTo>
                  <a:lnTo>
                    <a:pt x="351" y="573"/>
                  </a:lnTo>
                  <a:lnTo>
                    <a:pt x="347" y="574"/>
                  </a:lnTo>
                  <a:lnTo>
                    <a:pt x="342" y="574"/>
                  </a:lnTo>
                  <a:lnTo>
                    <a:pt x="338" y="575"/>
                  </a:lnTo>
                  <a:lnTo>
                    <a:pt x="333" y="575"/>
                  </a:lnTo>
                  <a:lnTo>
                    <a:pt x="329" y="575"/>
                  </a:lnTo>
                  <a:lnTo>
                    <a:pt x="323" y="575"/>
                  </a:lnTo>
                  <a:lnTo>
                    <a:pt x="319" y="577"/>
                  </a:lnTo>
                  <a:lnTo>
                    <a:pt x="314" y="577"/>
                  </a:lnTo>
                  <a:lnTo>
                    <a:pt x="310" y="577"/>
                  </a:lnTo>
                  <a:lnTo>
                    <a:pt x="304" y="577"/>
                  </a:lnTo>
                  <a:lnTo>
                    <a:pt x="300" y="577"/>
                  </a:lnTo>
                  <a:lnTo>
                    <a:pt x="296" y="577"/>
                  </a:lnTo>
                  <a:lnTo>
                    <a:pt x="291" y="577"/>
                  </a:lnTo>
                  <a:lnTo>
                    <a:pt x="287" y="577"/>
                  </a:lnTo>
                  <a:lnTo>
                    <a:pt x="283" y="577"/>
                  </a:lnTo>
                  <a:lnTo>
                    <a:pt x="273" y="575"/>
                  </a:lnTo>
                  <a:lnTo>
                    <a:pt x="267" y="575"/>
                  </a:lnTo>
                  <a:lnTo>
                    <a:pt x="261" y="575"/>
                  </a:lnTo>
                  <a:lnTo>
                    <a:pt x="256" y="574"/>
                  </a:lnTo>
                  <a:lnTo>
                    <a:pt x="253" y="574"/>
                  </a:lnTo>
                  <a:lnTo>
                    <a:pt x="249" y="574"/>
                  </a:lnTo>
                  <a:lnTo>
                    <a:pt x="241" y="573"/>
                  </a:lnTo>
                  <a:lnTo>
                    <a:pt x="234" y="571"/>
                  </a:lnTo>
                  <a:lnTo>
                    <a:pt x="225" y="570"/>
                  </a:lnTo>
                  <a:lnTo>
                    <a:pt x="218" y="569"/>
                  </a:lnTo>
                  <a:lnTo>
                    <a:pt x="212" y="567"/>
                  </a:lnTo>
                  <a:lnTo>
                    <a:pt x="203" y="566"/>
                  </a:lnTo>
                  <a:lnTo>
                    <a:pt x="197" y="565"/>
                  </a:lnTo>
                  <a:lnTo>
                    <a:pt x="190" y="562"/>
                  </a:lnTo>
                  <a:lnTo>
                    <a:pt x="185" y="561"/>
                  </a:lnTo>
                  <a:lnTo>
                    <a:pt x="179" y="559"/>
                  </a:lnTo>
                  <a:lnTo>
                    <a:pt x="173" y="557"/>
                  </a:lnTo>
                  <a:lnTo>
                    <a:pt x="167" y="555"/>
                  </a:lnTo>
                  <a:lnTo>
                    <a:pt x="162" y="554"/>
                  </a:lnTo>
                  <a:lnTo>
                    <a:pt x="158" y="552"/>
                  </a:lnTo>
                  <a:lnTo>
                    <a:pt x="154" y="551"/>
                  </a:lnTo>
                  <a:lnTo>
                    <a:pt x="150" y="550"/>
                  </a:lnTo>
                  <a:lnTo>
                    <a:pt x="146" y="548"/>
                  </a:lnTo>
                  <a:lnTo>
                    <a:pt x="143" y="547"/>
                  </a:lnTo>
                  <a:lnTo>
                    <a:pt x="124" y="600"/>
                  </a:lnTo>
                  <a:lnTo>
                    <a:pt x="103" y="589"/>
                  </a:lnTo>
                  <a:lnTo>
                    <a:pt x="127" y="544"/>
                  </a:lnTo>
                  <a:lnTo>
                    <a:pt x="124" y="542"/>
                  </a:lnTo>
                  <a:lnTo>
                    <a:pt x="117" y="538"/>
                  </a:lnTo>
                  <a:lnTo>
                    <a:pt x="112" y="535"/>
                  </a:lnTo>
                  <a:lnTo>
                    <a:pt x="107" y="531"/>
                  </a:lnTo>
                  <a:lnTo>
                    <a:pt x="101" y="526"/>
                  </a:lnTo>
                  <a:lnTo>
                    <a:pt x="95" y="522"/>
                  </a:lnTo>
                  <a:lnTo>
                    <a:pt x="85" y="515"/>
                  </a:lnTo>
                  <a:lnTo>
                    <a:pt x="78" y="508"/>
                  </a:lnTo>
                  <a:lnTo>
                    <a:pt x="70" y="501"/>
                  </a:lnTo>
                  <a:lnTo>
                    <a:pt x="62" y="493"/>
                  </a:lnTo>
                  <a:lnTo>
                    <a:pt x="57" y="489"/>
                  </a:lnTo>
                  <a:lnTo>
                    <a:pt x="53" y="484"/>
                  </a:lnTo>
                  <a:lnTo>
                    <a:pt x="49" y="480"/>
                  </a:lnTo>
                  <a:lnTo>
                    <a:pt x="46" y="476"/>
                  </a:lnTo>
                  <a:lnTo>
                    <a:pt x="42" y="470"/>
                  </a:lnTo>
                  <a:lnTo>
                    <a:pt x="38" y="465"/>
                  </a:lnTo>
                  <a:lnTo>
                    <a:pt x="34" y="461"/>
                  </a:lnTo>
                  <a:lnTo>
                    <a:pt x="30" y="456"/>
                  </a:lnTo>
                  <a:lnTo>
                    <a:pt x="26" y="450"/>
                  </a:lnTo>
                  <a:lnTo>
                    <a:pt x="23" y="444"/>
                  </a:lnTo>
                  <a:lnTo>
                    <a:pt x="19" y="438"/>
                  </a:lnTo>
                  <a:lnTo>
                    <a:pt x="17" y="433"/>
                  </a:lnTo>
                  <a:lnTo>
                    <a:pt x="14" y="426"/>
                  </a:lnTo>
                  <a:lnTo>
                    <a:pt x="11" y="421"/>
                  </a:lnTo>
                  <a:lnTo>
                    <a:pt x="10" y="417"/>
                  </a:lnTo>
                  <a:lnTo>
                    <a:pt x="8" y="411"/>
                  </a:lnTo>
                  <a:lnTo>
                    <a:pt x="6" y="406"/>
                  </a:lnTo>
                  <a:lnTo>
                    <a:pt x="4" y="400"/>
                  </a:lnTo>
                  <a:lnTo>
                    <a:pt x="3" y="396"/>
                  </a:lnTo>
                  <a:lnTo>
                    <a:pt x="3" y="391"/>
                  </a:lnTo>
                  <a:lnTo>
                    <a:pt x="2" y="387"/>
                  </a:lnTo>
                  <a:lnTo>
                    <a:pt x="0" y="382"/>
                  </a:lnTo>
                  <a:lnTo>
                    <a:pt x="0" y="378"/>
                  </a:lnTo>
                  <a:lnTo>
                    <a:pt x="0" y="374"/>
                  </a:lnTo>
                  <a:lnTo>
                    <a:pt x="0" y="368"/>
                  </a:lnTo>
                  <a:lnTo>
                    <a:pt x="0" y="364"/>
                  </a:lnTo>
                  <a:lnTo>
                    <a:pt x="0" y="359"/>
                  </a:lnTo>
                  <a:lnTo>
                    <a:pt x="0" y="355"/>
                  </a:lnTo>
                  <a:lnTo>
                    <a:pt x="0" y="347"/>
                  </a:lnTo>
                  <a:lnTo>
                    <a:pt x="2" y="341"/>
                  </a:lnTo>
                  <a:lnTo>
                    <a:pt x="2" y="333"/>
                  </a:lnTo>
                  <a:lnTo>
                    <a:pt x="3" y="328"/>
                  </a:lnTo>
                  <a:lnTo>
                    <a:pt x="6" y="322"/>
                  </a:lnTo>
                  <a:lnTo>
                    <a:pt x="7" y="318"/>
                  </a:lnTo>
                  <a:lnTo>
                    <a:pt x="10" y="310"/>
                  </a:lnTo>
                  <a:lnTo>
                    <a:pt x="15" y="304"/>
                  </a:lnTo>
                  <a:lnTo>
                    <a:pt x="19" y="297"/>
                  </a:lnTo>
                  <a:lnTo>
                    <a:pt x="25" y="293"/>
                  </a:lnTo>
                  <a:lnTo>
                    <a:pt x="29" y="287"/>
                  </a:lnTo>
                  <a:lnTo>
                    <a:pt x="33" y="285"/>
                  </a:lnTo>
                  <a:lnTo>
                    <a:pt x="34" y="283"/>
                  </a:lnTo>
                  <a:lnTo>
                    <a:pt x="37" y="2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5" name="Freeform 33"/>
            <p:cNvSpPr>
              <a:spLocks/>
            </p:cNvSpPr>
            <p:nvPr/>
          </p:nvSpPr>
          <p:spPr bwMode="auto">
            <a:xfrm>
              <a:off x="2561" y="1277"/>
              <a:ext cx="203" cy="143"/>
            </a:xfrm>
            <a:custGeom>
              <a:avLst/>
              <a:gdLst>
                <a:gd name="T0" fmla="*/ 2 w 195"/>
                <a:gd name="T1" fmla="*/ 144 h 141"/>
                <a:gd name="T2" fmla="*/ 9 w 195"/>
                <a:gd name="T3" fmla="*/ 134 h 141"/>
                <a:gd name="T4" fmla="*/ 20 w 195"/>
                <a:gd name="T5" fmla="*/ 124 h 141"/>
                <a:gd name="T6" fmla="*/ 31 w 195"/>
                <a:gd name="T7" fmla="*/ 115 h 141"/>
                <a:gd name="T8" fmla="*/ 43 w 195"/>
                <a:gd name="T9" fmla="*/ 101 h 141"/>
                <a:gd name="T10" fmla="*/ 55 w 195"/>
                <a:gd name="T11" fmla="*/ 93 h 141"/>
                <a:gd name="T12" fmla="*/ 70 w 195"/>
                <a:gd name="T13" fmla="*/ 88 h 141"/>
                <a:gd name="T14" fmla="*/ 77 w 195"/>
                <a:gd name="T15" fmla="*/ 88 h 141"/>
                <a:gd name="T16" fmla="*/ 90 w 195"/>
                <a:gd name="T17" fmla="*/ 89 h 141"/>
                <a:gd name="T18" fmla="*/ 99 w 195"/>
                <a:gd name="T19" fmla="*/ 89 h 141"/>
                <a:gd name="T20" fmla="*/ 106 w 195"/>
                <a:gd name="T21" fmla="*/ 82 h 141"/>
                <a:gd name="T22" fmla="*/ 116 w 195"/>
                <a:gd name="T23" fmla="*/ 73 h 141"/>
                <a:gd name="T24" fmla="*/ 132 w 195"/>
                <a:gd name="T25" fmla="*/ 65 h 141"/>
                <a:gd name="T26" fmla="*/ 150 w 195"/>
                <a:gd name="T27" fmla="*/ 54 h 141"/>
                <a:gd name="T28" fmla="*/ 163 w 195"/>
                <a:gd name="T29" fmla="*/ 50 h 141"/>
                <a:gd name="T30" fmla="*/ 173 w 195"/>
                <a:gd name="T31" fmla="*/ 47 h 141"/>
                <a:gd name="T32" fmla="*/ 182 w 195"/>
                <a:gd name="T33" fmla="*/ 45 h 141"/>
                <a:gd name="T34" fmla="*/ 194 w 195"/>
                <a:gd name="T35" fmla="*/ 45 h 141"/>
                <a:gd name="T36" fmla="*/ 205 w 195"/>
                <a:gd name="T37" fmla="*/ 45 h 141"/>
                <a:gd name="T38" fmla="*/ 217 w 195"/>
                <a:gd name="T39" fmla="*/ 45 h 141"/>
                <a:gd name="T40" fmla="*/ 217 w 195"/>
                <a:gd name="T41" fmla="*/ 45 h 141"/>
                <a:gd name="T42" fmla="*/ 204 w 195"/>
                <a:gd name="T43" fmla="*/ 40 h 141"/>
                <a:gd name="T44" fmla="*/ 191 w 195"/>
                <a:gd name="T45" fmla="*/ 35 h 141"/>
                <a:gd name="T46" fmla="*/ 181 w 195"/>
                <a:gd name="T47" fmla="*/ 32 h 141"/>
                <a:gd name="T48" fmla="*/ 164 w 195"/>
                <a:gd name="T49" fmla="*/ 31 h 141"/>
                <a:gd name="T50" fmla="*/ 151 w 195"/>
                <a:gd name="T51" fmla="*/ 32 h 141"/>
                <a:gd name="T52" fmla="*/ 137 w 195"/>
                <a:gd name="T53" fmla="*/ 42 h 141"/>
                <a:gd name="T54" fmla="*/ 128 w 195"/>
                <a:gd name="T55" fmla="*/ 47 h 141"/>
                <a:gd name="T56" fmla="*/ 112 w 195"/>
                <a:gd name="T57" fmla="*/ 55 h 141"/>
                <a:gd name="T58" fmla="*/ 102 w 195"/>
                <a:gd name="T59" fmla="*/ 65 h 141"/>
                <a:gd name="T60" fmla="*/ 99 w 195"/>
                <a:gd name="T61" fmla="*/ 62 h 141"/>
                <a:gd name="T62" fmla="*/ 94 w 195"/>
                <a:gd name="T63" fmla="*/ 50 h 141"/>
                <a:gd name="T64" fmla="*/ 95 w 195"/>
                <a:gd name="T65" fmla="*/ 40 h 141"/>
                <a:gd name="T66" fmla="*/ 102 w 195"/>
                <a:gd name="T67" fmla="*/ 28 h 141"/>
                <a:gd name="T68" fmla="*/ 112 w 195"/>
                <a:gd name="T69" fmla="*/ 19 h 141"/>
                <a:gd name="T70" fmla="*/ 130 w 195"/>
                <a:gd name="T71" fmla="*/ 9 h 141"/>
                <a:gd name="T72" fmla="*/ 142 w 195"/>
                <a:gd name="T73" fmla="*/ 4 h 141"/>
                <a:gd name="T74" fmla="*/ 141 w 195"/>
                <a:gd name="T75" fmla="*/ 1 h 141"/>
                <a:gd name="T76" fmla="*/ 130 w 195"/>
                <a:gd name="T77" fmla="*/ 0 h 141"/>
                <a:gd name="T78" fmla="*/ 120 w 195"/>
                <a:gd name="T79" fmla="*/ 0 h 141"/>
                <a:gd name="T80" fmla="*/ 110 w 195"/>
                <a:gd name="T81" fmla="*/ 3 h 141"/>
                <a:gd name="T82" fmla="*/ 99 w 195"/>
                <a:gd name="T83" fmla="*/ 9 h 141"/>
                <a:gd name="T84" fmla="*/ 85 w 195"/>
                <a:gd name="T85" fmla="*/ 20 h 141"/>
                <a:gd name="T86" fmla="*/ 76 w 195"/>
                <a:gd name="T87" fmla="*/ 31 h 141"/>
                <a:gd name="T88" fmla="*/ 70 w 195"/>
                <a:gd name="T89" fmla="*/ 45 h 141"/>
                <a:gd name="T90" fmla="*/ 67 w 195"/>
                <a:gd name="T91" fmla="*/ 55 h 141"/>
                <a:gd name="T92" fmla="*/ 70 w 195"/>
                <a:gd name="T93" fmla="*/ 66 h 141"/>
                <a:gd name="T94" fmla="*/ 70 w 195"/>
                <a:gd name="T95" fmla="*/ 70 h 141"/>
                <a:gd name="T96" fmla="*/ 59 w 195"/>
                <a:gd name="T97" fmla="*/ 71 h 141"/>
                <a:gd name="T98" fmla="*/ 53 w 195"/>
                <a:gd name="T99" fmla="*/ 75 h 141"/>
                <a:gd name="T100" fmla="*/ 43 w 195"/>
                <a:gd name="T101" fmla="*/ 82 h 141"/>
                <a:gd name="T102" fmla="*/ 29 w 195"/>
                <a:gd name="T103" fmla="*/ 90 h 141"/>
                <a:gd name="T104" fmla="*/ 21 w 195"/>
                <a:gd name="T105" fmla="*/ 101 h 141"/>
                <a:gd name="T106" fmla="*/ 12 w 195"/>
                <a:gd name="T107" fmla="*/ 115 h 141"/>
                <a:gd name="T108" fmla="*/ 8 w 195"/>
                <a:gd name="T109" fmla="*/ 124 h 141"/>
                <a:gd name="T110" fmla="*/ 4 w 195"/>
                <a:gd name="T111" fmla="*/ 134 h 141"/>
                <a:gd name="T112" fmla="*/ 2 w 195"/>
                <a:gd name="T113" fmla="*/ 140 h 141"/>
                <a:gd name="T114" fmla="*/ 0 w 195"/>
                <a:gd name="T115" fmla="*/ 147 h 14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95"/>
                <a:gd name="T175" fmla="*/ 0 h 141"/>
                <a:gd name="T176" fmla="*/ 195 w 195"/>
                <a:gd name="T177" fmla="*/ 141 h 14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95" h="141">
                  <a:moveTo>
                    <a:pt x="0" y="141"/>
                  </a:moveTo>
                  <a:lnTo>
                    <a:pt x="2" y="138"/>
                  </a:lnTo>
                  <a:lnTo>
                    <a:pt x="6" y="133"/>
                  </a:lnTo>
                  <a:lnTo>
                    <a:pt x="9" y="128"/>
                  </a:lnTo>
                  <a:lnTo>
                    <a:pt x="13" y="124"/>
                  </a:lnTo>
                  <a:lnTo>
                    <a:pt x="17" y="118"/>
                  </a:lnTo>
                  <a:lnTo>
                    <a:pt x="22" y="114"/>
                  </a:lnTo>
                  <a:lnTo>
                    <a:pt x="28" y="109"/>
                  </a:lnTo>
                  <a:lnTo>
                    <a:pt x="33" y="103"/>
                  </a:lnTo>
                  <a:lnTo>
                    <a:pt x="37" y="98"/>
                  </a:lnTo>
                  <a:lnTo>
                    <a:pt x="44" y="94"/>
                  </a:lnTo>
                  <a:lnTo>
                    <a:pt x="49" y="90"/>
                  </a:lnTo>
                  <a:lnTo>
                    <a:pt x="55" y="87"/>
                  </a:lnTo>
                  <a:lnTo>
                    <a:pt x="61" y="85"/>
                  </a:lnTo>
                  <a:lnTo>
                    <a:pt x="67" y="83"/>
                  </a:lnTo>
                  <a:lnTo>
                    <a:pt x="68" y="85"/>
                  </a:lnTo>
                  <a:lnTo>
                    <a:pt x="76" y="86"/>
                  </a:lnTo>
                  <a:lnTo>
                    <a:pt x="80" y="86"/>
                  </a:lnTo>
                  <a:lnTo>
                    <a:pt x="83" y="87"/>
                  </a:lnTo>
                  <a:lnTo>
                    <a:pt x="87" y="86"/>
                  </a:lnTo>
                  <a:lnTo>
                    <a:pt x="91" y="83"/>
                  </a:lnTo>
                  <a:lnTo>
                    <a:pt x="94" y="79"/>
                  </a:lnTo>
                  <a:lnTo>
                    <a:pt x="98" y="75"/>
                  </a:lnTo>
                  <a:lnTo>
                    <a:pt x="103" y="70"/>
                  </a:lnTo>
                  <a:lnTo>
                    <a:pt x="110" y="66"/>
                  </a:lnTo>
                  <a:lnTo>
                    <a:pt x="117" y="62"/>
                  </a:lnTo>
                  <a:lnTo>
                    <a:pt x="125" y="56"/>
                  </a:lnTo>
                  <a:lnTo>
                    <a:pt x="133" y="51"/>
                  </a:lnTo>
                  <a:lnTo>
                    <a:pt x="141" y="50"/>
                  </a:lnTo>
                  <a:lnTo>
                    <a:pt x="145" y="47"/>
                  </a:lnTo>
                  <a:lnTo>
                    <a:pt x="149" y="46"/>
                  </a:lnTo>
                  <a:lnTo>
                    <a:pt x="153" y="44"/>
                  </a:lnTo>
                  <a:lnTo>
                    <a:pt x="157" y="43"/>
                  </a:lnTo>
                  <a:lnTo>
                    <a:pt x="161" y="42"/>
                  </a:lnTo>
                  <a:lnTo>
                    <a:pt x="166" y="42"/>
                  </a:lnTo>
                  <a:lnTo>
                    <a:pt x="172" y="42"/>
                  </a:lnTo>
                  <a:lnTo>
                    <a:pt x="176" y="42"/>
                  </a:lnTo>
                  <a:lnTo>
                    <a:pt x="182" y="42"/>
                  </a:lnTo>
                  <a:lnTo>
                    <a:pt x="188" y="42"/>
                  </a:lnTo>
                  <a:lnTo>
                    <a:pt x="192" y="42"/>
                  </a:lnTo>
                  <a:lnTo>
                    <a:pt x="195" y="43"/>
                  </a:lnTo>
                  <a:lnTo>
                    <a:pt x="192" y="42"/>
                  </a:lnTo>
                  <a:lnTo>
                    <a:pt x="188" y="40"/>
                  </a:lnTo>
                  <a:lnTo>
                    <a:pt x="181" y="37"/>
                  </a:lnTo>
                  <a:lnTo>
                    <a:pt x="173" y="36"/>
                  </a:lnTo>
                  <a:lnTo>
                    <a:pt x="169" y="35"/>
                  </a:lnTo>
                  <a:lnTo>
                    <a:pt x="164" y="35"/>
                  </a:lnTo>
                  <a:lnTo>
                    <a:pt x="160" y="32"/>
                  </a:lnTo>
                  <a:lnTo>
                    <a:pt x="156" y="32"/>
                  </a:lnTo>
                  <a:lnTo>
                    <a:pt x="146" y="31"/>
                  </a:lnTo>
                  <a:lnTo>
                    <a:pt x="141" y="32"/>
                  </a:lnTo>
                  <a:lnTo>
                    <a:pt x="134" y="32"/>
                  </a:lnTo>
                  <a:lnTo>
                    <a:pt x="126" y="36"/>
                  </a:lnTo>
                  <a:lnTo>
                    <a:pt x="122" y="39"/>
                  </a:lnTo>
                  <a:lnTo>
                    <a:pt x="118" y="42"/>
                  </a:lnTo>
                  <a:lnTo>
                    <a:pt x="113" y="44"/>
                  </a:lnTo>
                  <a:lnTo>
                    <a:pt x="108" y="47"/>
                  </a:lnTo>
                  <a:lnTo>
                    <a:pt x="100" y="52"/>
                  </a:lnTo>
                  <a:lnTo>
                    <a:pt x="95" y="58"/>
                  </a:lnTo>
                  <a:lnTo>
                    <a:pt x="90" y="62"/>
                  </a:lnTo>
                  <a:lnTo>
                    <a:pt x="90" y="63"/>
                  </a:lnTo>
                  <a:lnTo>
                    <a:pt x="87" y="59"/>
                  </a:lnTo>
                  <a:lnTo>
                    <a:pt x="86" y="52"/>
                  </a:lnTo>
                  <a:lnTo>
                    <a:pt x="83" y="47"/>
                  </a:lnTo>
                  <a:lnTo>
                    <a:pt x="83" y="43"/>
                  </a:lnTo>
                  <a:lnTo>
                    <a:pt x="84" y="37"/>
                  </a:lnTo>
                  <a:lnTo>
                    <a:pt x="87" y="33"/>
                  </a:lnTo>
                  <a:lnTo>
                    <a:pt x="90" y="28"/>
                  </a:lnTo>
                  <a:lnTo>
                    <a:pt x="95" y="24"/>
                  </a:lnTo>
                  <a:lnTo>
                    <a:pt x="100" y="19"/>
                  </a:lnTo>
                  <a:lnTo>
                    <a:pt x="108" y="15"/>
                  </a:lnTo>
                  <a:lnTo>
                    <a:pt x="115" y="9"/>
                  </a:lnTo>
                  <a:lnTo>
                    <a:pt x="122" y="7"/>
                  </a:lnTo>
                  <a:lnTo>
                    <a:pt x="126" y="4"/>
                  </a:lnTo>
                  <a:lnTo>
                    <a:pt x="127" y="4"/>
                  </a:lnTo>
                  <a:lnTo>
                    <a:pt x="125" y="1"/>
                  </a:lnTo>
                  <a:lnTo>
                    <a:pt x="119" y="1"/>
                  </a:lnTo>
                  <a:lnTo>
                    <a:pt x="115" y="0"/>
                  </a:lnTo>
                  <a:lnTo>
                    <a:pt x="111" y="0"/>
                  </a:lnTo>
                  <a:lnTo>
                    <a:pt x="106" y="0"/>
                  </a:lnTo>
                  <a:lnTo>
                    <a:pt x="103" y="1"/>
                  </a:lnTo>
                  <a:lnTo>
                    <a:pt x="98" y="3"/>
                  </a:lnTo>
                  <a:lnTo>
                    <a:pt x="94" y="5"/>
                  </a:lnTo>
                  <a:lnTo>
                    <a:pt x="87" y="9"/>
                  </a:lnTo>
                  <a:lnTo>
                    <a:pt x="82" y="15"/>
                  </a:lnTo>
                  <a:lnTo>
                    <a:pt x="76" y="20"/>
                  </a:lnTo>
                  <a:lnTo>
                    <a:pt x="72" y="25"/>
                  </a:lnTo>
                  <a:lnTo>
                    <a:pt x="67" y="31"/>
                  </a:lnTo>
                  <a:lnTo>
                    <a:pt x="64" y="36"/>
                  </a:lnTo>
                  <a:lnTo>
                    <a:pt x="61" y="42"/>
                  </a:lnTo>
                  <a:lnTo>
                    <a:pt x="59" y="47"/>
                  </a:lnTo>
                  <a:lnTo>
                    <a:pt x="59" y="52"/>
                  </a:lnTo>
                  <a:lnTo>
                    <a:pt x="60" y="59"/>
                  </a:lnTo>
                  <a:lnTo>
                    <a:pt x="61" y="63"/>
                  </a:lnTo>
                  <a:lnTo>
                    <a:pt x="63" y="67"/>
                  </a:lnTo>
                  <a:lnTo>
                    <a:pt x="61" y="67"/>
                  </a:lnTo>
                  <a:lnTo>
                    <a:pt x="59" y="66"/>
                  </a:lnTo>
                  <a:lnTo>
                    <a:pt x="53" y="68"/>
                  </a:lnTo>
                  <a:lnTo>
                    <a:pt x="49" y="68"/>
                  </a:lnTo>
                  <a:lnTo>
                    <a:pt x="47" y="72"/>
                  </a:lnTo>
                  <a:lnTo>
                    <a:pt x="41" y="74"/>
                  </a:lnTo>
                  <a:lnTo>
                    <a:pt x="37" y="79"/>
                  </a:lnTo>
                  <a:lnTo>
                    <a:pt x="32" y="83"/>
                  </a:lnTo>
                  <a:lnTo>
                    <a:pt x="26" y="87"/>
                  </a:lnTo>
                  <a:lnTo>
                    <a:pt x="22" y="93"/>
                  </a:lnTo>
                  <a:lnTo>
                    <a:pt x="18" y="98"/>
                  </a:lnTo>
                  <a:lnTo>
                    <a:pt x="16" y="103"/>
                  </a:lnTo>
                  <a:lnTo>
                    <a:pt x="12" y="109"/>
                  </a:lnTo>
                  <a:lnTo>
                    <a:pt x="9" y="113"/>
                  </a:lnTo>
                  <a:lnTo>
                    <a:pt x="8" y="118"/>
                  </a:lnTo>
                  <a:lnTo>
                    <a:pt x="5" y="122"/>
                  </a:lnTo>
                  <a:lnTo>
                    <a:pt x="4" y="128"/>
                  </a:lnTo>
                  <a:lnTo>
                    <a:pt x="2" y="130"/>
                  </a:lnTo>
                  <a:lnTo>
                    <a:pt x="2" y="134"/>
                  </a:lnTo>
                  <a:lnTo>
                    <a:pt x="0" y="140"/>
                  </a:lnTo>
                  <a:lnTo>
                    <a:pt x="0" y="1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6" name="Freeform 34"/>
            <p:cNvSpPr>
              <a:spLocks/>
            </p:cNvSpPr>
            <p:nvPr/>
          </p:nvSpPr>
          <p:spPr bwMode="auto">
            <a:xfrm>
              <a:off x="2679" y="1349"/>
              <a:ext cx="228" cy="237"/>
            </a:xfrm>
            <a:custGeom>
              <a:avLst/>
              <a:gdLst>
                <a:gd name="T0" fmla="*/ 8 w 219"/>
                <a:gd name="T1" fmla="*/ 5 h 233"/>
                <a:gd name="T2" fmla="*/ 26 w 219"/>
                <a:gd name="T3" fmla="*/ 2 h 233"/>
                <a:gd name="T4" fmla="*/ 48 w 219"/>
                <a:gd name="T5" fmla="*/ 0 h 233"/>
                <a:gd name="T6" fmla="*/ 71 w 219"/>
                <a:gd name="T7" fmla="*/ 2 h 233"/>
                <a:gd name="T8" fmla="*/ 92 w 219"/>
                <a:gd name="T9" fmla="*/ 7 h 233"/>
                <a:gd name="T10" fmla="*/ 108 w 219"/>
                <a:gd name="T11" fmla="*/ 11 h 233"/>
                <a:gd name="T12" fmla="*/ 126 w 219"/>
                <a:gd name="T13" fmla="*/ 23 h 233"/>
                <a:gd name="T14" fmla="*/ 131 w 219"/>
                <a:gd name="T15" fmla="*/ 42 h 233"/>
                <a:gd name="T16" fmla="*/ 135 w 219"/>
                <a:gd name="T17" fmla="*/ 61 h 233"/>
                <a:gd name="T18" fmla="*/ 134 w 219"/>
                <a:gd name="T19" fmla="*/ 83 h 233"/>
                <a:gd name="T20" fmla="*/ 131 w 219"/>
                <a:gd name="T21" fmla="*/ 109 h 233"/>
                <a:gd name="T22" fmla="*/ 128 w 219"/>
                <a:gd name="T23" fmla="*/ 130 h 233"/>
                <a:gd name="T24" fmla="*/ 126 w 219"/>
                <a:gd name="T25" fmla="*/ 150 h 233"/>
                <a:gd name="T26" fmla="*/ 123 w 219"/>
                <a:gd name="T27" fmla="*/ 167 h 233"/>
                <a:gd name="T28" fmla="*/ 135 w 219"/>
                <a:gd name="T29" fmla="*/ 183 h 233"/>
                <a:gd name="T30" fmla="*/ 154 w 219"/>
                <a:gd name="T31" fmla="*/ 196 h 233"/>
                <a:gd name="T32" fmla="*/ 163 w 219"/>
                <a:gd name="T33" fmla="*/ 202 h 233"/>
                <a:gd name="T34" fmla="*/ 159 w 219"/>
                <a:gd name="T35" fmla="*/ 192 h 233"/>
                <a:gd name="T36" fmla="*/ 157 w 219"/>
                <a:gd name="T37" fmla="*/ 175 h 233"/>
                <a:gd name="T38" fmla="*/ 155 w 219"/>
                <a:gd name="T39" fmla="*/ 160 h 233"/>
                <a:gd name="T40" fmla="*/ 162 w 219"/>
                <a:gd name="T41" fmla="*/ 145 h 233"/>
                <a:gd name="T42" fmla="*/ 169 w 219"/>
                <a:gd name="T43" fmla="*/ 145 h 233"/>
                <a:gd name="T44" fmla="*/ 169 w 219"/>
                <a:gd name="T45" fmla="*/ 166 h 233"/>
                <a:gd name="T46" fmla="*/ 178 w 219"/>
                <a:gd name="T47" fmla="*/ 186 h 233"/>
                <a:gd name="T48" fmla="*/ 194 w 219"/>
                <a:gd name="T49" fmla="*/ 198 h 233"/>
                <a:gd name="T50" fmla="*/ 210 w 219"/>
                <a:gd name="T51" fmla="*/ 208 h 233"/>
                <a:gd name="T52" fmla="*/ 227 w 219"/>
                <a:gd name="T53" fmla="*/ 222 h 233"/>
                <a:gd name="T54" fmla="*/ 246 w 219"/>
                <a:gd name="T55" fmla="*/ 238 h 233"/>
                <a:gd name="T56" fmla="*/ 184 w 219"/>
                <a:gd name="T57" fmla="*/ 218 h 233"/>
                <a:gd name="T58" fmla="*/ 196 w 219"/>
                <a:gd name="T59" fmla="*/ 232 h 233"/>
                <a:gd name="T60" fmla="*/ 202 w 219"/>
                <a:gd name="T61" fmla="*/ 244 h 233"/>
                <a:gd name="T62" fmla="*/ 194 w 219"/>
                <a:gd name="T63" fmla="*/ 241 h 233"/>
                <a:gd name="T64" fmla="*/ 178 w 219"/>
                <a:gd name="T65" fmla="*/ 233 h 233"/>
                <a:gd name="T66" fmla="*/ 157 w 219"/>
                <a:gd name="T67" fmla="*/ 221 h 233"/>
                <a:gd name="T68" fmla="*/ 132 w 219"/>
                <a:gd name="T69" fmla="*/ 202 h 233"/>
                <a:gd name="T70" fmla="*/ 115 w 219"/>
                <a:gd name="T71" fmla="*/ 184 h 233"/>
                <a:gd name="T72" fmla="*/ 106 w 219"/>
                <a:gd name="T73" fmla="*/ 166 h 233"/>
                <a:gd name="T74" fmla="*/ 105 w 219"/>
                <a:gd name="T75" fmla="*/ 141 h 233"/>
                <a:gd name="T76" fmla="*/ 106 w 219"/>
                <a:gd name="T77" fmla="*/ 115 h 233"/>
                <a:gd name="T78" fmla="*/ 112 w 219"/>
                <a:gd name="T79" fmla="*/ 88 h 233"/>
                <a:gd name="T80" fmla="*/ 115 w 219"/>
                <a:gd name="T81" fmla="*/ 67 h 233"/>
                <a:gd name="T82" fmla="*/ 117 w 219"/>
                <a:gd name="T83" fmla="*/ 53 h 233"/>
                <a:gd name="T84" fmla="*/ 105 w 219"/>
                <a:gd name="T85" fmla="*/ 34 h 233"/>
                <a:gd name="T86" fmla="*/ 86 w 219"/>
                <a:gd name="T87" fmla="*/ 18 h 233"/>
                <a:gd name="T88" fmla="*/ 72 w 219"/>
                <a:gd name="T89" fmla="*/ 10 h 233"/>
                <a:gd name="T90" fmla="*/ 56 w 219"/>
                <a:gd name="T91" fmla="*/ 9 h 233"/>
                <a:gd name="T92" fmla="*/ 36 w 219"/>
                <a:gd name="T93" fmla="*/ 7 h 233"/>
                <a:gd name="T94" fmla="*/ 21 w 219"/>
                <a:gd name="T95" fmla="*/ 6 h 233"/>
                <a:gd name="T96" fmla="*/ 3 w 219"/>
                <a:gd name="T97" fmla="*/ 6 h 23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19"/>
                <a:gd name="T148" fmla="*/ 0 h 233"/>
                <a:gd name="T149" fmla="*/ 219 w 219"/>
                <a:gd name="T150" fmla="*/ 233 h 23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19" h="233">
                  <a:moveTo>
                    <a:pt x="0" y="7"/>
                  </a:moveTo>
                  <a:lnTo>
                    <a:pt x="3" y="6"/>
                  </a:lnTo>
                  <a:lnTo>
                    <a:pt x="8" y="5"/>
                  </a:lnTo>
                  <a:lnTo>
                    <a:pt x="12" y="5"/>
                  </a:lnTo>
                  <a:lnTo>
                    <a:pt x="18" y="3"/>
                  </a:lnTo>
                  <a:lnTo>
                    <a:pt x="23" y="2"/>
                  </a:lnTo>
                  <a:lnTo>
                    <a:pt x="30" y="2"/>
                  </a:lnTo>
                  <a:lnTo>
                    <a:pt x="35" y="2"/>
                  </a:lnTo>
                  <a:lnTo>
                    <a:pt x="42" y="0"/>
                  </a:lnTo>
                  <a:lnTo>
                    <a:pt x="49" y="0"/>
                  </a:lnTo>
                  <a:lnTo>
                    <a:pt x="55" y="2"/>
                  </a:lnTo>
                  <a:lnTo>
                    <a:pt x="62" y="2"/>
                  </a:lnTo>
                  <a:lnTo>
                    <a:pt x="69" y="3"/>
                  </a:lnTo>
                  <a:lnTo>
                    <a:pt x="76" y="5"/>
                  </a:lnTo>
                  <a:lnTo>
                    <a:pt x="82" y="7"/>
                  </a:lnTo>
                  <a:lnTo>
                    <a:pt x="88" y="9"/>
                  </a:lnTo>
                  <a:lnTo>
                    <a:pt x="92" y="10"/>
                  </a:lnTo>
                  <a:lnTo>
                    <a:pt x="96" y="11"/>
                  </a:lnTo>
                  <a:lnTo>
                    <a:pt x="100" y="14"/>
                  </a:lnTo>
                  <a:lnTo>
                    <a:pt x="105" y="18"/>
                  </a:lnTo>
                  <a:lnTo>
                    <a:pt x="111" y="23"/>
                  </a:lnTo>
                  <a:lnTo>
                    <a:pt x="113" y="27"/>
                  </a:lnTo>
                  <a:lnTo>
                    <a:pt x="115" y="35"/>
                  </a:lnTo>
                  <a:lnTo>
                    <a:pt x="116" y="39"/>
                  </a:lnTo>
                  <a:lnTo>
                    <a:pt x="117" y="45"/>
                  </a:lnTo>
                  <a:lnTo>
                    <a:pt x="119" y="50"/>
                  </a:lnTo>
                  <a:lnTo>
                    <a:pt x="120" y="58"/>
                  </a:lnTo>
                  <a:lnTo>
                    <a:pt x="120" y="65"/>
                  </a:lnTo>
                  <a:lnTo>
                    <a:pt x="120" y="72"/>
                  </a:lnTo>
                  <a:lnTo>
                    <a:pt x="119" y="80"/>
                  </a:lnTo>
                  <a:lnTo>
                    <a:pt x="119" y="88"/>
                  </a:lnTo>
                  <a:lnTo>
                    <a:pt x="117" y="95"/>
                  </a:lnTo>
                  <a:lnTo>
                    <a:pt x="116" y="103"/>
                  </a:lnTo>
                  <a:lnTo>
                    <a:pt x="115" y="109"/>
                  </a:lnTo>
                  <a:lnTo>
                    <a:pt x="115" y="118"/>
                  </a:lnTo>
                  <a:lnTo>
                    <a:pt x="113" y="124"/>
                  </a:lnTo>
                  <a:lnTo>
                    <a:pt x="112" y="131"/>
                  </a:lnTo>
                  <a:lnTo>
                    <a:pt x="111" y="138"/>
                  </a:lnTo>
                  <a:lnTo>
                    <a:pt x="111" y="143"/>
                  </a:lnTo>
                  <a:lnTo>
                    <a:pt x="109" y="148"/>
                  </a:lnTo>
                  <a:lnTo>
                    <a:pt x="109" y="154"/>
                  </a:lnTo>
                  <a:lnTo>
                    <a:pt x="109" y="158"/>
                  </a:lnTo>
                  <a:lnTo>
                    <a:pt x="112" y="163"/>
                  </a:lnTo>
                  <a:lnTo>
                    <a:pt x="115" y="169"/>
                  </a:lnTo>
                  <a:lnTo>
                    <a:pt x="120" y="174"/>
                  </a:lnTo>
                  <a:lnTo>
                    <a:pt x="125" y="179"/>
                  </a:lnTo>
                  <a:lnTo>
                    <a:pt x="132" y="185"/>
                  </a:lnTo>
                  <a:lnTo>
                    <a:pt x="136" y="187"/>
                  </a:lnTo>
                  <a:lnTo>
                    <a:pt x="140" y="191"/>
                  </a:lnTo>
                  <a:lnTo>
                    <a:pt x="143" y="193"/>
                  </a:lnTo>
                  <a:lnTo>
                    <a:pt x="145" y="193"/>
                  </a:lnTo>
                  <a:lnTo>
                    <a:pt x="144" y="191"/>
                  </a:lnTo>
                  <a:lnTo>
                    <a:pt x="143" y="189"/>
                  </a:lnTo>
                  <a:lnTo>
                    <a:pt x="141" y="183"/>
                  </a:lnTo>
                  <a:lnTo>
                    <a:pt x="141" y="178"/>
                  </a:lnTo>
                  <a:lnTo>
                    <a:pt x="140" y="173"/>
                  </a:lnTo>
                  <a:lnTo>
                    <a:pt x="139" y="166"/>
                  </a:lnTo>
                  <a:lnTo>
                    <a:pt x="137" y="161"/>
                  </a:lnTo>
                  <a:lnTo>
                    <a:pt x="137" y="157"/>
                  </a:lnTo>
                  <a:lnTo>
                    <a:pt x="137" y="151"/>
                  </a:lnTo>
                  <a:lnTo>
                    <a:pt x="140" y="147"/>
                  </a:lnTo>
                  <a:lnTo>
                    <a:pt x="141" y="143"/>
                  </a:lnTo>
                  <a:lnTo>
                    <a:pt x="144" y="139"/>
                  </a:lnTo>
                  <a:lnTo>
                    <a:pt x="147" y="134"/>
                  </a:lnTo>
                  <a:lnTo>
                    <a:pt x="150" y="136"/>
                  </a:lnTo>
                  <a:lnTo>
                    <a:pt x="150" y="139"/>
                  </a:lnTo>
                  <a:lnTo>
                    <a:pt x="150" y="144"/>
                  </a:lnTo>
                  <a:lnTo>
                    <a:pt x="148" y="150"/>
                  </a:lnTo>
                  <a:lnTo>
                    <a:pt x="150" y="157"/>
                  </a:lnTo>
                  <a:lnTo>
                    <a:pt x="150" y="163"/>
                  </a:lnTo>
                  <a:lnTo>
                    <a:pt x="152" y="170"/>
                  </a:lnTo>
                  <a:lnTo>
                    <a:pt x="158" y="177"/>
                  </a:lnTo>
                  <a:lnTo>
                    <a:pt x="164" y="183"/>
                  </a:lnTo>
                  <a:lnTo>
                    <a:pt x="168" y="186"/>
                  </a:lnTo>
                  <a:lnTo>
                    <a:pt x="172" y="189"/>
                  </a:lnTo>
                  <a:lnTo>
                    <a:pt x="178" y="191"/>
                  </a:lnTo>
                  <a:lnTo>
                    <a:pt x="182" y="196"/>
                  </a:lnTo>
                  <a:lnTo>
                    <a:pt x="186" y="198"/>
                  </a:lnTo>
                  <a:lnTo>
                    <a:pt x="191" y="202"/>
                  </a:lnTo>
                  <a:lnTo>
                    <a:pt x="195" y="206"/>
                  </a:lnTo>
                  <a:lnTo>
                    <a:pt x="201" y="210"/>
                  </a:lnTo>
                  <a:lnTo>
                    <a:pt x="207" y="217"/>
                  </a:lnTo>
                  <a:lnTo>
                    <a:pt x="214" y="222"/>
                  </a:lnTo>
                  <a:lnTo>
                    <a:pt x="218" y="226"/>
                  </a:lnTo>
                  <a:lnTo>
                    <a:pt x="219" y="228"/>
                  </a:lnTo>
                  <a:lnTo>
                    <a:pt x="163" y="205"/>
                  </a:lnTo>
                  <a:lnTo>
                    <a:pt x="163" y="206"/>
                  </a:lnTo>
                  <a:lnTo>
                    <a:pt x="166" y="209"/>
                  </a:lnTo>
                  <a:lnTo>
                    <a:pt x="170" y="214"/>
                  </a:lnTo>
                  <a:lnTo>
                    <a:pt x="174" y="220"/>
                  </a:lnTo>
                  <a:lnTo>
                    <a:pt x="175" y="225"/>
                  </a:lnTo>
                  <a:lnTo>
                    <a:pt x="179" y="229"/>
                  </a:lnTo>
                  <a:lnTo>
                    <a:pt x="179" y="232"/>
                  </a:lnTo>
                  <a:lnTo>
                    <a:pt x="179" y="233"/>
                  </a:lnTo>
                  <a:lnTo>
                    <a:pt x="175" y="232"/>
                  </a:lnTo>
                  <a:lnTo>
                    <a:pt x="172" y="229"/>
                  </a:lnTo>
                  <a:lnTo>
                    <a:pt x="168" y="228"/>
                  </a:lnTo>
                  <a:lnTo>
                    <a:pt x="164" y="225"/>
                  </a:lnTo>
                  <a:lnTo>
                    <a:pt x="158" y="221"/>
                  </a:lnTo>
                  <a:lnTo>
                    <a:pt x="151" y="218"/>
                  </a:lnTo>
                  <a:lnTo>
                    <a:pt x="145" y="213"/>
                  </a:lnTo>
                  <a:lnTo>
                    <a:pt x="139" y="209"/>
                  </a:lnTo>
                  <a:lnTo>
                    <a:pt x="132" y="204"/>
                  </a:lnTo>
                  <a:lnTo>
                    <a:pt x="124" y="198"/>
                  </a:lnTo>
                  <a:lnTo>
                    <a:pt x="117" y="193"/>
                  </a:lnTo>
                  <a:lnTo>
                    <a:pt x="113" y="187"/>
                  </a:lnTo>
                  <a:lnTo>
                    <a:pt x="106" y="182"/>
                  </a:lnTo>
                  <a:lnTo>
                    <a:pt x="102" y="175"/>
                  </a:lnTo>
                  <a:lnTo>
                    <a:pt x="98" y="170"/>
                  </a:lnTo>
                  <a:lnTo>
                    <a:pt x="97" y="165"/>
                  </a:lnTo>
                  <a:lnTo>
                    <a:pt x="94" y="157"/>
                  </a:lnTo>
                  <a:lnTo>
                    <a:pt x="94" y="150"/>
                  </a:lnTo>
                  <a:lnTo>
                    <a:pt x="93" y="142"/>
                  </a:lnTo>
                  <a:lnTo>
                    <a:pt x="93" y="135"/>
                  </a:lnTo>
                  <a:lnTo>
                    <a:pt x="93" y="127"/>
                  </a:lnTo>
                  <a:lnTo>
                    <a:pt x="94" y="119"/>
                  </a:lnTo>
                  <a:lnTo>
                    <a:pt x="94" y="109"/>
                  </a:lnTo>
                  <a:lnTo>
                    <a:pt x="97" y="101"/>
                  </a:lnTo>
                  <a:lnTo>
                    <a:pt x="97" y="93"/>
                  </a:lnTo>
                  <a:lnTo>
                    <a:pt x="100" y="85"/>
                  </a:lnTo>
                  <a:lnTo>
                    <a:pt x="100" y="77"/>
                  </a:lnTo>
                  <a:lnTo>
                    <a:pt x="101" y="70"/>
                  </a:lnTo>
                  <a:lnTo>
                    <a:pt x="102" y="64"/>
                  </a:lnTo>
                  <a:lnTo>
                    <a:pt x="104" y="58"/>
                  </a:lnTo>
                  <a:lnTo>
                    <a:pt x="104" y="53"/>
                  </a:lnTo>
                  <a:lnTo>
                    <a:pt x="104" y="50"/>
                  </a:lnTo>
                  <a:lnTo>
                    <a:pt x="101" y="42"/>
                  </a:lnTo>
                  <a:lnTo>
                    <a:pt x="98" y="37"/>
                  </a:lnTo>
                  <a:lnTo>
                    <a:pt x="93" y="31"/>
                  </a:lnTo>
                  <a:lnTo>
                    <a:pt x="88" y="26"/>
                  </a:lnTo>
                  <a:lnTo>
                    <a:pt x="82" y="22"/>
                  </a:lnTo>
                  <a:lnTo>
                    <a:pt x="77" y="18"/>
                  </a:lnTo>
                  <a:lnTo>
                    <a:pt x="72" y="14"/>
                  </a:lnTo>
                  <a:lnTo>
                    <a:pt x="66" y="11"/>
                  </a:lnTo>
                  <a:lnTo>
                    <a:pt x="63" y="10"/>
                  </a:lnTo>
                  <a:lnTo>
                    <a:pt x="59" y="10"/>
                  </a:lnTo>
                  <a:lnTo>
                    <a:pt x="54" y="9"/>
                  </a:lnTo>
                  <a:lnTo>
                    <a:pt x="50" y="9"/>
                  </a:lnTo>
                  <a:lnTo>
                    <a:pt x="45" y="7"/>
                  </a:lnTo>
                  <a:lnTo>
                    <a:pt x="39" y="7"/>
                  </a:lnTo>
                  <a:lnTo>
                    <a:pt x="33" y="7"/>
                  </a:lnTo>
                  <a:lnTo>
                    <a:pt x="28" y="7"/>
                  </a:lnTo>
                  <a:lnTo>
                    <a:pt x="23" y="6"/>
                  </a:lnTo>
                  <a:lnTo>
                    <a:pt x="18" y="6"/>
                  </a:lnTo>
                  <a:lnTo>
                    <a:pt x="12" y="6"/>
                  </a:lnTo>
                  <a:lnTo>
                    <a:pt x="8" y="6"/>
                  </a:lnTo>
                  <a:lnTo>
                    <a:pt x="3" y="6"/>
                  </a:lnTo>
                  <a:lnTo>
                    <a:pt x="0"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7" name="Freeform 35"/>
            <p:cNvSpPr>
              <a:spLocks/>
            </p:cNvSpPr>
            <p:nvPr/>
          </p:nvSpPr>
          <p:spPr bwMode="auto">
            <a:xfrm>
              <a:off x="3096" y="1366"/>
              <a:ext cx="331" cy="238"/>
            </a:xfrm>
            <a:custGeom>
              <a:avLst/>
              <a:gdLst>
                <a:gd name="T0" fmla="*/ 18 w 318"/>
                <a:gd name="T1" fmla="*/ 67 h 234"/>
                <a:gd name="T2" fmla="*/ 23 w 318"/>
                <a:gd name="T3" fmla="*/ 55 h 234"/>
                <a:gd name="T4" fmla="*/ 37 w 318"/>
                <a:gd name="T5" fmla="*/ 40 h 234"/>
                <a:gd name="T6" fmla="*/ 53 w 318"/>
                <a:gd name="T7" fmla="*/ 29 h 234"/>
                <a:gd name="T8" fmla="*/ 74 w 318"/>
                <a:gd name="T9" fmla="*/ 22 h 234"/>
                <a:gd name="T10" fmla="*/ 92 w 318"/>
                <a:gd name="T11" fmla="*/ 16 h 234"/>
                <a:gd name="T12" fmla="*/ 108 w 318"/>
                <a:gd name="T13" fmla="*/ 14 h 234"/>
                <a:gd name="T14" fmla="*/ 123 w 318"/>
                <a:gd name="T15" fmla="*/ 12 h 234"/>
                <a:gd name="T16" fmla="*/ 139 w 318"/>
                <a:gd name="T17" fmla="*/ 9 h 234"/>
                <a:gd name="T18" fmla="*/ 157 w 318"/>
                <a:gd name="T19" fmla="*/ 8 h 234"/>
                <a:gd name="T20" fmla="*/ 171 w 318"/>
                <a:gd name="T21" fmla="*/ 9 h 234"/>
                <a:gd name="T22" fmla="*/ 198 w 318"/>
                <a:gd name="T23" fmla="*/ 13 h 234"/>
                <a:gd name="T24" fmla="*/ 224 w 318"/>
                <a:gd name="T25" fmla="*/ 20 h 234"/>
                <a:gd name="T26" fmla="*/ 247 w 318"/>
                <a:gd name="T27" fmla="*/ 34 h 234"/>
                <a:gd name="T28" fmla="*/ 269 w 318"/>
                <a:gd name="T29" fmla="*/ 47 h 234"/>
                <a:gd name="T30" fmla="*/ 282 w 318"/>
                <a:gd name="T31" fmla="*/ 59 h 234"/>
                <a:gd name="T32" fmla="*/ 296 w 318"/>
                <a:gd name="T33" fmla="*/ 74 h 234"/>
                <a:gd name="T34" fmla="*/ 307 w 318"/>
                <a:gd name="T35" fmla="*/ 87 h 234"/>
                <a:gd name="T36" fmla="*/ 314 w 318"/>
                <a:gd name="T37" fmla="*/ 104 h 234"/>
                <a:gd name="T38" fmla="*/ 320 w 318"/>
                <a:gd name="T39" fmla="*/ 116 h 234"/>
                <a:gd name="T40" fmla="*/ 324 w 318"/>
                <a:gd name="T41" fmla="*/ 133 h 234"/>
                <a:gd name="T42" fmla="*/ 326 w 318"/>
                <a:gd name="T43" fmla="*/ 146 h 234"/>
                <a:gd name="T44" fmla="*/ 328 w 318"/>
                <a:gd name="T45" fmla="*/ 162 h 234"/>
                <a:gd name="T46" fmla="*/ 329 w 318"/>
                <a:gd name="T47" fmla="*/ 175 h 234"/>
                <a:gd name="T48" fmla="*/ 333 w 318"/>
                <a:gd name="T49" fmla="*/ 189 h 234"/>
                <a:gd name="T50" fmla="*/ 334 w 318"/>
                <a:gd name="T51" fmla="*/ 214 h 234"/>
                <a:gd name="T52" fmla="*/ 334 w 318"/>
                <a:gd name="T53" fmla="*/ 231 h 234"/>
                <a:gd name="T54" fmla="*/ 359 w 318"/>
                <a:gd name="T55" fmla="*/ 246 h 234"/>
                <a:gd name="T56" fmla="*/ 359 w 318"/>
                <a:gd name="T57" fmla="*/ 238 h 234"/>
                <a:gd name="T58" fmla="*/ 356 w 318"/>
                <a:gd name="T59" fmla="*/ 221 h 234"/>
                <a:gd name="T60" fmla="*/ 355 w 318"/>
                <a:gd name="T61" fmla="*/ 198 h 234"/>
                <a:gd name="T62" fmla="*/ 353 w 318"/>
                <a:gd name="T63" fmla="*/ 183 h 234"/>
                <a:gd name="T64" fmla="*/ 351 w 318"/>
                <a:gd name="T65" fmla="*/ 167 h 234"/>
                <a:gd name="T66" fmla="*/ 348 w 318"/>
                <a:gd name="T67" fmla="*/ 148 h 234"/>
                <a:gd name="T68" fmla="*/ 342 w 318"/>
                <a:gd name="T69" fmla="*/ 131 h 234"/>
                <a:gd name="T70" fmla="*/ 338 w 318"/>
                <a:gd name="T71" fmla="*/ 116 h 234"/>
                <a:gd name="T72" fmla="*/ 330 w 318"/>
                <a:gd name="T73" fmla="*/ 97 h 234"/>
                <a:gd name="T74" fmla="*/ 322 w 318"/>
                <a:gd name="T75" fmla="*/ 78 h 234"/>
                <a:gd name="T76" fmla="*/ 311 w 318"/>
                <a:gd name="T77" fmla="*/ 62 h 234"/>
                <a:gd name="T78" fmla="*/ 298 w 318"/>
                <a:gd name="T79" fmla="*/ 47 h 234"/>
                <a:gd name="T80" fmla="*/ 281 w 318"/>
                <a:gd name="T81" fmla="*/ 34 h 234"/>
                <a:gd name="T82" fmla="*/ 260 w 318"/>
                <a:gd name="T83" fmla="*/ 20 h 234"/>
                <a:gd name="T84" fmla="*/ 237 w 318"/>
                <a:gd name="T85" fmla="*/ 10 h 234"/>
                <a:gd name="T86" fmla="*/ 212 w 318"/>
                <a:gd name="T87" fmla="*/ 5 h 234"/>
                <a:gd name="T88" fmla="*/ 197 w 318"/>
                <a:gd name="T89" fmla="*/ 1 h 234"/>
                <a:gd name="T90" fmla="*/ 183 w 318"/>
                <a:gd name="T91" fmla="*/ 0 h 234"/>
                <a:gd name="T92" fmla="*/ 166 w 318"/>
                <a:gd name="T93" fmla="*/ 0 h 234"/>
                <a:gd name="T94" fmla="*/ 149 w 318"/>
                <a:gd name="T95" fmla="*/ 0 h 234"/>
                <a:gd name="T96" fmla="*/ 131 w 318"/>
                <a:gd name="T97" fmla="*/ 1 h 234"/>
                <a:gd name="T98" fmla="*/ 112 w 318"/>
                <a:gd name="T99" fmla="*/ 4 h 234"/>
                <a:gd name="T100" fmla="*/ 96 w 318"/>
                <a:gd name="T101" fmla="*/ 5 h 234"/>
                <a:gd name="T102" fmla="*/ 80 w 318"/>
                <a:gd name="T103" fmla="*/ 9 h 234"/>
                <a:gd name="T104" fmla="*/ 56 w 318"/>
                <a:gd name="T105" fmla="*/ 16 h 234"/>
                <a:gd name="T106" fmla="*/ 35 w 318"/>
                <a:gd name="T107" fmla="*/ 24 h 234"/>
                <a:gd name="T108" fmla="*/ 19 w 318"/>
                <a:gd name="T109" fmla="*/ 39 h 234"/>
                <a:gd name="T110" fmla="*/ 4 w 318"/>
                <a:gd name="T111" fmla="*/ 56 h 234"/>
                <a:gd name="T112" fmla="*/ 0 w 318"/>
                <a:gd name="T113" fmla="*/ 73 h 234"/>
                <a:gd name="T114" fmla="*/ 19 w 318"/>
                <a:gd name="T115" fmla="*/ 75 h 2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8"/>
                <a:gd name="T175" fmla="*/ 0 h 234"/>
                <a:gd name="T176" fmla="*/ 318 w 318"/>
                <a:gd name="T177" fmla="*/ 234 h 2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8" h="234">
                  <a:moveTo>
                    <a:pt x="16" y="72"/>
                  </a:moveTo>
                  <a:lnTo>
                    <a:pt x="15" y="70"/>
                  </a:lnTo>
                  <a:lnTo>
                    <a:pt x="15" y="64"/>
                  </a:lnTo>
                  <a:lnTo>
                    <a:pt x="15" y="60"/>
                  </a:lnTo>
                  <a:lnTo>
                    <a:pt x="18" y="56"/>
                  </a:lnTo>
                  <a:lnTo>
                    <a:pt x="20" y="52"/>
                  </a:lnTo>
                  <a:lnTo>
                    <a:pt x="24" y="48"/>
                  </a:lnTo>
                  <a:lnTo>
                    <a:pt x="28" y="43"/>
                  </a:lnTo>
                  <a:lnTo>
                    <a:pt x="34" y="37"/>
                  </a:lnTo>
                  <a:lnTo>
                    <a:pt x="38" y="35"/>
                  </a:lnTo>
                  <a:lnTo>
                    <a:pt x="42" y="32"/>
                  </a:lnTo>
                  <a:lnTo>
                    <a:pt x="47" y="29"/>
                  </a:lnTo>
                  <a:lnTo>
                    <a:pt x="53" y="27"/>
                  </a:lnTo>
                  <a:lnTo>
                    <a:pt x="57" y="25"/>
                  </a:lnTo>
                  <a:lnTo>
                    <a:pt x="65" y="22"/>
                  </a:lnTo>
                  <a:lnTo>
                    <a:pt x="70" y="20"/>
                  </a:lnTo>
                  <a:lnTo>
                    <a:pt x="78" y="17"/>
                  </a:lnTo>
                  <a:lnTo>
                    <a:pt x="82" y="16"/>
                  </a:lnTo>
                  <a:lnTo>
                    <a:pt x="85" y="16"/>
                  </a:lnTo>
                  <a:lnTo>
                    <a:pt x="90" y="14"/>
                  </a:lnTo>
                  <a:lnTo>
                    <a:pt x="96" y="14"/>
                  </a:lnTo>
                  <a:lnTo>
                    <a:pt x="98" y="13"/>
                  </a:lnTo>
                  <a:lnTo>
                    <a:pt x="104" y="12"/>
                  </a:lnTo>
                  <a:lnTo>
                    <a:pt x="109" y="12"/>
                  </a:lnTo>
                  <a:lnTo>
                    <a:pt x="114" y="12"/>
                  </a:lnTo>
                  <a:lnTo>
                    <a:pt x="120" y="10"/>
                  </a:lnTo>
                  <a:lnTo>
                    <a:pt x="124" y="9"/>
                  </a:lnTo>
                  <a:lnTo>
                    <a:pt x="129" y="9"/>
                  </a:lnTo>
                  <a:lnTo>
                    <a:pt x="133" y="9"/>
                  </a:lnTo>
                  <a:lnTo>
                    <a:pt x="139" y="8"/>
                  </a:lnTo>
                  <a:lnTo>
                    <a:pt x="143" y="8"/>
                  </a:lnTo>
                  <a:lnTo>
                    <a:pt x="148" y="8"/>
                  </a:lnTo>
                  <a:lnTo>
                    <a:pt x="152" y="9"/>
                  </a:lnTo>
                  <a:lnTo>
                    <a:pt x="160" y="9"/>
                  </a:lnTo>
                  <a:lnTo>
                    <a:pt x="170" y="10"/>
                  </a:lnTo>
                  <a:lnTo>
                    <a:pt x="176" y="13"/>
                  </a:lnTo>
                  <a:lnTo>
                    <a:pt x="186" y="16"/>
                  </a:lnTo>
                  <a:lnTo>
                    <a:pt x="192" y="17"/>
                  </a:lnTo>
                  <a:lnTo>
                    <a:pt x="199" y="20"/>
                  </a:lnTo>
                  <a:lnTo>
                    <a:pt x="207" y="24"/>
                  </a:lnTo>
                  <a:lnTo>
                    <a:pt x="214" y="27"/>
                  </a:lnTo>
                  <a:lnTo>
                    <a:pt x="219" y="31"/>
                  </a:lnTo>
                  <a:lnTo>
                    <a:pt x="226" y="35"/>
                  </a:lnTo>
                  <a:lnTo>
                    <a:pt x="231" y="39"/>
                  </a:lnTo>
                  <a:lnTo>
                    <a:pt x="238" y="44"/>
                  </a:lnTo>
                  <a:lnTo>
                    <a:pt x="241" y="48"/>
                  </a:lnTo>
                  <a:lnTo>
                    <a:pt x="246" y="52"/>
                  </a:lnTo>
                  <a:lnTo>
                    <a:pt x="250" y="56"/>
                  </a:lnTo>
                  <a:lnTo>
                    <a:pt x="256" y="61"/>
                  </a:lnTo>
                  <a:lnTo>
                    <a:pt x="258" y="66"/>
                  </a:lnTo>
                  <a:lnTo>
                    <a:pt x="262" y="71"/>
                  </a:lnTo>
                  <a:lnTo>
                    <a:pt x="265" y="75"/>
                  </a:lnTo>
                  <a:lnTo>
                    <a:pt x="269" y="80"/>
                  </a:lnTo>
                  <a:lnTo>
                    <a:pt x="272" y="84"/>
                  </a:lnTo>
                  <a:lnTo>
                    <a:pt x="273" y="90"/>
                  </a:lnTo>
                  <a:lnTo>
                    <a:pt x="276" y="94"/>
                  </a:lnTo>
                  <a:lnTo>
                    <a:pt x="279" y="98"/>
                  </a:lnTo>
                  <a:lnTo>
                    <a:pt x="280" y="102"/>
                  </a:lnTo>
                  <a:lnTo>
                    <a:pt x="281" y="106"/>
                  </a:lnTo>
                  <a:lnTo>
                    <a:pt x="283" y="110"/>
                  </a:lnTo>
                  <a:lnTo>
                    <a:pt x="285" y="114"/>
                  </a:lnTo>
                  <a:lnTo>
                    <a:pt x="285" y="121"/>
                  </a:lnTo>
                  <a:lnTo>
                    <a:pt x="287" y="127"/>
                  </a:lnTo>
                  <a:lnTo>
                    <a:pt x="288" y="131"/>
                  </a:lnTo>
                  <a:lnTo>
                    <a:pt x="289" y="135"/>
                  </a:lnTo>
                  <a:lnTo>
                    <a:pt x="289" y="140"/>
                  </a:lnTo>
                  <a:lnTo>
                    <a:pt x="291" y="145"/>
                  </a:lnTo>
                  <a:lnTo>
                    <a:pt x="291" y="149"/>
                  </a:lnTo>
                  <a:lnTo>
                    <a:pt x="291" y="153"/>
                  </a:lnTo>
                  <a:lnTo>
                    <a:pt x="291" y="157"/>
                  </a:lnTo>
                  <a:lnTo>
                    <a:pt x="292" y="162"/>
                  </a:lnTo>
                  <a:lnTo>
                    <a:pt x="292" y="166"/>
                  </a:lnTo>
                  <a:lnTo>
                    <a:pt x="293" y="170"/>
                  </a:lnTo>
                  <a:lnTo>
                    <a:pt x="293" y="176"/>
                  </a:lnTo>
                  <a:lnTo>
                    <a:pt x="295" y="180"/>
                  </a:lnTo>
                  <a:lnTo>
                    <a:pt x="295" y="188"/>
                  </a:lnTo>
                  <a:lnTo>
                    <a:pt x="295" y="196"/>
                  </a:lnTo>
                  <a:lnTo>
                    <a:pt x="296" y="203"/>
                  </a:lnTo>
                  <a:lnTo>
                    <a:pt x="296" y="211"/>
                  </a:lnTo>
                  <a:lnTo>
                    <a:pt x="296" y="215"/>
                  </a:lnTo>
                  <a:lnTo>
                    <a:pt x="296" y="219"/>
                  </a:lnTo>
                  <a:lnTo>
                    <a:pt x="296" y="222"/>
                  </a:lnTo>
                  <a:lnTo>
                    <a:pt x="297" y="223"/>
                  </a:lnTo>
                  <a:lnTo>
                    <a:pt x="318" y="234"/>
                  </a:lnTo>
                  <a:lnTo>
                    <a:pt x="318" y="232"/>
                  </a:lnTo>
                  <a:lnTo>
                    <a:pt x="318" y="230"/>
                  </a:lnTo>
                  <a:lnTo>
                    <a:pt x="318" y="226"/>
                  </a:lnTo>
                  <a:lnTo>
                    <a:pt x="318" y="222"/>
                  </a:lnTo>
                  <a:lnTo>
                    <a:pt x="316" y="216"/>
                  </a:lnTo>
                  <a:lnTo>
                    <a:pt x="316" y="209"/>
                  </a:lnTo>
                  <a:lnTo>
                    <a:pt x="316" y="201"/>
                  </a:lnTo>
                  <a:lnTo>
                    <a:pt x="316" y="193"/>
                  </a:lnTo>
                  <a:lnTo>
                    <a:pt x="315" y="189"/>
                  </a:lnTo>
                  <a:lnTo>
                    <a:pt x="313" y="184"/>
                  </a:lnTo>
                  <a:lnTo>
                    <a:pt x="313" y="180"/>
                  </a:lnTo>
                  <a:lnTo>
                    <a:pt x="313" y="174"/>
                  </a:lnTo>
                  <a:lnTo>
                    <a:pt x="312" y="169"/>
                  </a:lnTo>
                  <a:lnTo>
                    <a:pt x="312" y="164"/>
                  </a:lnTo>
                  <a:lnTo>
                    <a:pt x="311" y="158"/>
                  </a:lnTo>
                  <a:lnTo>
                    <a:pt x="311" y="153"/>
                  </a:lnTo>
                  <a:lnTo>
                    <a:pt x="309" y="148"/>
                  </a:lnTo>
                  <a:lnTo>
                    <a:pt x="308" y="142"/>
                  </a:lnTo>
                  <a:lnTo>
                    <a:pt x="307" y="135"/>
                  </a:lnTo>
                  <a:lnTo>
                    <a:pt x="307" y="131"/>
                  </a:lnTo>
                  <a:lnTo>
                    <a:pt x="304" y="125"/>
                  </a:lnTo>
                  <a:lnTo>
                    <a:pt x="303" y="121"/>
                  </a:lnTo>
                  <a:lnTo>
                    <a:pt x="301" y="114"/>
                  </a:lnTo>
                  <a:lnTo>
                    <a:pt x="300" y="110"/>
                  </a:lnTo>
                  <a:lnTo>
                    <a:pt x="299" y="103"/>
                  </a:lnTo>
                  <a:lnTo>
                    <a:pt x="296" y="98"/>
                  </a:lnTo>
                  <a:lnTo>
                    <a:pt x="293" y="91"/>
                  </a:lnTo>
                  <a:lnTo>
                    <a:pt x="291" y="87"/>
                  </a:lnTo>
                  <a:lnTo>
                    <a:pt x="288" y="80"/>
                  </a:lnTo>
                  <a:lnTo>
                    <a:pt x="285" y="75"/>
                  </a:lnTo>
                  <a:lnTo>
                    <a:pt x="283" y="70"/>
                  </a:lnTo>
                  <a:lnTo>
                    <a:pt x="280" y="64"/>
                  </a:lnTo>
                  <a:lnTo>
                    <a:pt x="276" y="59"/>
                  </a:lnTo>
                  <a:lnTo>
                    <a:pt x="272" y="53"/>
                  </a:lnTo>
                  <a:lnTo>
                    <a:pt x="268" y="49"/>
                  </a:lnTo>
                  <a:lnTo>
                    <a:pt x="264" y="44"/>
                  </a:lnTo>
                  <a:lnTo>
                    <a:pt x="258" y="40"/>
                  </a:lnTo>
                  <a:lnTo>
                    <a:pt x="254" y="35"/>
                  </a:lnTo>
                  <a:lnTo>
                    <a:pt x="249" y="31"/>
                  </a:lnTo>
                  <a:lnTo>
                    <a:pt x="244" y="27"/>
                  </a:lnTo>
                  <a:lnTo>
                    <a:pt x="238" y="22"/>
                  </a:lnTo>
                  <a:lnTo>
                    <a:pt x="231" y="20"/>
                  </a:lnTo>
                  <a:lnTo>
                    <a:pt x="225" y="16"/>
                  </a:lnTo>
                  <a:lnTo>
                    <a:pt x="218" y="13"/>
                  </a:lnTo>
                  <a:lnTo>
                    <a:pt x="210" y="10"/>
                  </a:lnTo>
                  <a:lnTo>
                    <a:pt x="203" y="8"/>
                  </a:lnTo>
                  <a:lnTo>
                    <a:pt x="195" y="5"/>
                  </a:lnTo>
                  <a:lnTo>
                    <a:pt x="188" y="5"/>
                  </a:lnTo>
                  <a:lnTo>
                    <a:pt x="183" y="2"/>
                  </a:lnTo>
                  <a:lnTo>
                    <a:pt x="179" y="2"/>
                  </a:lnTo>
                  <a:lnTo>
                    <a:pt x="175" y="1"/>
                  </a:lnTo>
                  <a:lnTo>
                    <a:pt x="171" y="1"/>
                  </a:lnTo>
                  <a:lnTo>
                    <a:pt x="166" y="1"/>
                  </a:lnTo>
                  <a:lnTo>
                    <a:pt x="162" y="0"/>
                  </a:lnTo>
                  <a:lnTo>
                    <a:pt x="156" y="0"/>
                  </a:lnTo>
                  <a:lnTo>
                    <a:pt x="152" y="0"/>
                  </a:lnTo>
                  <a:lnTo>
                    <a:pt x="147" y="0"/>
                  </a:lnTo>
                  <a:lnTo>
                    <a:pt x="141" y="0"/>
                  </a:lnTo>
                  <a:lnTo>
                    <a:pt x="137" y="0"/>
                  </a:lnTo>
                  <a:lnTo>
                    <a:pt x="132" y="0"/>
                  </a:lnTo>
                  <a:lnTo>
                    <a:pt x="127" y="0"/>
                  </a:lnTo>
                  <a:lnTo>
                    <a:pt x="121" y="1"/>
                  </a:lnTo>
                  <a:lnTo>
                    <a:pt x="116" y="1"/>
                  </a:lnTo>
                  <a:lnTo>
                    <a:pt x="112" y="2"/>
                  </a:lnTo>
                  <a:lnTo>
                    <a:pt x="105" y="2"/>
                  </a:lnTo>
                  <a:lnTo>
                    <a:pt x="100" y="4"/>
                  </a:lnTo>
                  <a:lnTo>
                    <a:pt x="96" y="5"/>
                  </a:lnTo>
                  <a:lnTo>
                    <a:pt x="90" y="5"/>
                  </a:lnTo>
                  <a:lnTo>
                    <a:pt x="85" y="5"/>
                  </a:lnTo>
                  <a:lnTo>
                    <a:pt x="80" y="6"/>
                  </a:lnTo>
                  <a:lnTo>
                    <a:pt x="75" y="8"/>
                  </a:lnTo>
                  <a:lnTo>
                    <a:pt x="71" y="9"/>
                  </a:lnTo>
                  <a:lnTo>
                    <a:pt x="63" y="10"/>
                  </a:lnTo>
                  <a:lnTo>
                    <a:pt x="57" y="13"/>
                  </a:lnTo>
                  <a:lnTo>
                    <a:pt x="50" y="16"/>
                  </a:lnTo>
                  <a:lnTo>
                    <a:pt x="43" y="18"/>
                  </a:lnTo>
                  <a:lnTo>
                    <a:pt x="38" y="21"/>
                  </a:lnTo>
                  <a:lnTo>
                    <a:pt x="32" y="24"/>
                  </a:lnTo>
                  <a:lnTo>
                    <a:pt x="27" y="27"/>
                  </a:lnTo>
                  <a:lnTo>
                    <a:pt x="24" y="29"/>
                  </a:lnTo>
                  <a:lnTo>
                    <a:pt x="16" y="36"/>
                  </a:lnTo>
                  <a:lnTo>
                    <a:pt x="11" y="43"/>
                  </a:lnTo>
                  <a:lnTo>
                    <a:pt x="7" y="48"/>
                  </a:lnTo>
                  <a:lnTo>
                    <a:pt x="4" y="53"/>
                  </a:lnTo>
                  <a:lnTo>
                    <a:pt x="2" y="57"/>
                  </a:lnTo>
                  <a:lnTo>
                    <a:pt x="2" y="63"/>
                  </a:lnTo>
                  <a:lnTo>
                    <a:pt x="0" y="70"/>
                  </a:lnTo>
                  <a:lnTo>
                    <a:pt x="2" y="72"/>
                  </a:lnTo>
                  <a:lnTo>
                    <a:pt x="16"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8" name="Freeform 36"/>
            <p:cNvSpPr>
              <a:spLocks/>
            </p:cNvSpPr>
            <p:nvPr/>
          </p:nvSpPr>
          <p:spPr bwMode="auto">
            <a:xfrm>
              <a:off x="3376" y="1575"/>
              <a:ext cx="87" cy="62"/>
            </a:xfrm>
            <a:custGeom>
              <a:avLst/>
              <a:gdLst>
                <a:gd name="T0" fmla="*/ 0 w 84"/>
                <a:gd name="T1" fmla="*/ 0 h 61"/>
                <a:gd name="T2" fmla="*/ 0 w 84"/>
                <a:gd name="T3" fmla="*/ 2 h 61"/>
                <a:gd name="T4" fmla="*/ 3 w 84"/>
                <a:gd name="T5" fmla="*/ 6 h 61"/>
                <a:gd name="T6" fmla="*/ 6 w 84"/>
                <a:gd name="T7" fmla="*/ 11 h 61"/>
                <a:gd name="T8" fmla="*/ 11 w 84"/>
                <a:gd name="T9" fmla="*/ 19 h 61"/>
                <a:gd name="T10" fmla="*/ 18 w 84"/>
                <a:gd name="T11" fmla="*/ 26 h 61"/>
                <a:gd name="T12" fmla="*/ 25 w 84"/>
                <a:gd name="T13" fmla="*/ 37 h 61"/>
                <a:gd name="T14" fmla="*/ 32 w 84"/>
                <a:gd name="T15" fmla="*/ 44 h 61"/>
                <a:gd name="T16" fmla="*/ 37 w 84"/>
                <a:gd name="T17" fmla="*/ 51 h 61"/>
                <a:gd name="T18" fmla="*/ 42 w 84"/>
                <a:gd name="T19" fmla="*/ 55 h 61"/>
                <a:gd name="T20" fmla="*/ 54 w 84"/>
                <a:gd name="T21" fmla="*/ 59 h 61"/>
                <a:gd name="T22" fmla="*/ 62 w 84"/>
                <a:gd name="T23" fmla="*/ 61 h 61"/>
                <a:gd name="T24" fmla="*/ 70 w 84"/>
                <a:gd name="T25" fmla="*/ 64 h 61"/>
                <a:gd name="T26" fmla="*/ 79 w 84"/>
                <a:gd name="T27" fmla="*/ 64 h 61"/>
                <a:gd name="T28" fmla="*/ 86 w 84"/>
                <a:gd name="T29" fmla="*/ 64 h 61"/>
                <a:gd name="T30" fmla="*/ 90 w 84"/>
                <a:gd name="T31" fmla="*/ 63 h 61"/>
                <a:gd name="T32" fmla="*/ 93 w 84"/>
                <a:gd name="T33" fmla="*/ 61 h 61"/>
                <a:gd name="T34" fmla="*/ 91 w 84"/>
                <a:gd name="T35" fmla="*/ 55 h 61"/>
                <a:gd name="T36" fmla="*/ 91 w 84"/>
                <a:gd name="T37" fmla="*/ 51 h 61"/>
                <a:gd name="T38" fmla="*/ 89 w 84"/>
                <a:gd name="T39" fmla="*/ 47 h 61"/>
                <a:gd name="T40" fmla="*/ 85 w 84"/>
                <a:gd name="T41" fmla="*/ 44 h 61"/>
                <a:gd name="T42" fmla="*/ 81 w 84"/>
                <a:gd name="T43" fmla="*/ 44 h 61"/>
                <a:gd name="T44" fmla="*/ 73 w 84"/>
                <a:gd name="T45" fmla="*/ 44 h 61"/>
                <a:gd name="T46" fmla="*/ 67 w 84"/>
                <a:gd name="T47" fmla="*/ 42 h 61"/>
                <a:gd name="T48" fmla="*/ 63 w 84"/>
                <a:gd name="T49" fmla="*/ 42 h 61"/>
                <a:gd name="T50" fmla="*/ 56 w 84"/>
                <a:gd name="T51" fmla="*/ 41 h 61"/>
                <a:gd name="T52" fmla="*/ 51 w 84"/>
                <a:gd name="T53" fmla="*/ 40 h 61"/>
                <a:gd name="T54" fmla="*/ 42 w 84"/>
                <a:gd name="T55" fmla="*/ 38 h 61"/>
                <a:gd name="T56" fmla="*/ 40 w 84"/>
                <a:gd name="T57" fmla="*/ 37 h 61"/>
                <a:gd name="T58" fmla="*/ 33 w 84"/>
                <a:gd name="T59" fmla="*/ 30 h 61"/>
                <a:gd name="T60" fmla="*/ 29 w 84"/>
                <a:gd name="T61" fmla="*/ 26 h 61"/>
                <a:gd name="T62" fmla="*/ 22 w 84"/>
                <a:gd name="T63" fmla="*/ 21 h 61"/>
                <a:gd name="T64" fmla="*/ 14 w 84"/>
                <a:gd name="T65" fmla="*/ 15 h 61"/>
                <a:gd name="T66" fmla="*/ 7 w 84"/>
                <a:gd name="T67" fmla="*/ 9 h 61"/>
                <a:gd name="T68" fmla="*/ 3 w 84"/>
                <a:gd name="T69" fmla="*/ 5 h 61"/>
                <a:gd name="T70" fmla="*/ 0 w 84"/>
                <a:gd name="T71" fmla="*/ 2 h 61"/>
                <a:gd name="T72" fmla="*/ 0 w 84"/>
                <a:gd name="T73" fmla="*/ 0 h 61"/>
                <a:gd name="T74" fmla="*/ 0 w 84"/>
                <a:gd name="T75" fmla="*/ 0 h 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4"/>
                <a:gd name="T115" fmla="*/ 0 h 61"/>
                <a:gd name="T116" fmla="*/ 84 w 84"/>
                <a:gd name="T117" fmla="*/ 61 h 6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4" h="61">
                  <a:moveTo>
                    <a:pt x="0" y="0"/>
                  </a:moveTo>
                  <a:lnTo>
                    <a:pt x="0" y="2"/>
                  </a:lnTo>
                  <a:lnTo>
                    <a:pt x="3" y="6"/>
                  </a:lnTo>
                  <a:lnTo>
                    <a:pt x="6" y="11"/>
                  </a:lnTo>
                  <a:lnTo>
                    <a:pt x="11" y="19"/>
                  </a:lnTo>
                  <a:lnTo>
                    <a:pt x="15" y="26"/>
                  </a:lnTo>
                  <a:lnTo>
                    <a:pt x="22" y="34"/>
                  </a:lnTo>
                  <a:lnTo>
                    <a:pt x="29" y="41"/>
                  </a:lnTo>
                  <a:lnTo>
                    <a:pt x="34" y="48"/>
                  </a:lnTo>
                  <a:lnTo>
                    <a:pt x="39" y="52"/>
                  </a:lnTo>
                  <a:lnTo>
                    <a:pt x="48" y="56"/>
                  </a:lnTo>
                  <a:lnTo>
                    <a:pt x="56" y="58"/>
                  </a:lnTo>
                  <a:lnTo>
                    <a:pt x="64" y="61"/>
                  </a:lnTo>
                  <a:lnTo>
                    <a:pt x="70" y="61"/>
                  </a:lnTo>
                  <a:lnTo>
                    <a:pt x="77" y="61"/>
                  </a:lnTo>
                  <a:lnTo>
                    <a:pt x="81" y="60"/>
                  </a:lnTo>
                  <a:lnTo>
                    <a:pt x="84" y="58"/>
                  </a:lnTo>
                  <a:lnTo>
                    <a:pt x="82" y="52"/>
                  </a:lnTo>
                  <a:lnTo>
                    <a:pt x="82" y="48"/>
                  </a:lnTo>
                  <a:lnTo>
                    <a:pt x="80" y="44"/>
                  </a:lnTo>
                  <a:lnTo>
                    <a:pt x="76" y="41"/>
                  </a:lnTo>
                  <a:lnTo>
                    <a:pt x="72" y="41"/>
                  </a:lnTo>
                  <a:lnTo>
                    <a:pt x="66" y="41"/>
                  </a:lnTo>
                  <a:lnTo>
                    <a:pt x="61" y="39"/>
                  </a:lnTo>
                  <a:lnTo>
                    <a:pt x="57" y="39"/>
                  </a:lnTo>
                  <a:lnTo>
                    <a:pt x="50" y="38"/>
                  </a:lnTo>
                  <a:lnTo>
                    <a:pt x="45" y="37"/>
                  </a:lnTo>
                  <a:lnTo>
                    <a:pt x="39" y="35"/>
                  </a:lnTo>
                  <a:lnTo>
                    <a:pt x="37" y="34"/>
                  </a:lnTo>
                  <a:lnTo>
                    <a:pt x="30" y="30"/>
                  </a:lnTo>
                  <a:lnTo>
                    <a:pt x="26" y="26"/>
                  </a:lnTo>
                  <a:lnTo>
                    <a:pt x="19" y="21"/>
                  </a:lnTo>
                  <a:lnTo>
                    <a:pt x="14" y="15"/>
                  </a:lnTo>
                  <a:lnTo>
                    <a:pt x="7" y="9"/>
                  </a:lnTo>
                  <a:lnTo>
                    <a:pt x="3" y="5"/>
                  </a:lnTo>
                  <a:lnTo>
                    <a:pt x="0" y="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9" name="Freeform 37"/>
            <p:cNvSpPr>
              <a:spLocks/>
            </p:cNvSpPr>
            <p:nvPr/>
          </p:nvSpPr>
          <p:spPr bwMode="auto">
            <a:xfrm>
              <a:off x="3389" y="1623"/>
              <a:ext cx="68" cy="53"/>
            </a:xfrm>
            <a:custGeom>
              <a:avLst/>
              <a:gdLst>
                <a:gd name="T0" fmla="*/ 0 w 65"/>
                <a:gd name="T1" fmla="*/ 0 h 52"/>
                <a:gd name="T2" fmla="*/ 0 w 65"/>
                <a:gd name="T3" fmla="*/ 1 h 52"/>
                <a:gd name="T4" fmla="*/ 2 w 65"/>
                <a:gd name="T5" fmla="*/ 6 h 52"/>
                <a:gd name="T6" fmla="*/ 4 w 65"/>
                <a:gd name="T7" fmla="*/ 9 h 52"/>
                <a:gd name="T8" fmla="*/ 6 w 65"/>
                <a:gd name="T9" fmla="*/ 13 h 52"/>
                <a:gd name="T10" fmla="*/ 9 w 65"/>
                <a:gd name="T11" fmla="*/ 18 h 52"/>
                <a:gd name="T12" fmla="*/ 15 w 65"/>
                <a:gd name="T13" fmla="*/ 22 h 52"/>
                <a:gd name="T14" fmla="*/ 17 w 65"/>
                <a:gd name="T15" fmla="*/ 29 h 52"/>
                <a:gd name="T16" fmla="*/ 20 w 65"/>
                <a:gd name="T17" fmla="*/ 35 h 52"/>
                <a:gd name="T18" fmla="*/ 24 w 65"/>
                <a:gd name="T19" fmla="*/ 39 h 52"/>
                <a:gd name="T20" fmla="*/ 28 w 65"/>
                <a:gd name="T21" fmla="*/ 43 h 52"/>
                <a:gd name="T22" fmla="*/ 37 w 65"/>
                <a:gd name="T23" fmla="*/ 50 h 52"/>
                <a:gd name="T24" fmla="*/ 45 w 65"/>
                <a:gd name="T25" fmla="*/ 55 h 52"/>
                <a:gd name="T26" fmla="*/ 50 w 65"/>
                <a:gd name="T27" fmla="*/ 55 h 52"/>
                <a:gd name="T28" fmla="*/ 55 w 65"/>
                <a:gd name="T29" fmla="*/ 54 h 52"/>
                <a:gd name="T30" fmla="*/ 64 w 65"/>
                <a:gd name="T31" fmla="*/ 51 h 52"/>
                <a:gd name="T32" fmla="*/ 69 w 65"/>
                <a:gd name="T33" fmla="*/ 48 h 52"/>
                <a:gd name="T34" fmla="*/ 74 w 65"/>
                <a:gd name="T35" fmla="*/ 42 h 52"/>
                <a:gd name="T36" fmla="*/ 74 w 65"/>
                <a:gd name="T37" fmla="*/ 39 h 52"/>
                <a:gd name="T38" fmla="*/ 70 w 65"/>
                <a:gd name="T39" fmla="*/ 39 h 52"/>
                <a:gd name="T40" fmla="*/ 66 w 65"/>
                <a:gd name="T41" fmla="*/ 39 h 52"/>
                <a:gd name="T42" fmla="*/ 61 w 65"/>
                <a:gd name="T43" fmla="*/ 38 h 52"/>
                <a:gd name="T44" fmla="*/ 54 w 65"/>
                <a:gd name="T45" fmla="*/ 38 h 52"/>
                <a:gd name="T46" fmla="*/ 49 w 65"/>
                <a:gd name="T47" fmla="*/ 36 h 52"/>
                <a:gd name="T48" fmla="*/ 43 w 65"/>
                <a:gd name="T49" fmla="*/ 35 h 52"/>
                <a:gd name="T50" fmla="*/ 39 w 65"/>
                <a:gd name="T51" fmla="*/ 32 h 52"/>
                <a:gd name="T52" fmla="*/ 32 w 65"/>
                <a:gd name="T53" fmla="*/ 31 h 52"/>
                <a:gd name="T54" fmla="*/ 28 w 65"/>
                <a:gd name="T55" fmla="*/ 24 h 52"/>
                <a:gd name="T56" fmla="*/ 24 w 65"/>
                <a:gd name="T57" fmla="*/ 20 h 52"/>
                <a:gd name="T58" fmla="*/ 19 w 65"/>
                <a:gd name="T59" fmla="*/ 14 h 52"/>
                <a:gd name="T60" fmla="*/ 15 w 65"/>
                <a:gd name="T61" fmla="*/ 10 h 52"/>
                <a:gd name="T62" fmla="*/ 6 w 65"/>
                <a:gd name="T63" fmla="*/ 5 h 52"/>
                <a:gd name="T64" fmla="*/ 2 w 65"/>
                <a:gd name="T65" fmla="*/ 2 h 52"/>
                <a:gd name="T66" fmla="*/ 0 w 65"/>
                <a:gd name="T67" fmla="*/ 0 h 52"/>
                <a:gd name="T68" fmla="*/ 0 w 65"/>
                <a:gd name="T69" fmla="*/ 0 h 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5"/>
                <a:gd name="T106" fmla="*/ 0 h 52"/>
                <a:gd name="T107" fmla="*/ 65 w 65"/>
                <a:gd name="T108" fmla="*/ 52 h 5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5" h="52">
                  <a:moveTo>
                    <a:pt x="0" y="0"/>
                  </a:moveTo>
                  <a:lnTo>
                    <a:pt x="0" y="1"/>
                  </a:lnTo>
                  <a:lnTo>
                    <a:pt x="2" y="6"/>
                  </a:lnTo>
                  <a:lnTo>
                    <a:pt x="4" y="9"/>
                  </a:lnTo>
                  <a:lnTo>
                    <a:pt x="6" y="13"/>
                  </a:lnTo>
                  <a:lnTo>
                    <a:pt x="9" y="18"/>
                  </a:lnTo>
                  <a:lnTo>
                    <a:pt x="12" y="22"/>
                  </a:lnTo>
                  <a:lnTo>
                    <a:pt x="14" y="26"/>
                  </a:lnTo>
                  <a:lnTo>
                    <a:pt x="17" y="32"/>
                  </a:lnTo>
                  <a:lnTo>
                    <a:pt x="21" y="36"/>
                  </a:lnTo>
                  <a:lnTo>
                    <a:pt x="25" y="40"/>
                  </a:lnTo>
                  <a:lnTo>
                    <a:pt x="32" y="47"/>
                  </a:lnTo>
                  <a:lnTo>
                    <a:pt x="39" y="52"/>
                  </a:lnTo>
                  <a:lnTo>
                    <a:pt x="44" y="52"/>
                  </a:lnTo>
                  <a:lnTo>
                    <a:pt x="49" y="51"/>
                  </a:lnTo>
                  <a:lnTo>
                    <a:pt x="55" y="48"/>
                  </a:lnTo>
                  <a:lnTo>
                    <a:pt x="60" y="45"/>
                  </a:lnTo>
                  <a:lnTo>
                    <a:pt x="65" y="39"/>
                  </a:lnTo>
                  <a:lnTo>
                    <a:pt x="65" y="36"/>
                  </a:lnTo>
                  <a:lnTo>
                    <a:pt x="61" y="36"/>
                  </a:lnTo>
                  <a:lnTo>
                    <a:pt x="57" y="36"/>
                  </a:lnTo>
                  <a:lnTo>
                    <a:pt x="53" y="35"/>
                  </a:lnTo>
                  <a:lnTo>
                    <a:pt x="48" y="35"/>
                  </a:lnTo>
                  <a:lnTo>
                    <a:pt x="43" y="33"/>
                  </a:lnTo>
                  <a:lnTo>
                    <a:pt x="37" y="32"/>
                  </a:lnTo>
                  <a:lnTo>
                    <a:pt x="33" y="29"/>
                  </a:lnTo>
                  <a:lnTo>
                    <a:pt x="29" y="28"/>
                  </a:lnTo>
                  <a:lnTo>
                    <a:pt x="25" y="24"/>
                  </a:lnTo>
                  <a:lnTo>
                    <a:pt x="21" y="20"/>
                  </a:lnTo>
                  <a:lnTo>
                    <a:pt x="16" y="14"/>
                  </a:lnTo>
                  <a:lnTo>
                    <a:pt x="12" y="10"/>
                  </a:lnTo>
                  <a:lnTo>
                    <a:pt x="6" y="5"/>
                  </a:lnTo>
                  <a:lnTo>
                    <a:pt x="2" y="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0" name="Freeform 38"/>
            <p:cNvSpPr>
              <a:spLocks/>
            </p:cNvSpPr>
            <p:nvPr/>
          </p:nvSpPr>
          <p:spPr bwMode="auto">
            <a:xfrm>
              <a:off x="3096" y="1592"/>
              <a:ext cx="111" cy="179"/>
            </a:xfrm>
            <a:custGeom>
              <a:avLst/>
              <a:gdLst>
                <a:gd name="T0" fmla="*/ 0 w 107"/>
                <a:gd name="T1" fmla="*/ 35 h 176"/>
                <a:gd name="T2" fmla="*/ 0 w 107"/>
                <a:gd name="T3" fmla="*/ 43 h 176"/>
                <a:gd name="T4" fmla="*/ 0 w 107"/>
                <a:gd name="T5" fmla="*/ 52 h 176"/>
                <a:gd name="T6" fmla="*/ 0 w 107"/>
                <a:gd name="T7" fmla="*/ 62 h 176"/>
                <a:gd name="T8" fmla="*/ 1 w 107"/>
                <a:gd name="T9" fmla="*/ 71 h 176"/>
                <a:gd name="T10" fmla="*/ 4 w 107"/>
                <a:gd name="T11" fmla="*/ 82 h 176"/>
                <a:gd name="T12" fmla="*/ 8 w 107"/>
                <a:gd name="T13" fmla="*/ 96 h 176"/>
                <a:gd name="T14" fmla="*/ 12 w 107"/>
                <a:gd name="T15" fmla="*/ 108 h 176"/>
                <a:gd name="T16" fmla="*/ 20 w 107"/>
                <a:gd name="T17" fmla="*/ 120 h 176"/>
                <a:gd name="T18" fmla="*/ 28 w 107"/>
                <a:gd name="T19" fmla="*/ 132 h 176"/>
                <a:gd name="T20" fmla="*/ 38 w 107"/>
                <a:gd name="T21" fmla="*/ 143 h 176"/>
                <a:gd name="T22" fmla="*/ 51 w 107"/>
                <a:gd name="T23" fmla="*/ 157 h 176"/>
                <a:gd name="T24" fmla="*/ 65 w 107"/>
                <a:gd name="T25" fmla="*/ 167 h 176"/>
                <a:gd name="T26" fmla="*/ 79 w 107"/>
                <a:gd name="T27" fmla="*/ 174 h 176"/>
                <a:gd name="T28" fmla="*/ 87 w 107"/>
                <a:gd name="T29" fmla="*/ 178 h 176"/>
                <a:gd name="T30" fmla="*/ 119 w 107"/>
                <a:gd name="T31" fmla="*/ 185 h 176"/>
                <a:gd name="T32" fmla="*/ 114 w 107"/>
                <a:gd name="T33" fmla="*/ 182 h 176"/>
                <a:gd name="T34" fmla="*/ 102 w 107"/>
                <a:gd name="T35" fmla="*/ 174 h 176"/>
                <a:gd name="T36" fmla="*/ 92 w 107"/>
                <a:gd name="T37" fmla="*/ 169 h 176"/>
                <a:gd name="T38" fmla="*/ 84 w 107"/>
                <a:gd name="T39" fmla="*/ 162 h 176"/>
                <a:gd name="T40" fmla="*/ 74 w 107"/>
                <a:gd name="T41" fmla="*/ 153 h 176"/>
                <a:gd name="T42" fmla="*/ 64 w 107"/>
                <a:gd name="T43" fmla="*/ 141 h 176"/>
                <a:gd name="T44" fmla="*/ 54 w 107"/>
                <a:gd name="T45" fmla="*/ 129 h 176"/>
                <a:gd name="T46" fmla="*/ 43 w 107"/>
                <a:gd name="T47" fmla="*/ 117 h 176"/>
                <a:gd name="T48" fmla="*/ 34 w 107"/>
                <a:gd name="T49" fmla="*/ 102 h 176"/>
                <a:gd name="T50" fmla="*/ 27 w 107"/>
                <a:gd name="T51" fmla="*/ 85 h 176"/>
                <a:gd name="T52" fmla="*/ 23 w 107"/>
                <a:gd name="T53" fmla="*/ 75 h 176"/>
                <a:gd name="T54" fmla="*/ 22 w 107"/>
                <a:gd name="T55" fmla="*/ 66 h 176"/>
                <a:gd name="T56" fmla="*/ 19 w 107"/>
                <a:gd name="T57" fmla="*/ 56 h 176"/>
                <a:gd name="T58" fmla="*/ 18 w 107"/>
                <a:gd name="T59" fmla="*/ 47 h 176"/>
                <a:gd name="T60" fmla="*/ 13 w 107"/>
                <a:gd name="T61" fmla="*/ 36 h 176"/>
                <a:gd name="T62" fmla="*/ 12 w 107"/>
                <a:gd name="T63" fmla="*/ 22 h 176"/>
                <a:gd name="T64" fmla="*/ 12 w 107"/>
                <a:gd name="T65" fmla="*/ 10 h 176"/>
                <a:gd name="T66" fmla="*/ 13 w 107"/>
                <a:gd name="T67" fmla="*/ 0 h 176"/>
                <a:gd name="T68" fmla="*/ 1 w 107"/>
                <a:gd name="T69" fmla="*/ 34 h 17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7"/>
                <a:gd name="T106" fmla="*/ 0 h 176"/>
                <a:gd name="T107" fmla="*/ 107 w 107"/>
                <a:gd name="T108" fmla="*/ 176 h 17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7" h="176">
                  <a:moveTo>
                    <a:pt x="1" y="31"/>
                  </a:moveTo>
                  <a:lnTo>
                    <a:pt x="0" y="32"/>
                  </a:lnTo>
                  <a:lnTo>
                    <a:pt x="0" y="35"/>
                  </a:lnTo>
                  <a:lnTo>
                    <a:pt x="0" y="40"/>
                  </a:lnTo>
                  <a:lnTo>
                    <a:pt x="0" y="47"/>
                  </a:lnTo>
                  <a:lnTo>
                    <a:pt x="0" y="49"/>
                  </a:lnTo>
                  <a:lnTo>
                    <a:pt x="0" y="53"/>
                  </a:lnTo>
                  <a:lnTo>
                    <a:pt x="0" y="59"/>
                  </a:lnTo>
                  <a:lnTo>
                    <a:pt x="1" y="63"/>
                  </a:lnTo>
                  <a:lnTo>
                    <a:pt x="1" y="68"/>
                  </a:lnTo>
                  <a:lnTo>
                    <a:pt x="4" y="74"/>
                  </a:lnTo>
                  <a:lnTo>
                    <a:pt x="4" y="79"/>
                  </a:lnTo>
                  <a:lnTo>
                    <a:pt x="6" y="86"/>
                  </a:lnTo>
                  <a:lnTo>
                    <a:pt x="8" y="90"/>
                  </a:lnTo>
                  <a:lnTo>
                    <a:pt x="9" y="96"/>
                  </a:lnTo>
                  <a:lnTo>
                    <a:pt x="12" y="102"/>
                  </a:lnTo>
                  <a:lnTo>
                    <a:pt x="15" y="109"/>
                  </a:lnTo>
                  <a:lnTo>
                    <a:pt x="17" y="114"/>
                  </a:lnTo>
                  <a:lnTo>
                    <a:pt x="21" y="119"/>
                  </a:lnTo>
                  <a:lnTo>
                    <a:pt x="25" y="126"/>
                  </a:lnTo>
                  <a:lnTo>
                    <a:pt x="29" y="131"/>
                  </a:lnTo>
                  <a:lnTo>
                    <a:pt x="35" y="137"/>
                  </a:lnTo>
                  <a:lnTo>
                    <a:pt x="39" y="142"/>
                  </a:lnTo>
                  <a:lnTo>
                    <a:pt x="45" y="148"/>
                  </a:lnTo>
                  <a:lnTo>
                    <a:pt x="52" y="153"/>
                  </a:lnTo>
                  <a:lnTo>
                    <a:pt x="59" y="158"/>
                  </a:lnTo>
                  <a:lnTo>
                    <a:pt x="66" y="162"/>
                  </a:lnTo>
                  <a:lnTo>
                    <a:pt x="70" y="165"/>
                  </a:lnTo>
                  <a:lnTo>
                    <a:pt x="74" y="168"/>
                  </a:lnTo>
                  <a:lnTo>
                    <a:pt x="78" y="169"/>
                  </a:lnTo>
                  <a:lnTo>
                    <a:pt x="83" y="172"/>
                  </a:lnTo>
                  <a:lnTo>
                    <a:pt x="107" y="176"/>
                  </a:lnTo>
                  <a:lnTo>
                    <a:pt x="106" y="175"/>
                  </a:lnTo>
                  <a:lnTo>
                    <a:pt x="102" y="173"/>
                  </a:lnTo>
                  <a:lnTo>
                    <a:pt x="98" y="169"/>
                  </a:lnTo>
                  <a:lnTo>
                    <a:pt x="91" y="165"/>
                  </a:lnTo>
                  <a:lnTo>
                    <a:pt x="87" y="162"/>
                  </a:lnTo>
                  <a:lnTo>
                    <a:pt x="83" y="160"/>
                  </a:lnTo>
                  <a:lnTo>
                    <a:pt x="79" y="156"/>
                  </a:lnTo>
                  <a:lnTo>
                    <a:pt x="75" y="153"/>
                  </a:lnTo>
                  <a:lnTo>
                    <a:pt x="70" y="149"/>
                  </a:lnTo>
                  <a:lnTo>
                    <a:pt x="66" y="145"/>
                  </a:lnTo>
                  <a:lnTo>
                    <a:pt x="62" y="140"/>
                  </a:lnTo>
                  <a:lnTo>
                    <a:pt x="58" y="135"/>
                  </a:lnTo>
                  <a:lnTo>
                    <a:pt x="52" y="129"/>
                  </a:lnTo>
                  <a:lnTo>
                    <a:pt x="48" y="123"/>
                  </a:lnTo>
                  <a:lnTo>
                    <a:pt x="43" y="118"/>
                  </a:lnTo>
                  <a:lnTo>
                    <a:pt x="39" y="111"/>
                  </a:lnTo>
                  <a:lnTo>
                    <a:pt x="35" y="105"/>
                  </a:lnTo>
                  <a:lnTo>
                    <a:pt x="31" y="96"/>
                  </a:lnTo>
                  <a:lnTo>
                    <a:pt x="27" y="90"/>
                  </a:lnTo>
                  <a:lnTo>
                    <a:pt x="24" y="82"/>
                  </a:lnTo>
                  <a:lnTo>
                    <a:pt x="23" y="76"/>
                  </a:lnTo>
                  <a:lnTo>
                    <a:pt x="20" y="72"/>
                  </a:lnTo>
                  <a:lnTo>
                    <a:pt x="19" y="67"/>
                  </a:lnTo>
                  <a:lnTo>
                    <a:pt x="19" y="63"/>
                  </a:lnTo>
                  <a:lnTo>
                    <a:pt x="17" y="59"/>
                  </a:lnTo>
                  <a:lnTo>
                    <a:pt x="16" y="53"/>
                  </a:lnTo>
                  <a:lnTo>
                    <a:pt x="15" y="49"/>
                  </a:lnTo>
                  <a:lnTo>
                    <a:pt x="15" y="44"/>
                  </a:lnTo>
                  <a:lnTo>
                    <a:pt x="13" y="39"/>
                  </a:lnTo>
                  <a:lnTo>
                    <a:pt x="13" y="33"/>
                  </a:lnTo>
                  <a:lnTo>
                    <a:pt x="12" y="28"/>
                  </a:lnTo>
                  <a:lnTo>
                    <a:pt x="12" y="22"/>
                  </a:lnTo>
                  <a:lnTo>
                    <a:pt x="12" y="17"/>
                  </a:lnTo>
                  <a:lnTo>
                    <a:pt x="12" y="10"/>
                  </a:lnTo>
                  <a:lnTo>
                    <a:pt x="12" y="5"/>
                  </a:lnTo>
                  <a:lnTo>
                    <a:pt x="13" y="0"/>
                  </a:lnTo>
                  <a:lnTo>
                    <a:pt x="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1" name="Freeform 39"/>
            <p:cNvSpPr>
              <a:spLocks/>
            </p:cNvSpPr>
            <p:nvPr/>
          </p:nvSpPr>
          <p:spPr bwMode="auto">
            <a:xfrm>
              <a:off x="3145" y="1683"/>
              <a:ext cx="390" cy="133"/>
            </a:xfrm>
            <a:custGeom>
              <a:avLst/>
              <a:gdLst>
                <a:gd name="T0" fmla="*/ 2 w 375"/>
                <a:gd name="T1" fmla="*/ 4 h 131"/>
                <a:gd name="T2" fmla="*/ 10 w 375"/>
                <a:gd name="T3" fmla="*/ 19 h 131"/>
                <a:gd name="T4" fmla="*/ 22 w 375"/>
                <a:gd name="T5" fmla="*/ 37 h 131"/>
                <a:gd name="T6" fmla="*/ 34 w 375"/>
                <a:gd name="T7" fmla="*/ 52 h 131"/>
                <a:gd name="T8" fmla="*/ 52 w 375"/>
                <a:gd name="T9" fmla="*/ 68 h 131"/>
                <a:gd name="T10" fmla="*/ 72 w 375"/>
                <a:gd name="T11" fmla="*/ 84 h 131"/>
                <a:gd name="T12" fmla="*/ 97 w 375"/>
                <a:gd name="T13" fmla="*/ 101 h 131"/>
                <a:gd name="T14" fmla="*/ 118 w 375"/>
                <a:gd name="T15" fmla="*/ 114 h 131"/>
                <a:gd name="T16" fmla="*/ 135 w 375"/>
                <a:gd name="T17" fmla="*/ 120 h 131"/>
                <a:gd name="T18" fmla="*/ 150 w 375"/>
                <a:gd name="T19" fmla="*/ 126 h 131"/>
                <a:gd name="T20" fmla="*/ 168 w 375"/>
                <a:gd name="T21" fmla="*/ 130 h 131"/>
                <a:gd name="T22" fmla="*/ 187 w 375"/>
                <a:gd name="T23" fmla="*/ 135 h 131"/>
                <a:gd name="T24" fmla="*/ 205 w 375"/>
                <a:gd name="T25" fmla="*/ 137 h 131"/>
                <a:gd name="T26" fmla="*/ 223 w 375"/>
                <a:gd name="T27" fmla="*/ 137 h 131"/>
                <a:gd name="T28" fmla="*/ 240 w 375"/>
                <a:gd name="T29" fmla="*/ 134 h 131"/>
                <a:gd name="T30" fmla="*/ 256 w 375"/>
                <a:gd name="T31" fmla="*/ 130 h 131"/>
                <a:gd name="T32" fmla="*/ 275 w 375"/>
                <a:gd name="T33" fmla="*/ 124 h 131"/>
                <a:gd name="T34" fmla="*/ 289 w 375"/>
                <a:gd name="T35" fmla="*/ 118 h 131"/>
                <a:gd name="T36" fmla="*/ 305 w 375"/>
                <a:gd name="T37" fmla="*/ 110 h 131"/>
                <a:gd name="T38" fmla="*/ 322 w 375"/>
                <a:gd name="T39" fmla="*/ 96 h 131"/>
                <a:gd name="T40" fmla="*/ 349 w 375"/>
                <a:gd name="T41" fmla="*/ 77 h 131"/>
                <a:gd name="T42" fmla="*/ 372 w 375"/>
                <a:gd name="T43" fmla="*/ 57 h 131"/>
                <a:gd name="T44" fmla="*/ 393 w 375"/>
                <a:gd name="T45" fmla="*/ 39 h 131"/>
                <a:gd name="T46" fmla="*/ 406 w 375"/>
                <a:gd name="T47" fmla="*/ 19 h 131"/>
                <a:gd name="T48" fmla="*/ 417 w 375"/>
                <a:gd name="T49" fmla="*/ 8 h 131"/>
                <a:gd name="T50" fmla="*/ 397 w 375"/>
                <a:gd name="T51" fmla="*/ 7 h 131"/>
                <a:gd name="T52" fmla="*/ 345 w 375"/>
                <a:gd name="T53" fmla="*/ 53 h 131"/>
                <a:gd name="T54" fmla="*/ 336 w 375"/>
                <a:gd name="T55" fmla="*/ 58 h 131"/>
                <a:gd name="T56" fmla="*/ 315 w 375"/>
                <a:gd name="T57" fmla="*/ 76 h 131"/>
                <a:gd name="T58" fmla="*/ 301 w 375"/>
                <a:gd name="T59" fmla="*/ 85 h 131"/>
                <a:gd name="T60" fmla="*/ 281 w 375"/>
                <a:gd name="T61" fmla="*/ 96 h 131"/>
                <a:gd name="T62" fmla="*/ 262 w 375"/>
                <a:gd name="T63" fmla="*/ 107 h 131"/>
                <a:gd name="T64" fmla="*/ 242 w 375"/>
                <a:gd name="T65" fmla="*/ 115 h 131"/>
                <a:gd name="T66" fmla="*/ 219 w 375"/>
                <a:gd name="T67" fmla="*/ 120 h 131"/>
                <a:gd name="T68" fmla="*/ 197 w 375"/>
                <a:gd name="T69" fmla="*/ 123 h 131"/>
                <a:gd name="T70" fmla="*/ 175 w 375"/>
                <a:gd name="T71" fmla="*/ 120 h 131"/>
                <a:gd name="T72" fmla="*/ 152 w 375"/>
                <a:gd name="T73" fmla="*/ 115 h 131"/>
                <a:gd name="T74" fmla="*/ 130 w 375"/>
                <a:gd name="T75" fmla="*/ 103 h 131"/>
                <a:gd name="T76" fmla="*/ 108 w 375"/>
                <a:gd name="T77" fmla="*/ 89 h 131"/>
                <a:gd name="T78" fmla="*/ 86 w 375"/>
                <a:gd name="T79" fmla="*/ 76 h 131"/>
                <a:gd name="T80" fmla="*/ 70 w 375"/>
                <a:gd name="T81" fmla="*/ 62 h 131"/>
                <a:gd name="T82" fmla="*/ 53 w 375"/>
                <a:gd name="T83" fmla="*/ 47 h 131"/>
                <a:gd name="T84" fmla="*/ 32 w 375"/>
                <a:gd name="T85" fmla="*/ 26 h 131"/>
                <a:gd name="T86" fmla="*/ 19 w 375"/>
                <a:gd name="T87" fmla="*/ 11 h 131"/>
                <a:gd name="T88" fmla="*/ 0 w 375"/>
                <a:gd name="T89" fmla="*/ 0 h 13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75"/>
                <a:gd name="T136" fmla="*/ 0 h 131"/>
                <a:gd name="T137" fmla="*/ 375 w 375"/>
                <a:gd name="T138" fmla="*/ 131 h 13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75" h="131">
                  <a:moveTo>
                    <a:pt x="0" y="0"/>
                  </a:moveTo>
                  <a:lnTo>
                    <a:pt x="0" y="1"/>
                  </a:lnTo>
                  <a:lnTo>
                    <a:pt x="2" y="4"/>
                  </a:lnTo>
                  <a:lnTo>
                    <a:pt x="4" y="10"/>
                  </a:lnTo>
                  <a:lnTo>
                    <a:pt x="8" y="16"/>
                  </a:lnTo>
                  <a:lnTo>
                    <a:pt x="10" y="19"/>
                  </a:lnTo>
                  <a:lnTo>
                    <a:pt x="12" y="24"/>
                  </a:lnTo>
                  <a:lnTo>
                    <a:pt x="15" y="28"/>
                  </a:lnTo>
                  <a:lnTo>
                    <a:pt x="19" y="34"/>
                  </a:lnTo>
                  <a:lnTo>
                    <a:pt x="23" y="38"/>
                  </a:lnTo>
                  <a:lnTo>
                    <a:pt x="27" y="43"/>
                  </a:lnTo>
                  <a:lnTo>
                    <a:pt x="31" y="49"/>
                  </a:lnTo>
                  <a:lnTo>
                    <a:pt x="37" y="54"/>
                  </a:lnTo>
                  <a:lnTo>
                    <a:pt x="41" y="59"/>
                  </a:lnTo>
                  <a:lnTo>
                    <a:pt x="46" y="65"/>
                  </a:lnTo>
                  <a:lnTo>
                    <a:pt x="51" y="70"/>
                  </a:lnTo>
                  <a:lnTo>
                    <a:pt x="57" y="75"/>
                  </a:lnTo>
                  <a:lnTo>
                    <a:pt x="63" y="81"/>
                  </a:lnTo>
                  <a:lnTo>
                    <a:pt x="70" y="86"/>
                  </a:lnTo>
                  <a:lnTo>
                    <a:pt x="78" y="92"/>
                  </a:lnTo>
                  <a:lnTo>
                    <a:pt x="86" y="97"/>
                  </a:lnTo>
                  <a:lnTo>
                    <a:pt x="93" y="101"/>
                  </a:lnTo>
                  <a:lnTo>
                    <a:pt x="101" y="105"/>
                  </a:lnTo>
                  <a:lnTo>
                    <a:pt x="105" y="108"/>
                  </a:lnTo>
                  <a:lnTo>
                    <a:pt x="111" y="110"/>
                  </a:lnTo>
                  <a:lnTo>
                    <a:pt x="115" y="113"/>
                  </a:lnTo>
                  <a:lnTo>
                    <a:pt x="120" y="114"/>
                  </a:lnTo>
                  <a:lnTo>
                    <a:pt x="124" y="117"/>
                  </a:lnTo>
                  <a:lnTo>
                    <a:pt x="129" y="118"/>
                  </a:lnTo>
                  <a:lnTo>
                    <a:pt x="133" y="120"/>
                  </a:lnTo>
                  <a:lnTo>
                    <a:pt x="139" y="121"/>
                  </a:lnTo>
                  <a:lnTo>
                    <a:pt x="144" y="123"/>
                  </a:lnTo>
                  <a:lnTo>
                    <a:pt x="150" y="124"/>
                  </a:lnTo>
                  <a:lnTo>
                    <a:pt x="155" y="127"/>
                  </a:lnTo>
                  <a:lnTo>
                    <a:pt x="162" y="128"/>
                  </a:lnTo>
                  <a:lnTo>
                    <a:pt x="166" y="129"/>
                  </a:lnTo>
                  <a:lnTo>
                    <a:pt x="171" y="131"/>
                  </a:lnTo>
                  <a:lnTo>
                    <a:pt x="176" y="131"/>
                  </a:lnTo>
                  <a:lnTo>
                    <a:pt x="182" y="131"/>
                  </a:lnTo>
                  <a:lnTo>
                    <a:pt x="187" y="131"/>
                  </a:lnTo>
                  <a:lnTo>
                    <a:pt x="193" y="131"/>
                  </a:lnTo>
                  <a:lnTo>
                    <a:pt x="198" y="131"/>
                  </a:lnTo>
                  <a:lnTo>
                    <a:pt x="203" y="131"/>
                  </a:lnTo>
                  <a:lnTo>
                    <a:pt x="207" y="128"/>
                  </a:lnTo>
                  <a:lnTo>
                    <a:pt x="213" y="128"/>
                  </a:lnTo>
                  <a:lnTo>
                    <a:pt x="217" y="127"/>
                  </a:lnTo>
                  <a:lnTo>
                    <a:pt x="222" y="125"/>
                  </a:lnTo>
                  <a:lnTo>
                    <a:pt x="228" y="124"/>
                  </a:lnTo>
                  <a:lnTo>
                    <a:pt x="233" y="123"/>
                  </a:lnTo>
                  <a:lnTo>
                    <a:pt x="238" y="121"/>
                  </a:lnTo>
                  <a:lnTo>
                    <a:pt x="244" y="118"/>
                  </a:lnTo>
                  <a:lnTo>
                    <a:pt x="248" y="117"/>
                  </a:lnTo>
                  <a:lnTo>
                    <a:pt x="252" y="114"/>
                  </a:lnTo>
                  <a:lnTo>
                    <a:pt x="257" y="112"/>
                  </a:lnTo>
                  <a:lnTo>
                    <a:pt x="261" y="109"/>
                  </a:lnTo>
                  <a:lnTo>
                    <a:pt x="265" y="106"/>
                  </a:lnTo>
                  <a:lnTo>
                    <a:pt x="271" y="104"/>
                  </a:lnTo>
                  <a:lnTo>
                    <a:pt x="275" y="101"/>
                  </a:lnTo>
                  <a:lnTo>
                    <a:pt x="279" y="100"/>
                  </a:lnTo>
                  <a:lnTo>
                    <a:pt x="287" y="93"/>
                  </a:lnTo>
                  <a:lnTo>
                    <a:pt x="295" y="86"/>
                  </a:lnTo>
                  <a:lnTo>
                    <a:pt x="303" y="81"/>
                  </a:lnTo>
                  <a:lnTo>
                    <a:pt x="311" y="74"/>
                  </a:lnTo>
                  <a:lnTo>
                    <a:pt x="318" y="67"/>
                  </a:lnTo>
                  <a:lnTo>
                    <a:pt x="324" y="62"/>
                  </a:lnTo>
                  <a:lnTo>
                    <a:pt x="331" y="54"/>
                  </a:lnTo>
                  <a:lnTo>
                    <a:pt x="336" y="49"/>
                  </a:lnTo>
                  <a:lnTo>
                    <a:pt x="343" y="42"/>
                  </a:lnTo>
                  <a:lnTo>
                    <a:pt x="349" y="36"/>
                  </a:lnTo>
                  <a:lnTo>
                    <a:pt x="353" y="30"/>
                  </a:lnTo>
                  <a:lnTo>
                    <a:pt x="358" y="26"/>
                  </a:lnTo>
                  <a:lnTo>
                    <a:pt x="361" y="19"/>
                  </a:lnTo>
                  <a:lnTo>
                    <a:pt x="365" y="16"/>
                  </a:lnTo>
                  <a:lnTo>
                    <a:pt x="367" y="11"/>
                  </a:lnTo>
                  <a:lnTo>
                    <a:pt x="371" y="8"/>
                  </a:lnTo>
                  <a:lnTo>
                    <a:pt x="374" y="4"/>
                  </a:lnTo>
                  <a:lnTo>
                    <a:pt x="375" y="3"/>
                  </a:lnTo>
                  <a:lnTo>
                    <a:pt x="353" y="7"/>
                  </a:lnTo>
                  <a:lnTo>
                    <a:pt x="320" y="38"/>
                  </a:lnTo>
                  <a:lnTo>
                    <a:pt x="260" y="23"/>
                  </a:lnTo>
                  <a:lnTo>
                    <a:pt x="307" y="50"/>
                  </a:lnTo>
                  <a:lnTo>
                    <a:pt x="306" y="50"/>
                  </a:lnTo>
                  <a:lnTo>
                    <a:pt x="303" y="53"/>
                  </a:lnTo>
                  <a:lnTo>
                    <a:pt x="299" y="55"/>
                  </a:lnTo>
                  <a:lnTo>
                    <a:pt x="295" y="61"/>
                  </a:lnTo>
                  <a:lnTo>
                    <a:pt x="288" y="65"/>
                  </a:lnTo>
                  <a:lnTo>
                    <a:pt x="280" y="73"/>
                  </a:lnTo>
                  <a:lnTo>
                    <a:pt x="276" y="75"/>
                  </a:lnTo>
                  <a:lnTo>
                    <a:pt x="271" y="79"/>
                  </a:lnTo>
                  <a:lnTo>
                    <a:pt x="267" y="82"/>
                  </a:lnTo>
                  <a:lnTo>
                    <a:pt x="262" y="86"/>
                  </a:lnTo>
                  <a:lnTo>
                    <a:pt x="256" y="89"/>
                  </a:lnTo>
                  <a:lnTo>
                    <a:pt x="250" y="93"/>
                  </a:lnTo>
                  <a:lnTo>
                    <a:pt x="245" y="96"/>
                  </a:lnTo>
                  <a:lnTo>
                    <a:pt x="240" y="100"/>
                  </a:lnTo>
                  <a:lnTo>
                    <a:pt x="233" y="101"/>
                  </a:lnTo>
                  <a:lnTo>
                    <a:pt x="228" y="104"/>
                  </a:lnTo>
                  <a:lnTo>
                    <a:pt x="221" y="106"/>
                  </a:lnTo>
                  <a:lnTo>
                    <a:pt x="215" y="109"/>
                  </a:lnTo>
                  <a:lnTo>
                    <a:pt x="209" y="110"/>
                  </a:lnTo>
                  <a:lnTo>
                    <a:pt x="202" y="113"/>
                  </a:lnTo>
                  <a:lnTo>
                    <a:pt x="195" y="114"/>
                  </a:lnTo>
                  <a:lnTo>
                    <a:pt x="189" y="116"/>
                  </a:lnTo>
                  <a:lnTo>
                    <a:pt x="182" y="116"/>
                  </a:lnTo>
                  <a:lnTo>
                    <a:pt x="175" y="117"/>
                  </a:lnTo>
                  <a:lnTo>
                    <a:pt x="170" y="117"/>
                  </a:lnTo>
                  <a:lnTo>
                    <a:pt x="163" y="117"/>
                  </a:lnTo>
                  <a:lnTo>
                    <a:pt x="156" y="114"/>
                  </a:lnTo>
                  <a:lnTo>
                    <a:pt x="148" y="113"/>
                  </a:lnTo>
                  <a:lnTo>
                    <a:pt x="141" y="110"/>
                  </a:lnTo>
                  <a:lnTo>
                    <a:pt x="135" y="109"/>
                  </a:lnTo>
                  <a:lnTo>
                    <a:pt x="128" y="105"/>
                  </a:lnTo>
                  <a:lnTo>
                    <a:pt x="121" y="102"/>
                  </a:lnTo>
                  <a:lnTo>
                    <a:pt x="115" y="98"/>
                  </a:lnTo>
                  <a:lnTo>
                    <a:pt x="109" y="96"/>
                  </a:lnTo>
                  <a:lnTo>
                    <a:pt x="101" y="90"/>
                  </a:lnTo>
                  <a:lnTo>
                    <a:pt x="96" y="86"/>
                  </a:lnTo>
                  <a:lnTo>
                    <a:pt x="89" y="82"/>
                  </a:lnTo>
                  <a:lnTo>
                    <a:pt x="84" y="78"/>
                  </a:lnTo>
                  <a:lnTo>
                    <a:pt x="77" y="73"/>
                  </a:lnTo>
                  <a:lnTo>
                    <a:pt x="72" y="69"/>
                  </a:lnTo>
                  <a:lnTo>
                    <a:pt x="66" y="63"/>
                  </a:lnTo>
                  <a:lnTo>
                    <a:pt x="62" y="59"/>
                  </a:lnTo>
                  <a:lnTo>
                    <a:pt x="57" y="54"/>
                  </a:lnTo>
                  <a:lnTo>
                    <a:pt x="51" y="50"/>
                  </a:lnTo>
                  <a:lnTo>
                    <a:pt x="47" y="44"/>
                  </a:lnTo>
                  <a:lnTo>
                    <a:pt x="42" y="40"/>
                  </a:lnTo>
                  <a:lnTo>
                    <a:pt x="34" y="31"/>
                  </a:lnTo>
                  <a:lnTo>
                    <a:pt x="29" y="26"/>
                  </a:lnTo>
                  <a:lnTo>
                    <a:pt x="23" y="18"/>
                  </a:lnTo>
                  <a:lnTo>
                    <a:pt x="19" y="14"/>
                  </a:lnTo>
                  <a:lnTo>
                    <a:pt x="16" y="11"/>
                  </a:lnTo>
                  <a:lnTo>
                    <a:pt x="16" y="1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2" name="Freeform 40"/>
            <p:cNvSpPr>
              <a:spLocks/>
            </p:cNvSpPr>
            <p:nvPr/>
          </p:nvSpPr>
          <p:spPr bwMode="auto">
            <a:xfrm>
              <a:off x="2346" y="1709"/>
              <a:ext cx="567" cy="273"/>
            </a:xfrm>
            <a:custGeom>
              <a:avLst/>
              <a:gdLst>
                <a:gd name="T0" fmla="*/ 581 w 545"/>
                <a:gd name="T1" fmla="*/ 209 h 269"/>
                <a:gd name="T2" fmla="*/ 540 w 545"/>
                <a:gd name="T3" fmla="*/ 219 h 269"/>
                <a:gd name="T4" fmla="*/ 491 w 545"/>
                <a:gd name="T5" fmla="*/ 225 h 269"/>
                <a:gd name="T6" fmla="*/ 456 w 545"/>
                <a:gd name="T7" fmla="*/ 228 h 269"/>
                <a:gd name="T8" fmla="*/ 421 w 545"/>
                <a:gd name="T9" fmla="*/ 228 h 269"/>
                <a:gd name="T10" fmla="*/ 379 w 545"/>
                <a:gd name="T11" fmla="*/ 219 h 269"/>
                <a:gd name="T12" fmla="*/ 337 w 545"/>
                <a:gd name="T13" fmla="*/ 201 h 269"/>
                <a:gd name="T14" fmla="*/ 290 w 545"/>
                <a:gd name="T15" fmla="*/ 178 h 269"/>
                <a:gd name="T16" fmla="*/ 246 w 545"/>
                <a:gd name="T17" fmla="*/ 150 h 269"/>
                <a:gd name="T18" fmla="*/ 203 w 545"/>
                <a:gd name="T19" fmla="*/ 123 h 269"/>
                <a:gd name="T20" fmla="*/ 162 w 545"/>
                <a:gd name="T21" fmla="*/ 93 h 269"/>
                <a:gd name="T22" fmla="*/ 127 w 545"/>
                <a:gd name="T23" fmla="*/ 67 h 269"/>
                <a:gd name="T24" fmla="*/ 97 w 545"/>
                <a:gd name="T25" fmla="*/ 46 h 269"/>
                <a:gd name="T26" fmla="*/ 69 w 545"/>
                <a:gd name="T27" fmla="*/ 23 h 269"/>
                <a:gd name="T28" fmla="*/ 47 w 545"/>
                <a:gd name="T29" fmla="*/ 40 h 269"/>
                <a:gd name="T30" fmla="*/ 69 w 545"/>
                <a:gd name="T31" fmla="*/ 82 h 269"/>
                <a:gd name="T32" fmla="*/ 82 w 545"/>
                <a:gd name="T33" fmla="*/ 93 h 269"/>
                <a:gd name="T34" fmla="*/ 51 w 545"/>
                <a:gd name="T35" fmla="*/ 111 h 269"/>
                <a:gd name="T36" fmla="*/ 21 w 545"/>
                <a:gd name="T37" fmla="*/ 136 h 269"/>
                <a:gd name="T38" fmla="*/ 19 w 545"/>
                <a:gd name="T39" fmla="*/ 168 h 269"/>
                <a:gd name="T40" fmla="*/ 44 w 545"/>
                <a:gd name="T41" fmla="*/ 180 h 269"/>
                <a:gd name="T42" fmla="*/ 63 w 545"/>
                <a:gd name="T43" fmla="*/ 150 h 269"/>
                <a:gd name="T44" fmla="*/ 71 w 545"/>
                <a:gd name="T45" fmla="*/ 158 h 269"/>
                <a:gd name="T46" fmla="*/ 49 w 545"/>
                <a:gd name="T47" fmla="*/ 205 h 269"/>
                <a:gd name="T48" fmla="*/ 80 w 545"/>
                <a:gd name="T49" fmla="*/ 231 h 269"/>
                <a:gd name="T50" fmla="*/ 97 w 545"/>
                <a:gd name="T51" fmla="*/ 224 h 269"/>
                <a:gd name="T52" fmla="*/ 108 w 545"/>
                <a:gd name="T53" fmla="*/ 198 h 269"/>
                <a:gd name="T54" fmla="*/ 108 w 545"/>
                <a:gd name="T55" fmla="*/ 225 h 269"/>
                <a:gd name="T56" fmla="*/ 123 w 545"/>
                <a:gd name="T57" fmla="*/ 261 h 269"/>
                <a:gd name="T58" fmla="*/ 159 w 545"/>
                <a:gd name="T59" fmla="*/ 254 h 269"/>
                <a:gd name="T60" fmla="*/ 185 w 545"/>
                <a:gd name="T61" fmla="*/ 251 h 269"/>
                <a:gd name="T62" fmla="*/ 158 w 545"/>
                <a:gd name="T63" fmla="*/ 265 h 269"/>
                <a:gd name="T64" fmla="*/ 127 w 545"/>
                <a:gd name="T65" fmla="*/ 278 h 269"/>
                <a:gd name="T66" fmla="*/ 102 w 545"/>
                <a:gd name="T67" fmla="*/ 270 h 269"/>
                <a:gd name="T68" fmla="*/ 89 w 545"/>
                <a:gd name="T69" fmla="*/ 254 h 269"/>
                <a:gd name="T70" fmla="*/ 59 w 545"/>
                <a:gd name="T71" fmla="*/ 246 h 269"/>
                <a:gd name="T72" fmla="*/ 33 w 545"/>
                <a:gd name="T73" fmla="*/ 227 h 269"/>
                <a:gd name="T74" fmla="*/ 34 w 545"/>
                <a:gd name="T75" fmla="*/ 198 h 269"/>
                <a:gd name="T76" fmla="*/ 8 w 545"/>
                <a:gd name="T77" fmla="*/ 188 h 269"/>
                <a:gd name="T78" fmla="*/ 2 w 545"/>
                <a:gd name="T79" fmla="*/ 159 h 269"/>
                <a:gd name="T80" fmla="*/ 4 w 545"/>
                <a:gd name="T81" fmla="*/ 133 h 269"/>
                <a:gd name="T82" fmla="*/ 33 w 545"/>
                <a:gd name="T83" fmla="*/ 100 h 269"/>
                <a:gd name="T84" fmla="*/ 52 w 545"/>
                <a:gd name="T85" fmla="*/ 78 h 269"/>
                <a:gd name="T86" fmla="*/ 35 w 545"/>
                <a:gd name="T87" fmla="*/ 50 h 269"/>
                <a:gd name="T88" fmla="*/ 29 w 545"/>
                <a:gd name="T89" fmla="*/ 25 h 269"/>
                <a:gd name="T90" fmla="*/ 57 w 545"/>
                <a:gd name="T91" fmla="*/ 1 h 269"/>
                <a:gd name="T92" fmla="*/ 95 w 545"/>
                <a:gd name="T93" fmla="*/ 20 h 269"/>
                <a:gd name="T94" fmla="*/ 128 w 545"/>
                <a:gd name="T95" fmla="*/ 48 h 269"/>
                <a:gd name="T96" fmla="*/ 159 w 545"/>
                <a:gd name="T97" fmla="*/ 73 h 269"/>
                <a:gd name="T98" fmla="*/ 198 w 545"/>
                <a:gd name="T99" fmla="*/ 101 h 269"/>
                <a:gd name="T100" fmla="*/ 240 w 545"/>
                <a:gd name="T101" fmla="*/ 129 h 269"/>
                <a:gd name="T102" fmla="*/ 284 w 545"/>
                <a:gd name="T103" fmla="*/ 156 h 269"/>
                <a:gd name="T104" fmla="*/ 332 w 545"/>
                <a:gd name="T105" fmla="*/ 182 h 269"/>
                <a:gd name="T106" fmla="*/ 381 w 545"/>
                <a:gd name="T107" fmla="*/ 201 h 269"/>
                <a:gd name="T108" fmla="*/ 427 w 545"/>
                <a:gd name="T109" fmla="*/ 214 h 269"/>
                <a:gd name="T110" fmla="*/ 457 w 545"/>
                <a:gd name="T111" fmla="*/ 216 h 269"/>
                <a:gd name="T112" fmla="*/ 506 w 545"/>
                <a:gd name="T113" fmla="*/ 210 h 269"/>
                <a:gd name="T114" fmla="*/ 555 w 545"/>
                <a:gd name="T115" fmla="*/ 202 h 269"/>
                <a:gd name="T116" fmla="*/ 602 w 545"/>
                <a:gd name="T117" fmla="*/ 180 h 269"/>
                <a:gd name="T118" fmla="*/ 610 w 545"/>
                <a:gd name="T119" fmla="*/ 197 h 26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45"/>
                <a:gd name="T181" fmla="*/ 0 h 269"/>
                <a:gd name="T182" fmla="*/ 545 w 545"/>
                <a:gd name="T183" fmla="*/ 269 h 26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45" h="269">
                  <a:moveTo>
                    <a:pt x="541" y="188"/>
                  </a:moveTo>
                  <a:lnTo>
                    <a:pt x="539" y="188"/>
                  </a:lnTo>
                  <a:lnTo>
                    <a:pt x="533" y="192"/>
                  </a:lnTo>
                  <a:lnTo>
                    <a:pt x="527" y="195"/>
                  </a:lnTo>
                  <a:lnTo>
                    <a:pt x="522" y="197"/>
                  </a:lnTo>
                  <a:lnTo>
                    <a:pt x="515" y="200"/>
                  </a:lnTo>
                  <a:lnTo>
                    <a:pt x="507" y="203"/>
                  </a:lnTo>
                  <a:lnTo>
                    <a:pt x="502" y="204"/>
                  </a:lnTo>
                  <a:lnTo>
                    <a:pt x="498" y="205"/>
                  </a:lnTo>
                  <a:lnTo>
                    <a:pt x="492" y="207"/>
                  </a:lnTo>
                  <a:lnTo>
                    <a:pt x="486" y="210"/>
                  </a:lnTo>
                  <a:lnTo>
                    <a:pt x="480" y="210"/>
                  </a:lnTo>
                  <a:lnTo>
                    <a:pt x="475" y="211"/>
                  </a:lnTo>
                  <a:lnTo>
                    <a:pt x="467" y="212"/>
                  </a:lnTo>
                  <a:lnTo>
                    <a:pt x="461" y="215"/>
                  </a:lnTo>
                  <a:lnTo>
                    <a:pt x="453" y="215"/>
                  </a:lnTo>
                  <a:lnTo>
                    <a:pt x="445" y="216"/>
                  </a:lnTo>
                  <a:lnTo>
                    <a:pt x="436" y="216"/>
                  </a:lnTo>
                  <a:lnTo>
                    <a:pt x="429" y="219"/>
                  </a:lnTo>
                  <a:lnTo>
                    <a:pt x="424" y="219"/>
                  </a:lnTo>
                  <a:lnTo>
                    <a:pt x="420" y="219"/>
                  </a:lnTo>
                  <a:lnTo>
                    <a:pt x="414" y="219"/>
                  </a:lnTo>
                  <a:lnTo>
                    <a:pt x="410" y="219"/>
                  </a:lnTo>
                  <a:lnTo>
                    <a:pt x="405" y="219"/>
                  </a:lnTo>
                  <a:lnTo>
                    <a:pt x="401" y="219"/>
                  </a:lnTo>
                  <a:lnTo>
                    <a:pt x="396" y="219"/>
                  </a:lnTo>
                  <a:lnTo>
                    <a:pt x="392" y="220"/>
                  </a:lnTo>
                  <a:lnTo>
                    <a:pt x="385" y="219"/>
                  </a:lnTo>
                  <a:lnTo>
                    <a:pt x="379" y="219"/>
                  </a:lnTo>
                  <a:lnTo>
                    <a:pt x="374" y="219"/>
                  </a:lnTo>
                  <a:lnTo>
                    <a:pt x="369" y="218"/>
                  </a:lnTo>
                  <a:lnTo>
                    <a:pt x="362" y="216"/>
                  </a:lnTo>
                  <a:lnTo>
                    <a:pt x="355" y="215"/>
                  </a:lnTo>
                  <a:lnTo>
                    <a:pt x="348" y="212"/>
                  </a:lnTo>
                  <a:lnTo>
                    <a:pt x="343" y="211"/>
                  </a:lnTo>
                  <a:lnTo>
                    <a:pt x="336" y="210"/>
                  </a:lnTo>
                  <a:lnTo>
                    <a:pt x="330" y="207"/>
                  </a:lnTo>
                  <a:lnTo>
                    <a:pt x="324" y="204"/>
                  </a:lnTo>
                  <a:lnTo>
                    <a:pt x="318" y="201"/>
                  </a:lnTo>
                  <a:lnTo>
                    <a:pt x="311" y="199"/>
                  </a:lnTo>
                  <a:lnTo>
                    <a:pt x="305" y="196"/>
                  </a:lnTo>
                  <a:lnTo>
                    <a:pt x="299" y="192"/>
                  </a:lnTo>
                  <a:lnTo>
                    <a:pt x="292" y="189"/>
                  </a:lnTo>
                  <a:lnTo>
                    <a:pt x="285" y="185"/>
                  </a:lnTo>
                  <a:lnTo>
                    <a:pt x="279" y="183"/>
                  </a:lnTo>
                  <a:lnTo>
                    <a:pt x="270" y="179"/>
                  </a:lnTo>
                  <a:lnTo>
                    <a:pt x="265" y="175"/>
                  </a:lnTo>
                  <a:lnTo>
                    <a:pt x="258" y="169"/>
                  </a:lnTo>
                  <a:lnTo>
                    <a:pt x="252" y="165"/>
                  </a:lnTo>
                  <a:lnTo>
                    <a:pt x="245" y="161"/>
                  </a:lnTo>
                  <a:lnTo>
                    <a:pt x="238" y="157"/>
                  </a:lnTo>
                  <a:lnTo>
                    <a:pt x="231" y="153"/>
                  </a:lnTo>
                  <a:lnTo>
                    <a:pt x="225" y="148"/>
                  </a:lnTo>
                  <a:lnTo>
                    <a:pt x="218" y="144"/>
                  </a:lnTo>
                  <a:lnTo>
                    <a:pt x="213" y="140"/>
                  </a:lnTo>
                  <a:lnTo>
                    <a:pt x="205" y="134"/>
                  </a:lnTo>
                  <a:lnTo>
                    <a:pt x="199" y="130"/>
                  </a:lnTo>
                  <a:lnTo>
                    <a:pt x="192" y="126"/>
                  </a:lnTo>
                  <a:lnTo>
                    <a:pt x="187" y="122"/>
                  </a:lnTo>
                  <a:lnTo>
                    <a:pt x="180" y="117"/>
                  </a:lnTo>
                  <a:lnTo>
                    <a:pt x="174" y="113"/>
                  </a:lnTo>
                  <a:lnTo>
                    <a:pt x="167" y="107"/>
                  </a:lnTo>
                  <a:lnTo>
                    <a:pt x="162" y="103"/>
                  </a:lnTo>
                  <a:lnTo>
                    <a:pt x="155" y="98"/>
                  </a:lnTo>
                  <a:lnTo>
                    <a:pt x="149" y="94"/>
                  </a:lnTo>
                  <a:lnTo>
                    <a:pt x="144" y="90"/>
                  </a:lnTo>
                  <a:lnTo>
                    <a:pt x="139" y="86"/>
                  </a:lnTo>
                  <a:lnTo>
                    <a:pt x="132" y="80"/>
                  </a:lnTo>
                  <a:lnTo>
                    <a:pt x="127" y="76"/>
                  </a:lnTo>
                  <a:lnTo>
                    <a:pt x="123" y="72"/>
                  </a:lnTo>
                  <a:lnTo>
                    <a:pt x="117" y="68"/>
                  </a:lnTo>
                  <a:lnTo>
                    <a:pt x="112" y="64"/>
                  </a:lnTo>
                  <a:lnTo>
                    <a:pt x="108" y="60"/>
                  </a:lnTo>
                  <a:lnTo>
                    <a:pt x="104" y="56"/>
                  </a:lnTo>
                  <a:lnTo>
                    <a:pt x="100" y="55"/>
                  </a:lnTo>
                  <a:lnTo>
                    <a:pt x="94" y="51"/>
                  </a:lnTo>
                  <a:lnTo>
                    <a:pt x="90" y="47"/>
                  </a:lnTo>
                  <a:lnTo>
                    <a:pt x="86" y="43"/>
                  </a:lnTo>
                  <a:lnTo>
                    <a:pt x="84" y="41"/>
                  </a:lnTo>
                  <a:lnTo>
                    <a:pt x="75" y="36"/>
                  </a:lnTo>
                  <a:lnTo>
                    <a:pt x="71" y="31"/>
                  </a:lnTo>
                  <a:lnTo>
                    <a:pt x="66" y="27"/>
                  </a:lnTo>
                  <a:lnTo>
                    <a:pt x="62" y="24"/>
                  </a:lnTo>
                  <a:lnTo>
                    <a:pt x="61" y="23"/>
                  </a:lnTo>
                  <a:lnTo>
                    <a:pt x="59" y="23"/>
                  </a:lnTo>
                  <a:lnTo>
                    <a:pt x="53" y="20"/>
                  </a:lnTo>
                  <a:lnTo>
                    <a:pt x="49" y="24"/>
                  </a:lnTo>
                  <a:lnTo>
                    <a:pt x="45" y="28"/>
                  </a:lnTo>
                  <a:lnTo>
                    <a:pt x="41" y="33"/>
                  </a:lnTo>
                  <a:lnTo>
                    <a:pt x="41" y="37"/>
                  </a:lnTo>
                  <a:lnTo>
                    <a:pt x="43" y="44"/>
                  </a:lnTo>
                  <a:lnTo>
                    <a:pt x="46" y="51"/>
                  </a:lnTo>
                  <a:lnTo>
                    <a:pt x="51" y="60"/>
                  </a:lnTo>
                  <a:lnTo>
                    <a:pt x="54" y="67"/>
                  </a:lnTo>
                  <a:lnTo>
                    <a:pt x="58" y="74"/>
                  </a:lnTo>
                  <a:lnTo>
                    <a:pt x="61" y="79"/>
                  </a:lnTo>
                  <a:lnTo>
                    <a:pt x="62" y="80"/>
                  </a:lnTo>
                  <a:lnTo>
                    <a:pt x="65" y="80"/>
                  </a:lnTo>
                  <a:lnTo>
                    <a:pt x="71" y="82"/>
                  </a:lnTo>
                  <a:lnTo>
                    <a:pt x="77" y="83"/>
                  </a:lnTo>
                  <a:lnTo>
                    <a:pt x="77" y="87"/>
                  </a:lnTo>
                  <a:lnTo>
                    <a:pt x="73" y="90"/>
                  </a:lnTo>
                  <a:lnTo>
                    <a:pt x="67" y="94"/>
                  </a:lnTo>
                  <a:lnTo>
                    <a:pt x="62" y="95"/>
                  </a:lnTo>
                  <a:lnTo>
                    <a:pt x="58" y="98"/>
                  </a:lnTo>
                  <a:lnTo>
                    <a:pt x="54" y="101"/>
                  </a:lnTo>
                  <a:lnTo>
                    <a:pt x="50" y="102"/>
                  </a:lnTo>
                  <a:lnTo>
                    <a:pt x="45" y="105"/>
                  </a:lnTo>
                  <a:lnTo>
                    <a:pt x="41" y="107"/>
                  </a:lnTo>
                  <a:lnTo>
                    <a:pt x="35" y="110"/>
                  </a:lnTo>
                  <a:lnTo>
                    <a:pt x="32" y="114"/>
                  </a:lnTo>
                  <a:lnTo>
                    <a:pt x="26" y="119"/>
                  </a:lnTo>
                  <a:lnTo>
                    <a:pt x="22" y="125"/>
                  </a:lnTo>
                  <a:lnTo>
                    <a:pt x="18" y="130"/>
                  </a:lnTo>
                  <a:lnTo>
                    <a:pt x="16" y="137"/>
                  </a:lnTo>
                  <a:lnTo>
                    <a:pt x="15" y="144"/>
                  </a:lnTo>
                  <a:lnTo>
                    <a:pt x="15" y="150"/>
                  </a:lnTo>
                  <a:lnTo>
                    <a:pt x="15" y="154"/>
                  </a:lnTo>
                  <a:lnTo>
                    <a:pt x="15" y="160"/>
                  </a:lnTo>
                  <a:lnTo>
                    <a:pt x="16" y="162"/>
                  </a:lnTo>
                  <a:lnTo>
                    <a:pt x="20" y="165"/>
                  </a:lnTo>
                  <a:lnTo>
                    <a:pt x="24" y="166"/>
                  </a:lnTo>
                  <a:lnTo>
                    <a:pt x="31" y="169"/>
                  </a:lnTo>
                  <a:lnTo>
                    <a:pt x="35" y="171"/>
                  </a:lnTo>
                  <a:lnTo>
                    <a:pt x="38" y="173"/>
                  </a:lnTo>
                  <a:lnTo>
                    <a:pt x="38" y="171"/>
                  </a:lnTo>
                  <a:lnTo>
                    <a:pt x="41" y="166"/>
                  </a:lnTo>
                  <a:lnTo>
                    <a:pt x="43" y="162"/>
                  </a:lnTo>
                  <a:lnTo>
                    <a:pt x="47" y="157"/>
                  </a:lnTo>
                  <a:lnTo>
                    <a:pt x="50" y="152"/>
                  </a:lnTo>
                  <a:lnTo>
                    <a:pt x="54" y="148"/>
                  </a:lnTo>
                  <a:lnTo>
                    <a:pt x="57" y="144"/>
                  </a:lnTo>
                  <a:lnTo>
                    <a:pt x="59" y="144"/>
                  </a:lnTo>
                  <a:lnTo>
                    <a:pt x="62" y="142"/>
                  </a:lnTo>
                  <a:lnTo>
                    <a:pt x="65" y="144"/>
                  </a:lnTo>
                  <a:lnTo>
                    <a:pt x="65" y="146"/>
                  </a:lnTo>
                  <a:lnTo>
                    <a:pt x="63" y="150"/>
                  </a:lnTo>
                  <a:lnTo>
                    <a:pt x="62" y="152"/>
                  </a:lnTo>
                  <a:lnTo>
                    <a:pt x="59" y="157"/>
                  </a:lnTo>
                  <a:lnTo>
                    <a:pt x="55" y="164"/>
                  </a:lnTo>
                  <a:lnTo>
                    <a:pt x="53" y="173"/>
                  </a:lnTo>
                  <a:lnTo>
                    <a:pt x="49" y="180"/>
                  </a:lnTo>
                  <a:lnTo>
                    <a:pt x="46" y="189"/>
                  </a:lnTo>
                  <a:lnTo>
                    <a:pt x="43" y="196"/>
                  </a:lnTo>
                  <a:lnTo>
                    <a:pt x="43" y="203"/>
                  </a:lnTo>
                  <a:lnTo>
                    <a:pt x="43" y="207"/>
                  </a:lnTo>
                  <a:lnTo>
                    <a:pt x="49" y="211"/>
                  </a:lnTo>
                  <a:lnTo>
                    <a:pt x="54" y="215"/>
                  </a:lnTo>
                  <a:lnTo>
                    <a:pt x="63" y="219"/>
                  </a:lnTo>
                  <a:lnTo>
                    <a:pt x="71" y="222"/>
                  </a:lnTo>
                  <a:lnTo>
                    <a:pt x="78" y="224"/>
                  </a:lnTo>
                  <a:lnTo>
                    <a:pt x="84" y="226"/>
                  </a:lnTo>
                  <a:lnTo>
                    <a:pt x="85" y="227"/>
                  </a:lnTo>
                  <a:lnTo>
                    <a:pt x="85" y="226"/>
                  </a:lnTo>
                  <a:lnTo>
                    <a:pt x="85" y="222"/>
                  </a:lnTo>
                  <a:lnTo>
                    <a:pt x="86" y="215"/>
                  </a:lnTo>
                  <a:lnTo>
                    <a:pt x="86" y="210"/>
                  </a:lnTo>
                  <a:lnTo>
                    <a:pt x="88" y="201"/>
                  </a:lnTo>
                  <a:lnTo>
                    <a:pt x="89" y="196"/>
                  </a:lnTo>
                  <a:lnTo>
                    <a:pt x="90" y="192"/>
                  </a:lnTo>
                  <a:lnTo>
                    <a:pt x="93" y="189"/>
                  </a:lnTo>
                  <a:lnTo>
                    <a:pt x="96" y="189"/>
                  </a:lnTo>
                  <a:lnTo>
                    <a:pt x="97" y="196"/>
                  </a:lnTo>
                  <a:lnTo>
                    <a:pt x="97" y="201"/>
                  </a:lnTo>
                  <a:lnTo>
                    <a:pt x="97" y="205"/>
                  </a:lnTo>
                  <a:lnTo>
                    <a:pt x="96" y="205"/>
                  </a:lnTo>
                  <a:lnTo>
                    <a:pt x="96" y="211"/>
                  </a:lnTo>
                  <a:lnTo>
                    <a:pt x="96" y="216"/>
                  </a:lnTo>
                  <a:lnTo>
                    <a:pt x="96" y="223"/>
                  </a:lnTo>
                  <a:lnTo>
                    <a:pt x="96" y="230"/>
                  </a:lnTo>
                  <a:lnTo>
                    <a:pt x="98" y="238"/>
                  </a:lnTo>
                  <a:lnTo>
                    <a:pt x="100" y="243"/>
                  </a:lnTo>
                  <a:lnTo>
                    <a:pt x="105" y="249"/>
                  </a:lnTo>
                  <a:lnTo>
                    <a:pt x="109" y="249"/>
                  </a:lnTo>
                  <a:lnTo>
                    <a:pt x="117" y="249"/>
                  </a:lnTo>
                  <a:lnTo>
                    <a:pt x="121" y="247"/>
                  </a:lnTo>
                  <a:lnTo>
                    <a:pt x="125" y="247"/>
                  </a:lnTo>
                  <a:lnTo>
                    <a:pt x="129" y="246"/>
                  </a:lnTo>
                  <a:lnTo>
                    <a:pt x="135" y="246"/>
                  </a:lnTo>
                  <a:lnTo>
                    <a:pt x="141" y="242"/>
                  </a:lnTo>
                  <a:lnTo>
                    <a:pt x="148" y="239"/>
                  </a:lnTo>
                  <a:lnTo>
                    <a:pt x="153" y="236"/>
                  </a:lnTo>
                  <a:lnTo>
                    <a:pt x="155" y="236"/>
                  </a:lnTo>
                  <a:lnTo>
                    <a:pt x="158" y="236"/>
                  </a:lnTo>
                  <a:lnTo>
                    <a:pt x="162" y="238"/>
                  </a:lnTo>
                  <a:lnTo>
                    <a:pt x="164" y="239"/>
                  </a:lnTo>
                  <a:lnTo>
                    <a:pt x="164" y="242"/>
                  </a:lnTo>
                  <a:lnTo>
                    <a:pt x="160" y="243"/>
                  </a:lnTo>
                  <a:lnTo>
                    <a:pt x="153" y="247"/>
                  </a:lnTo>
                  <a:lnTo>
                    <a:pt x="149" y="249"/>
                  </a:lnTo>
                  <a:lnTo>
                    <a:pt x="145" y="251"/>
                  </a:lnTo>
                  <a:lnTo>
                    <a:pt x="140" y="253"/>
                  </a:lnTo>
                  <a:lnTo>
                    <a:pt x="136" y="257"/>
                  </a:lnTo>
                  <a:lnTo>
                    <a:pt x="131" y="258"/>
                  </a:lnTo>
                  <a:lnTo>
                    <a:pt x="125" y="261"/>
                  </a:lnTo>
                  <a:lnTo>
                    <a:pt x="121" y="262"/>
                  </a:lnTo>
                  <a:lnTo>
                    <a:pt x="117" y="265"/>
                  </a:lnTo>
                  <a:lnTo>
                    <a:pt x="112" y="266"/>
                  </a:lnTo>
                  <a:lnTo>
                    <a:pt x="108" y="267"/>
                  </a:lnTo>
                  <a:lnTo>
                    <a:pt x="104" y="269"/>
                  </a:lnTo>
                  <a:lnTo>
                    <a:pt x="102" y="269"/>
                  </a:lnTo>
                  <a:lnTo>
                    <a:pt x="96" y="266"/>
                  </a:lnTo>
                  <a:lnTo>
                    <a:pt x="93" y="262"/>
                  </a:lnTo>
                  <a:lnTo>
                    <a:pt x="90" y="258"/>
                  </a:lnTo>
                  <a:lnTo>
                    <a:pt x="89" y="255"/>
                  </a:lnTo>
                  <a:lnTo>
                    <a:pt x="86" y="250"/>
                  </a:lnTo>
                  <a:lnTo>
                    <a:pt x="86" y="246"/>
                  </a:lnTo>
                  <a:lnTo>
                    <a:pt x="86" y="243"/>
                  </a:lnTo>
                  <a:lnTo>
                    <a:pt x="85" y="242"/>
                  </a:lnTo>
                  <a:lnTo>
                    <a:pt x="80" y="242"/>
                  </a:lnTo>
                  <a:lnTo>
                    <a:pt x="75" y="239"/>
                  </a:lnTo>
                  <a:lnTo>
                    <a:pt x="71" y="239"/>
                  </a:lnTo>
                  <a:lnTo>
                    <a:pt x="66" y="238"/>
                  </a:lnTo>
                  <a:lnTo>
                    <a:pt x="62" y="238"/>
                  </a:lnTo>
                  <a:lnTo>
                    <a:pt x="58" y="235"/>
                  </a:lnTo>
                  <a:lnTo>
                    <a:pt x="53" y="235"/>
                  </a:lnTo>
                  <a:lnTo>
                    <a:pt x="49" y="234"/>
                  </a:lnTo>
                  <a:lnTo>
                    <a:pt x="45" y="232"/>
                  </a:lnTo>
                  <a:lnTo>
                    <a:pt x="38" y="230"/>
                  </a:lnTo>
                  <a:lnTo>
                    <a:pt x="34" y="227"/>
                  </a:lnTo>
                  <a:lnTo>
                    <a:pt x="30" y="222"/>
                  </a:lnTo>
                  <a:lnTo>
                    <a:pt x="30" y="218"/>
                  </a:lnTo>
                  <a:lnTo>
                    <a:pt x="30" y="211"/>
                  </a:lnTo>
                  <a:lnTo>
                    <a:pt x="30" y="205"/>
                  </a:lnTo>
                  <a:lnTo>
                    <a:pt x="30" y="197"/>
                  </a:lnTo>
                  <a:lnTo>
                    <a:pt x="30" y="193"/>
                  </a:lnTo>
                  <a:lnTo>
                    <a:pt x="31" y="189"/>
                  </a:lnTo>
                  <a:lnTo>
                    <a:pt x="30" y="188"/>
                  </a:lnTo>
                  <a:lnTo>
                    <a:pt x="27" y="188"/>
                  </a:lnTo>
                  <a:lnTo>
                    <a:pt x="22" y="185"/>
                  </a:lnTo>
                  <a:lnTo>
                    <a:pt x="18" y="184"/>
                  </a:lnTo>
                  <a:lnTo>
                    <a:pt x="12" y="181"/>
                  </a:lnTo>
                  <a:lnTo>
                    <a:pt x="8" y="179"/>
                  </a:lnTo>
                  <a:lnTo>
                    <a:pt x="3" y="176"/>
                  </a:lnTo>
                  <a:lnTo>
                    <a:pt x="2" y="173"/>
                  </a:lnTo>
                  <a:lnTo>
                    <a:pt x="0" y="168"/>
                  </a:lnTo>
                  <a:lnTo>
                    <a:pt x="0" y="161"/>
                  </a:lnTo>
                  <a:lnTo>
                    <a:pt x="0" y="157"/>
                  </a:lnTo>
                  <a:lnTo>
                    <a:pt x="2" y="153"/>
                  </a:lnTo>
                  <a:lnTo>
                    <a:pt x="2" y="149"/>
                  </a:lnTo>
                  <a:lnTo>
                    <a:pt x="2" y="145"/>
                  </a:lnTo>
                  <a:lnTo>
                    <a:pt x="2" y="141"/>
                  </a:lnTo>
                  <a:lnTo>
                    <a:pt x="3" y="136"/>
                  </a:lnTo>
                  <a:lnTo>
                    <a:pt x="3" y="131"/>
                  </a:lnTo>
                  <a:lnTo>
                    <a:pt x="4" y="127"/>
                  </a:lnTo>
                  <a:lnTo>
                    <a:pt x="6" y="121"/>
                  </a:lnTo>
                  <a:lnTo>
                    <a:pt x="7" y="117"/>
                  </a:lnTo>
                  <a:lnTo>
                    <a:pt x="10" y="111"/>
                  </a:lnTo>
                  <a:lnTo>
                    <a:pt x="15" y="106"/>
                  </a:lnTo>
                  <a:lnTo>
                    <a:pt x="22" y="101"/>
                  </a:lnTo>
                  <a:lnTo>
                    <a:pt x="30" y="97"/>
                  </a:lnTo>
                  <a:lnTo>
                    <a:pt x="38" y="91"/>
                  </a:lnTo>
                  <a:lnTo>
                    <a:pt x="43" y="87"/>
                  </a:lnTo>
                  <a:lnTo>
                    <a:pt x="49" y="84"/>
                  </a:lnTo>
                  <a:lnTo>
                    <a:pt x="51" y="84"/>
                  </a:lnTo>
                  <a:lnTo>
                    <a:pt x="49" y="82"/>
                  </a:lnTo>
                  <a:lnTo>
                    <a:pt x="46" y="75"/>
                  </a:lnTo>
                  <a:lnTo>
                    <a:pt x="43" y="71"/>
                  </a:lnTo>
                  <a:lnTo>
                    <a:pt x="41" y="67"/>
                  </a:lnTo>
                  <a:lnTo>
                    <a:pt x="39" y="62"/>
                  </a:lnTo>
                  <a:lnTo>
                    <a:pt x="38" y="58"/>
                  </a:lnTo>
                  <a:lnTo>
                    <a:pt x="35" y="52"/>
                  </a:lnTo>
                  <a:lnTo>
                    <a:pt x="32" y="47"/>
                  </a:lnTo>
                  <a:lnTo>
                    <a:pt x="30" y="41"/>
                  </a:lnTo>
                  <a:lnTo>
                    <a:pt x="28" y="37"/>
                  </a:lnTo>
                  <a:lnTo>
                    <a:pt x="27" y="33"/>
                  </a:lnTo>
                  <a:lnTo>
                    <a:pt x="26" y="29"/>
                  </a:lnTo>
                  <a:lnTo>
                    <a:pt x="26" y="27"/>
                  </a:lnTo>
                  <a:lnTo>
                    <a:pt x="26" y="25"/>
                  </a:lnTo>
                  <a:lnTo>
                    <a:pt x="27" y="20"/>
                  </a:lnTo>
                  <a:lnTo>
                    <a:pt x="30" y="16"/>
                  </a:lnTo>
                  <a:lnTo>
                    <a:pt x="34" y="10"/>
                  </a:lnTo>
                  <a:lnTo>
                    <a:pt x="41" y="6"/>
                  </a:lnTo>
                  <a:lnTo>
                    <a:pt x="45" y="2"/>
                  </a:lnTo>
                  <a:lnTo>
                    <a:pt x="51" y="1"/>
                  </a:lnTo>
                  <a:lnTo>
                    <a:pt x="57" y="0"/>
                  </a:lnTo>
                  <a:lnTo>
                    <a:pt x="62" y="1"/>
                  </a:lnTo>
                  <a:lnTo>
                    <a:pt x="66" y="2"/>
                  </a:lnTo>
                  <a:lnTo>
                    <a:pt x="73" y="10"/>
                  </a:lnTo>
                  <a:lnTo>
                    <a:pt x="77" y="14"/>
                  </a:lnTo>
                  <a:lnTo>
                    <a:pt x="84" y="20"/>
                  </a:lnTo>
                  <a:lnTo>
                    <a:pt x="90" y="25"/>
                  </a:lnTo>
                  <a:lnTo>
                    <a:pt x="98" y="32"/>
                  </a:lnTo>
                  <a:lnTo>
                    <a:pt x="101" y="35"/>
                  </a:lnTo>
                  <a:lnTo>
                    <a:pt x="105" y="39"/>
                  </a:lnTo>
                  <a:lnTo>
                    <a:pt x="109" y="41"/>
                  </a:lnTo>
                  <a:lnTo>
                    <a:pt x="113" y="45"/>
                  </a:lnTo>
                  <a:lnTo>
                    <a:pt x="117" y="49"/>
                  </a:lnTo>
                  <a:lnTo>
                    <a:pt x="123" y="53"/>
                  </a:lnTo>
                  <a:lnTo>
                    <a:pt x="127" y="58"/>
                  </a:lnTo>
                  <a:lnTo>
                    <a:pt x="132" y="62"/>
                  </a:lnTo>
                  <a:lnTo>
                    <a:pt x="137" y="66"/>
                  </a:lnTo>
                  <a:lnTo>
                    <a:pt x="141" y="70"/>
                  </a:lnTo>
                  <a:lnTo>
                    <a:pt x="148" y="74"/>
                  </a:lnTo>
                  <a:lnTo>
                    <a:pt x="153" y="79"/>
                  </a:lnTo>
                  <a:lnTo>
                    <a:pt x="159" y="83"/>
                  </a:lnTo>
                  <a:lnTo>
                    <a:pt x="164" y="88"/>
                  </a:lnTo>
                  <a:lnTo>
                    <a:pt x="171" y="92"/>
                  </a:lnTo>
                  <a:lnTo>
                    <a:pt x="176" y="98"/>
                  </a:lnTo>
                  <a:lnTo>
                    <a:pt x="182" y="102"/>
                  </a:lnTo>
                  <a:lnTo>
                    <a:pt x="188" y="106"/>
                  </a:lnTo>
                  <a:lnTo>
                    <a:pt x="194" y="110"/>
                  </a:lnTo>
                  <a:lnTo>
                    <a:pt x="201" y="115"/>
                  </a:lnTo>
                  <a:lnTo>
                    <a:pt x="206" y="119"/>
                  </a:lnTo>
                  <a:lnTo>
                    <a:pt x="213" y="123"/>
                  </a:lnTo>
                  <a:lnTo>
                    <a:pt x="219" y="129"/>
                  </a:lnTo>
                  <a:lnTo>
                    <a:pt x="226" y="133"/>
                  </a:lnTo>
                  <a:lnTo>
                    <a:pt x="233" y="137"/>
                  </a:lnTo>
                  <a:lnTo>
                    <a:pt x="238" y="141"/>
                  </a:lnTo>
                  <a:lnTo>
                    <a:pt x="245" y="145"/>
                  </a:lnTo>
                  <a:lnTo>
                    <a:pt x="252" y="150"/>
                  </a:lnTo>
                  <a:lnTo>
                    <a:pt x="260" y="153"/>
                  </a:lnTo>
                  <a:lnTo>
                    <a:pt x="266" y="157"/>
                  </a:lnTo>
                  <a:lnTo>
                    <a:pt x="273" y="161"/>
                  </a:lnTo>
                  <a:lnTo>
                    <a:pt x="281" y="166"/>
                  </a:lnTo>
                  <a:lnTo>
                    <a:pt x="288" y="169"/>
                  </a:lnTo>
                  <a:lnTo>
                    <a:pt x="295" y="173"/>
                  </a:lnTo>
                  <a:lnTo>
                    <a:pt x="301" y="177"/>
                  </a:lnTo>
                  <a:lnTo>
                    <a:pt x="309" y="180"/>
                  </a:lnTo>
                  <a:lnTo>
                    <a:pt x="316" y="183"/>
                  </a:lnTo>
                  <a:lnTo>
                    <a:pt x="323" y="185"/>
                  </a:lnTo>
                  <a:lnTo>
                    <a:pt x="330" y="189"/>
                  </a:lnTo>
                  <a:lnTo>
                    <a:pt x="338" y="192"/>
                  </a:lnTo>
                  <a:lnTo>
                    <a:pt x="344" y="195"/>
                  </a:lnTo>
                  <a:lnTo>
                    <a:pt x="351" y="197"/>
                  </a:lnTo>
                  <a:lnTo>
                    <a:pt x="358" y="200"/>
                  </a:lnTo>
                  <a:lnTo>
                    <a:pt x="366" y="201"/>
                  </a:lnTo>
                  <a:lnTo>
                    <a:pt x="373" y="203"/>
                  </a:lnTo>
                  <a:lnTo>
                    <a:pt x="379" y="205"/>
                  </a:lnTo>
                  <a:lnTo>
                    <a:pt x="387" y="207"/>
                  </a:lnTo>
                  <a:lnTo>
                    <a:pt x="394" y="210"/>
                  </a:lnTo>
                  <a:lnTo>
                    <a:pt x="394" y="208"/>
                  </a:lnTo>
                  <a:lnTo>
                    <a:pt x="397" y="208"/>
                  </a:lnTo>
                  <a:lnTo>
                    <a:pt x="401" y="207"/>
                  </a:lnTo>
                  <a:lnTo>
                    <a:pt x="406" y="207"/>
                  </a:lnTo>
                  <a:lnTo>
                    <a:pt x="412" y="207"/>
                  </a:lnTo>
                  <a:lnTo>
                    <a:pt x="418" y="205"/>
                  </a:lnTo>
                  <a:lnTo>
                    <a:pt x="425" y="205"/>
                  </a:lnTo>
                  <a:lnTo>
                    <a:pt x="435" y="205"/>
                  </a:lnTo>
                  <a:lnTo>
                    <a:pt x="443" y="203"/>
                  </a:lnTo>
                  <a:lnTo>
                    <a:pt x="449" y="201"/>
                  </a:lnTo>
                  <a:lnTo>
                    <a:pt x="457" y="200"/>
                  </a:lnTo>
                  <a:lnTo>
                    <a:pt x="467" y="200"/>
                  </a:lnTo>
                  <a:lnTo>
                    <a:pt x="474" y="197"/>
                  </a:lnTo>
                  <a:lnTo>
                    <a:pt x="480" y="196"/>
                  </a:lnTo>
                  <a:lnTo>
                    <a:pt x="487" y="195"/>
                  </a:lnTo>
                  <a:lnTo>
                    <a:pt x="492" y="193"/>
                  </a:lnTo>
                  <a:lnTo>
                    <a:pt x="500" y="189"/>
                  </a:lnTo>
                  <a:lnTo>
                    <a:pt x="509" y="184"/>
                  </a:lnTo>
                  <a:lnTo>
                    <a:pt x="515" y="180"/>
                  </a:lnTo>
                  <a:lnTo>
                    <a:pt x="523" y="176"/>
                  </a:lnTo>
                  <a:lnTo>
                    <a:pt x="530" y="172"/>
                  </a:lnTo>
                  <a:lnTo>
                    <a:pt x="535" y="171"/>
                  </a:lnTo>
                  <a:lnTo>
                    <a:pt x="539" y="169"/>
                  </a:lnTo>
                  <a:lnTo>
                    <a:pt x="543" y="171"/>
                  </a:lnTo>
                  <a:lnTo>
                    <a:pt x="545" y="176"/>
                  </a:lnTo>
                  <a:lnTo>
                    <a:pt x="543" y="181"/>
                  </a:lnTo>
                  <a:lnTo>
                    <a:pt x="542" y="185"/>
                  </a:lnTo>
                  <a:lnTo>
                    <a:pt x="541" y="1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3" name="Freeform 41"/>
            <p:cNvSpPr>
              <a:spLocks/>
            </p:cNvSpPr>
            <p:nvPr/>
          </p:nvSpPr>
          <p:spPr bwMode="auto">
            <a:xfrm>
              <a:off x="2492" y="1920"/>
              <a:ext cx="493" cy="213"/>
            </a:xfrm>
            <a:custGeom>
              <a:avLst/>
              <a:gdLst>
                <a:gd name="T0" fmla="*/ 20 w 474"/>
                <a:gd name="T1" fmla="*/ 41 h 210"/>
                <a:gd name="T2" fmla="*/ 38 w 474"/>
                <a:gd name="T3" fmla="*/ 61 h 210"/>
                <a:gd name="T4" fmla="*/ 53 w 474"/>
                <a:gd name="T5" fmla="*/ 71 h 210"/>
                <a:gd name="T6" fmla="*/ 70 w 474"/>
                <a:gd name="T7" fmla="*/ 84 h 210"/>
                <a:gd name="T8" fmla="*/ 88 w 474"/>
                <a:gd name="T9" fmla="*/ 96 h 210"/>
                <a:gd name="T10" fmla="*/ 111 w 474"/>
                <a:gd name="T11" fmla="*/ 113 h 210"/>
                <a:gd name="T12" fmla="*/ 137 w 474"/>
                <a:gd name="T13" fmla="*/ 124 h 210"/>
                <a:gd name="T14" fmla="*/ 164 w 474"/>
                <a:gd name="T15" fmla="*/ 135 h 210"/>
                <a:gd name="T16" fmla="*/ 180 w 474"/>
                <a:gd name="T17" fmla="*/ 139 h 210"/>
                <a:gd name="T18" fmla="*/ 204 w 474"/>
                <a:gd name="T19" fmla="*/ 146 h 210"/>
                <a:gd name="T20" fmla="*/ 229 w 474"/>
                <a:gd name="T21" fmla="*/ 148 h 210"/>
                <a:gd name="T22" fmla="*/ 254 w 474"/>
                <a:gd name="T23" fmla="*/ 152 h 210"/>
                <a:gd name="T24" fmla="*/ 274 w 474"/>
                <a:gd name="T25" fmla="*/ 155 h 210"/>
                <a:gd name="T26" fmla="*/ 291 w 474"/>
                <a:gd name="T27" fmla="*/ 155 h 210"/>
                <a:gd name="T28" fmla="*/ 312 w 474"/>
                <a:gd name="T29" fmla="*/ 155 h 210"/>
                <a:gd name="T30" fmla="*/ 333 w 474"/>
                <a:gd name="T31" fmla="*/ 155 h 210"/>
                <a:gd name="T32" fmla="*/ 320 w 474"/>
                <a:gd name="T33" fmla="*/ 0 h 210"/>
                <a:gd name="T34" fmla="*/ 374 w 474"/>
                <a:gd name="T35" fmla="*/ 201 h 210"/>
                <a:gd name="T36" fmla="*/ 387 w 474"/>
                <a:gd name="T37" fmla="*/ 199 h 210"/>
                <a:gd name="T38" fmla="*/ 401 w 474"/>
                <a:gd name="T39" fmla="*/ 196 h 210"/>
                <a:gd name="T40" fmla="*/ 421 w 474"/>
                <a:gd name="T41" fmla="*/ 192 h 210"/>
                <a:gd name="T42" fmla="*/ 441 w 474"/>
                <a:gd name="T43" fmla="*/ 188 h 210"/>
                <a:gd name="T44" fmla="*/ 465 w 474"/>
                <a:gd name="T45" fmla="*/ 181 h 210"/>
                <a:gd name="T46" fmla="*/ 487 w 474"/>
                <a:gd name="T47" fmla="*/ 171 h 210"/>
                <a:gd name="T48" fmla="*/ 507 w 474"/>
                <a:gd name="T49" fmla="*/ 162 h 210"/>
                <a:gd name="T50" fmla="*/ 520 w 474"/>
                <a:gd name="T51" fmla="*/ 154 h 210"/>
                <a:gd name="T52" fmla="*/ 534 w 474"/>
                <a:gd name="T53" fmla="*/ 151 h 210"/>
                <a:gd name="T54" fmla="*/ 518 w 474"/>
                <a:gd name="T55" fmla="*/ 169 h 210"/>
                <a:gd name="T56" fmla="*/ 504 w 474"/>
                <a:gd name="T57" fmla="*/ 181 h 210"/>
                <a:gd name="T58" fmla="*/ 492 w 474"/>
                <a:gd name="T59" fmla="*/ 186 h 210"/>
                <a:gd name="T60" fmla="*/ 475 w 474"/>
                <a:gd name="T61" fmla="*/ 192 h 210"/>
                <a:gd name="T62" fmla="*/ 457 w 474"/>
                <a:gd name="T63" fmla="*/ 197 h 210"/>
                <a:gd name="T64" fmla="*/ 439 w 474"/>
                <a:gd name="T65" fmla="*/ 204 h 210"/>
                <a:gd name="T66" fmla="*/ 419 w 474"/>
                <a:gd name="T67" fmla="*/ 209 h 210"/>
                <a:gd name="T68" fmla="*/ 399 w 474"/>
                <a:gd name="T69" fmla="*/ 213 h 210"/>
                <a:gd name="T70" fmla="*/ 384 w 474"/>
                <a:gd name="T71" fmla="*/ 217 h 210"/>
                <a:gd name="T72" fmla="*/ 372 w 474"/>
                <a:gd name="T73" fmla="*/ 219 h 210"/>
                <a:gd name="T74" fmla="*/ 360 w 474"/>
                <a:gd name="T75" fmla="*/ 215 h 210"/>
                <a:gd name="T76" fmla="*/ 354 w 474"/>
                <a:gd name="T77" fmla="*/ 197 h 210"/>
                <a:gd name="T78" fmla="*/ 348 w 474"/>
                <a:gd name="T79" fmla="*/ 181 h 210"/>
                <a:gd name="T80" fmla="*/ 339 w 474"/>
                <a:gd name="T81" fmla="*/ 181 h 210"/>
                <a:gd name="T82" fmla="*/ 317 w 474"/>
                <a:gd name="T83" fmla="*/ 181 h 210"/>
                <a:gd name="T84" fmla="*/ 300 w 474"/>
                <a:gd name="T85" fmla="*/ 179 h 210"/>
                <a:gd name="T86" fmla="*/ 282 w 474"/>
                <a:gd name="T87" fmla="*/ 178 h 210"/>
                <a:gd name="T88" fmla="*/ 268 w 474"/>
                <a:gd name="T89" fmla="*/ 175 h 210"/>
                <a:gd name="T90" fmla="*/ 248 w 474"/>
                <a:gd name="T91" fmla="*/ 173 h 210"/>
                <a:gd name="T92" fmla="*/ 228 w 474"/>
                <a:gd name="T93" fmla="*/ 170 h 210"/>
                <a:gd name="T94" fmla="*/ 208 w 474"/>
                <a:gd name="T95" fmla="*/ 166 h 210"/>
                <a:gd name="T96" fmla="*/ 187 w 474"/>
                <a:gd name="T97" fmla="*/ 162 h 210"/>
                <a:gd name="T98" fmla="*/ 166 w 474"/>
                <a:gd name="T99" fmla="*/ 155 h 210"/>
                <a:gd name="T100" fmla="*/ 142 w 474"/>
                <a:gd name="T101" fmla="*/ 147 h 210"/>
                <a:gd name="T102" fmla="*/ 120 w 474"/>
                <a:gd name="T103" fmla="*/ 139 h 210"/>
                <a:gd name="T104" fmla="*/ 102 w 474"/>
                <a:gd name="T105" fmla="*/ 130 h 210"/>
                <a:gd name="T106" fmla="*/ 79 w 474"/>
                <a:gd name="T107" fmla="*/ 116 h 210"/>
                <a:gd name="T108" fmla="*/ 58 w 474"/>
                <a:gd name="T109" fmla="*/ 100 h 210"/>
                <a:gd name="T110" fmla="*/ 38 w 474"/>
                <a:gd name="T111" fmla="*/ 84 h 210"/>
                <a:gd name="T112" fmla="*/ 22 w 474"/>
                <a:gd name="T113" fmla="*/ 66 h 210"/>
                <a:gd name="T114" fmla="*/ 4 w 474"/>
                <a:gd name="T115" fmla="*/ 47 h 210"/>
                <a:gd name="T116" fmla="*/ 12 w 474"/>
                <a:gd name="T117" fmla="*/ 32 h 2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74"/>
                <a:gd name="T178" fmla="*/ 0 h 210"/>
                <a:gd name="T179" fmla="*/ 474 w 474"/>
                <a:gd name="T180" fmla="*/ 210 h 21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74" h="210">
                  <a:moveTo>
                    <a:pt x="12" y="32"/>
                  </a:moveTo>
                  <a:lnTo>
                    <a:pt x="15" y="35"/>
                  </a:lnTo>
                  <a:lnTo>
                    <a:pt x="17" y="38"/>
                  </a:lnTo>
                  <a:lnTo>
                    <a:pt x="23" y="44"/>
                  </a:lnTo>
                  <a:lnTo>
                    <a:pt x="28" y="50"/>
                  </a:lnTo>
                  <a:lnTo>
                    <a:pt x="35" y="58"/>
                  </a:lnTo>
                  <a:lnTo>
                    <a:pt x="39" y="60"/>
                  </a:lnTo>
                  <a:lnTo>
                    <a:pt x="43" y="64"/>
                  </a:lnTo>
                  <a:lnTo>
                    <a:pt x="47" y="68"/>
                  </a:lnTo>
                  <a:lnTo>
                    <a:pt x="52" y="73"/>
                  </a:lnTo>
                  <a:lnTo>
                    <a:pt x="58" y="77"/>
                  </a:lnTo>
                  <a:lnTo>
                    <a:pt x="62" y="81"/>
                  </a:lnTo>
                  <a:lnTo>
                    <a:pt x="67" y="85"/>
                  </a:lnTo>
                  <a:lnTo>
                    <a:pt x="74" y="90"/>
                  </a:lnTo>
                  <a:lnTo>
                    <a:pt x="79" y="93"/>
                  </a:lnTo>
                  <a:lnTo>
                    <a:pt x="86" y="98"/>
                  </a:lnTo>
                  <a:lnTo>
                    <a:pt x="93" y="102"/>
                  </a:lnTo>
                  <a:lnTo>
                    <a:pt x="99" y="107"/>
                  </a:lnTo>
                  <a:lnTo>
                    <a:pt x="107" y="110"/>
                  </a:lnTo>
                  <a:lnTo>
                    <a:pt x="114" y="114"/>
                  </a:lnTo>
                  <a:lnTo>
                    <a:pt x="122" y="118"/>
                  </a:lnTo>
                  <a:lnTo>
                    <a:pt x="130" y="122"/>
                  </a:lnTo>
                  <a:lnTo>
                    <a:pt x="138" y="125"/>
                  </a:lnTo>
                  <a:lnTo>
                    <a:pt x="146" y="129"/>
                  </a:lnTo>
                  <a:lnTo>
                    <a:pt x="150" y="129"/>
                  </a:lnTo>
                  <a:lnTo>
                    <a:pt x="154" y="132"/>
                  </a:lnTo>
                  <a:lnTo>
                    <a:pt x="160" y="133"/>
                  </a:lnTo>
                  <a:lnTo>
                    <a:pt x="164" y="136"/>
                  </a:lnTo>
                  <a:lnTo>
                    <a:pt x="172" y="137"/>
                  </a:lnTo>
                  <a:lnTo>
                    <a:pt x="181" y="140"/>
                  </a:lnTo>
                  <a:lnTo>
                    <a:pt x="189" y="141"/>
                  </a:lnTo>
                  <a:lnTo>
                    <a:pt x="197" y="142"/>
                  </a:lnTo>
                  <a:lnTo>
                    <a:pt x="204" y="142"/>
                  </a:lnTo>
                  <a:lnTo>
                    <a:pt x="212" y="145"/>
                  </a:lnTo>
                  <a:lnTo>
                    <a:pt x="219" y="145"/>
                  </a:lnTo>
                  <a:lnTo>
                    <a:pt x="226" y="146"/>
                  </a:lnTo>
                  <a:lnTo>
                    <a:pt x="231" y="146"/>
                  </a:lnTo>
                  <a:lnTo>
                    <a:pt x="238" y="148"/>
                  </a:lnTo>
                  <a:lnTo>
                    <a:pt x="243" y="149"/>
                  </a:lnTo>
                  <a:lnTo>
                    <a:pt x="250" y="149"/>
                  </a:lnTo>
                  <a:lnTo>
                    <a:pt x="254" y="149"/>
                  </a:lnTo>
                  <a:lnTo>
                    <a:pt x="259" y="149"/>
                  </a:lnTo>
                  <a:lnTo>
                    <a:pt x="263" y="149"/>
                  </a:lnTo>
                  <a:lnTo>
                    <a:pt x="269" y="151"/>
                  </a:lnTo>
                  <a:lnTo>
                    <a:pt x="277" y="149"/>
                  </a:lnTo>
                  <a:lnTo>
                    <a:pt x="285" y="149"/>
                  </a:lnTo>
                  <a:lnTo>
                    <a:pt x="290" y="149"/>
                  </a:lnTo>
                  <a:lnTo>
                    <a:pt x="296" y="149"/>
                  </a:lnTo>
                  <a:lnTo>
                    <a:pt x="301" y="146"/>
                  </a:lnTo>
                  <a:lnTo>
                    <a:pt x="304" y="146"/>
                  </a:lnTo>
                  <a:lnTo>
                    <a:pt x="285" y="0"/>
                  </a:lnTo>
                  <a:lnTo>
                    <a:pt x="297" y="0"/>
                  </a:lnTo>
                  <a:lnTo>
                    <a:pt x="333" y="192"/>
                  </a:lnTo>
                  <a:lnTo>
                    <a:pt x="337" y="191"/>
                  </a:lnTo>
                  <a:lnTo>
                    <a:pt x="340" y="190"/>
                  </a:lnTo>
                  <a:lnTo>
                    <a:pt x="344" y="190"/>
                  </a:lnTo>
                  <a:lnTo>
                    <a:pt x="348" y="188"/>
                  </a:lnTo>
                  <a:lnTo>
                    <a:pt x="352" y="188"/>
                  </a:lnTo>
                  <a:lnTo>
                    <a:pt x="357" y="187"/>
                  </a:lnTo>
                  <a:lnTo>
                    <a:pt x="363" y="186"/>
                  </a:lnTo>
                  <a:lnTo>
                    <a:pt x="368" y="183"/>
                  </a:lnTo>
                  <a:lnTo>
                    <a:pt x="374" y="183"/>
                  </a:lnTo>
                  <a:lnTo>
                    <a:pt x="379" y="181"/>
                  </a:lnTo>
                  <a:lnTo>
                    <a:pt x="386" y="180"/>
                  </a:lnTo>
                  <a:lnTo>
                    <a:pt x="392" y="179"/>
                  </a:lnTo>
                  <a:lnTo>
                    <a:pt x="400" y="177"/>
                  </a:lnTo>
                  <a:lnTo>
                    <a:pt x="406" y="176"/>
                  </a:lnTo>
                  <a:lnTo>
                    <a:pt x="413" y="173"/>
                  </a:lnTo>
                  <a:lnTo>
                    <a:pt x="419" y="171"/>
                  </a:lnTo>
                  <a:lnTo>
                    <a:pt x="426" y="168"/>
                  </a:lnTo>
                  <a:lnTo>
                    <a:pt x="433" y="165"/>
                  </a:lnTo>
                  <a:lnTo>
                    <a:pt x="438" y="161"/>
                  </a:lnTo>
                  <a:lnTo>
                    <a:pt x="444" y="159"/>
                  </a:lnTo>
                  <a:lnTo>
                    <a:pt x="450" y="156"/>
                  </a:lnTo>
                  <a:lnTo>
                    <a:pt x="456" y="153"/>
                  </a:lnTo>
                  <a:lnTo>
                    <a:pt x="460" y="151"/>
                  </a:lnTo>
                  <a:lnTo>
                    <a:pt x="462" y="148"/>
                  </a:lnTo>
                  <a:lnTo>
                    <a:pt x="466" y="146"/>
                  </a:lnTo>
                  <a:lnTo>
                    <a:pt x="472" y="144"/>
                  </a:lnTo>
                  <a:lnTo>
                    <a:pt x="474" y="145"/>
                  </a:lnTo>
                  <a:lnTo>
                    <a:pt x="472" y="149"/>
                  </a:lnTo>
                  <a:lnTo>
                    <a:pt x="468" y="156"/>
                  </a:lnTo>
                  <a:lnTo>
                    <a:pt x="461" y="163"/>
                  </a:lnTo>
                  <a:lnTo>
                    <a:pt x="456" y="169"/>
                  </a:lnTo>
                  <a:lnTo>
                    <a:pt x="453" y="171"/>
                  </a:lnTo>
                  <a:lnTo>
                    <a:pt x="448" y="173"/>
                  </a:lnTo>
                  <a:lnTo>
                    <a:pt x="444" y="175"/>
                  </a:lnTo>
                  <a:lnTo>
                    <a:pt x="439" y="176"/>
                  </a:lnTo>
                  <a:lnTo>
                    <a:pt x="437" y="177"/>
                  </a:lnTo>
                  <a:lnTo>
                    <a:pt x="433" y="180"/>
                  </a:lnTo>
                  <a:lnTo>
                    <a:pt x="426" y="181"/>
                  </a:lnTo>
                  <a:lnTo>
                    <a:pt x="422" y="183"/>
                  </a:lnTo>
                  <a:lnTo>
                    <a:pt x="417" y="186"/>
                  </a:lnTo>
                  <a:lnTo>
                    <a:pt x="411" y="187"/>
                  </a:lnTo>
                  <a:lnTo>
                    <a:pt x="406" y="188"/>
                  </a:lnTo>
                  <a:lnTo>
                    <a:pt x="400" y="191"/>
                  </a:lnTo>
                  <a:lnTo>
                    <a:pt x="395" y="192"/>
                  </a:lnTo>
                  <a:lnTo>
                    <a:pt x="390" y="195"/>
                  </a:lnTo>
                  <a:lnTo>
                    <a:pt x="383" y="196"/>
                  </a:lnTo>
                  <a:lnTo>
                    <a:pt x="378" y="198"/>
                  </a:lnTo>
                  <a:lnTo>
                    <a:pt x="372" y="200"/>
                  </a:lnTo>
                  <a:lnTo>
                    <a:pt x="366" y="202"/>
                  </a:lnTo>
                  <a:lnTo>
                    <a:pt x="360" y="202"/>
                  </a:lnTo>
                  <a:lnTo>
                    <a:pt x="355" y="204"/>
                  </a:lnTo>
                  <a:lnTo>
                    <a:pt x="351" y="206"/>
                  </a:lnTo>
                  <a:lnTo>
                    <a:pt x="345" y="207"/>
                  </a:lnTo>
                  <a:lnTo>
                    <a:pt x="341" y="208"/>
                  </a:lnTo>
                  <a:lnTo>
                    <a:pt x="337" y="208"/>
                  </a:lnTo>
                  <a:lnTo>
                    <a:pt x="333" y="210"/>
                  </a:lnTo>
                  <a:lnTo>
                    <a:pt x="331" y="210"/>
                  </a:lnTo>
                  <a:lnTo>
                    <a:pt x="327" y="210"/>
                  </a:lnTo>
                  <a:lnTo>
                    <a:pt x="324" y="210"/>
                  </a:lnTo>
                  <a:lnTo>
                    <a:pt x="320" y="206"/>
                  </a:lnTo>
                  <a:lnTo>
                    <a:pt x="318" y="200"/>
                  </a:lnTo>
                  <a:lnTo>
                    <a:pt x="316" y="195"/>
                  </a:lnTo>
                  <a:lnTo>
                    <a:pt x="314" y="188"/>
                  </a:lnTo>
                  <a:lnTo>
                    <a:pt x="312" y="181"/>
                  </a:lnTo>
                  <a:lnTo>
                    <a:pt x="310" y="177"/>
                  </a:lnTo>
                  <a:lnTo>
                    <a:pt x="310" y="173"/>
                  </a:lnTo>
                  <a:lnTo>
                    <a:pt x="306" y="173"/>
                  </a:lnTo>
                  <a:lnTo>
                    <a:pt x="301" y="173"/>
                  </a:lnTo>
                  <a:lnTo>
                    <a:pt x="296" y="173"/>
                  </a:lnTo>
                  <a:lnTo>
                    <a:pt x="289" y="173"/>
                  </a:lnTo>
                  <a:lnTo>
                    <a:pt x="282" y="173"/>
                  </a:lnTo>
                  <a:lnTo>
                    <a:pt x="275" y="173"/>
                  </a:lnTo>
                  <a:lnTo>
                    <a:pt x="271" y="172"/>
                  </a:lnTo>
                  <a:lnTo>
                    <a:pt x="266" y="172"/>
                  </a:lnTo>
                  <a:lnTo>
                    <a:pt x="261" y="172"/>
                  </a:lnTo>
                  <a:lnTo>
                    <a:pt x="258" y="172"/>
                  </a:lnTo>
                  <a:lnTo>
                    <a:pt x="251" y="171"/>
                  </a:lnTo>
                  <a:lnTo>
                    <a:pt x="247" y="171"/>
                  </a:lnTo>
                  <a:lnTo>
                    <a:pt x="242" y="169"/>
                  </a:lnTo>
                  <a:lnTo>
                    <a:pt x="238" y="169"/>
                  </a:lnTo>
                  <a:lnTo>
                    <a:pt x="231" y="168"/>
                  </a:lnTo>
                  <a:lnTo>
                    <a:pt x="226" y="168"/>
                  </a:lnTo>
                  <a:lnTo>
                    <a:pt x="220" y="167"/>
                  </a:lnTo>
                  <a:lnTo>
                    <a:pt x="215" y="167"/>
                  </a:lnTo>
                  <a:lnTo>
                    <a:pt x="208" y="165"/>
                  </a:lnTo>
                  <a:lnTo>
                    <a:pt x="203" y="164"/>
                  </a:lnTo>
                  <a:lnTo>
                    <a:pt x="197" y="164"/>
                  </a:lnTo>
                  <a:lnTo>
                    <a:pt x="192" y="163"/>
                  </a:lnTo>
                  <a:lnTo>
                    <a:pt x="185" y="160"/>
                  </a:lnTo>
                  <a:lnTo>
                    <a:pt x="179" y="159"/>
                  </a:lnTo>
                  <a:lnTo>
                    <a:pt x="172" y="157"/>
                  </a:lnTo>
                  <a:lnTo>
                    <a:pt x="166" y="156"/>
                  </a:lnTo>
                  <a:lnTo>
                    <a:pt x="160" y="153"/>
                  </a:lnTo>
                  <a:lnTo>
                    <a:pt x="153" y="152"/>
                  </a:lnTo>
                  <a:lnTo>
                    <a:pt x="148" y="149"/>
                  </a:lnTo>
                  <a:lnTo>
                    <a:pt x="141" y="148"/>
                  </a:lnTo>
                  <a:lnTo>
                    <a:pt x="134" y="145"/>
                  </a:lnTo>
                  <a:lnTo>
                    <a:pt x="127" y="141"/>
                  </a:lnTo>
                  <a:lnTo>
                    <a:pt x="121" y="138"/>
                  </a:lnTo>
                  <a:lnTo>
                    <a:pt x="115" y="136"/>
                  </a:lnTo>
                  <a:lnTo>
                    <a:pt x="107" y="133"/>
                  </a:lnTo>
                  <a:lnTo>
                    <a:pt x="102" y="129"/>
                  </a:lnTo>
                  <a:lnTo>
                    <a:pt x="95" y="126"/>
                  </a:lnTo>
                  <a:lnTo>
                    <a:pt x="90" y="124"/>
                  </a:lnTo>
                  <a:lnTo>
                    <a:pt x="83" y="118"/>
                  </a:lnTo>
                  <a:lnTo>
                    <a:pt x="76" y="114"/>
                  </a:lnTo>
                  <a:lnTo>
                    <a:pt x="70" y="110"/>
                  </a:lnTo>
                  <a:lnTo>
                    <a:pt x="63" y="106"/>
                  </a:lnTo>
                  <a:lnTo>
                    <a:pt x="58" y="101"/>
                  </a:lnTo>
                  <a:lnTo>
                    <a:pt x="52" y="97"/>
                  </a:lnTo>
                  <a:lnTo>
                    <a:pt x="45" y="91"/>
                  </a:lnTo>
                  <a:lnTo>
                    <a:pt x="40" y="87"/>
                  </a:lnTo>
                  <a:lnTo>
                    <a:pt x="35" y="81"/>
                  </a:lnTo>
                  <a:lnTo>
                    <a:pt x="29" y="75"/>
                  </a:lnTo>
                  <a:lnTo>
                    <a:pt x="24" y="68"/>
                  </a:lnTo>
                  <a:lnTo>
                    <a:pt x="19" y="63"/>
                  </a:lnTo>
                  <a:lnTo>
                    <a:pt x="13" y="58"/>
                  </a:lnTo>
                  <a:lnTo>
                    <a:pt x="8" y="51"/>
                  </a:lnTo>
                  <a:lnTo>
                    <a:pt x="4" y="44"/>
                  </a:lnTo>
                  <a:lnTo>
                    <a:pt x="0" y="38"/>
                  </a:lnTo>
                  <a:lnTo>
                    <a:pt x="12"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4" name="Freeform 42"/>
            <p:cNvSpPr>
              <a:spLocks/>
            </p:cNvSpPr>
            <p:nvPr/>
          </p:nvSpPr>
          <p:spPr bwMode="auto">
            <a:xfrm>
              <a:off x="2431" y="1745"/>
              <a:ext cx="680" cy="602"/>
            </a:xfrm>
            <a:custGeom>
              <a:avLst/>
              <a:gdLst>
                <a:gd name="T0" fmla="*/ 569 w 654"/>
                <a:gd name="T1" fmla="*/ 24 h 592"/>
                <a:gd name="T2" fmla="*/ 583 w 654"/>
                <a:gd name="T3" fmla="*/ 51 h 592"/>
                <a:gd name="T4" fmla="*/ 598 w 654"/>
                <a:gd name="T5" fmla="*/ 76 h 592"/>
                <a:gd name="T6" fmla="*/ 614 w 654"/>
                <a:gd name="T7" fmla="*/ 107 h 592"/>
                <a:gd name="T8" fmla="*/ 630 w 654"/>
                <a:gd name="T9" fmla="*/ 141 h 592"/>
                <a:gd name="T10" fmla="*/ 648 w 654"/>
                <a:gd name="T11" fmla="*/ 183 h 592"/>
                <a:gd name="T12" fmla="*/ 662 w 654"/>
                <a:gd name="T13" fmla="*/ 227 h 592"/>
                <a:gd name="T14" fmla="*/ 679 w 654"/>
                <a:gd name="T15" fmla="*/ 275 h 592"/>
                <a:gd name="T16" fmla="*/ 691 w 654"/>
                <a:gd name="T17" fmla="*/ 328 h 592"/>
                <a:gd name="T18" fmla="*/ 703 w 654"/>
                <a:gd name="T19" fmla="*/ 387 h 592"/>
                <a:gd name="T20" fmla="*/ 711 w 654"/>
                <a:gd name="T21" fmla="*/ 450 h 592"/>
                <a:gd name="T22" fmla="*/ 697 w 654"/>
                <a:gd name="T23" fmla="*/ 466 h 592"/>
                <a:gd name="T24" fmla="*/ 669 w 654"/>
                <a:gd name="T25" fmla="*/ 491 h 592"/>
                <a:gd name="T26" fmla="*/ 627 w 654"/>
                <a:gd name="T27" fmla="*/ 520 h 592"/>
                <a:gd name="T28" fmla="*/ 598 w 654"/>
                <a:gd name="T29" fmla="*/ 538 h 592"/>
                <a:gd name="T30" fmla="*/ 567 w 654"/>
                <a:gd name="T31" fmla="*/ 553 h 592"/>
                <a:gd name="T32" fmla="*/ 531 w 654"/>
                <a:gd name="T33" fmla="*/ 568 h 592"/>
                <a:gd name="T34" fmla="*/ 488 w 654"/>
                <a:gd name="T35" fmla="*/ 583 h 592"/>
                <a:gd name="T36" fmla="*/ 442 w 654"/>
                <a:gd name="T37" fmla="*/ 595 h 592"/>
                <a:gd name="T38" fmla="*/ 390 w 654"/>
                <a:gd name="T39" fmla="*/ 604 h 592"/>
                <a:gd name="T40" fmla="*/ 337 w 654"/>
                <a:gd name="T41" fmla="*/ 607 h 592"/>
                <a:gd name="T42" fmla="*/ 285 w 654"/>
                <a:gd name="T43" fmla="*/ 604 h 592"/>
                <a:gd name="T44" fmla="*/ 242 w 654"/>
                <a:gd name="T45" fmla="*/ 596 h 592"/>
                <a:gd name="T46" fmla="*/ 199 w 654"/>
                <a:gd name="T47" fmla="*/ 583 h 592"/>
                <a:gd name="T48" fmla="*/ 163 w 654"/>
                <a:gd name="T49" fmla="*/ 568 h 592"/>
                <a:gd name="T50" fmla="*/ 131 w 654"/>
                <a:gd name="T51" fmla="*/ 552 h 592"/>
                <a:gd name="T52" fmla="*/ 102 w 654"/>
                <a:gd name="T53" fmla="*/ 534 h 592"/>
                <a:gd name="T54" fmla="*/ 78 w 654"/>
                <a:gd name="T55" fmla="*/ 515 h 592"/>
                <a:gd name="T56" fmla="*/ 46 w 654"/>
                <a:gd name="T57" fmla="*/ 485 h 592"/>
                <a:gd name="T58" fmla="*/ 23 w 654"/>
                <a:gd name="T59" fmla="*/ 463 h 592"/>
                <a:gd name="T60" fmla="*/ 0 w 654"/>
                <a:gd name="T61" fmla="*/ 472 h 592"/>
                <a:gd name="T62" fmla="*/ 16 w 654"/>
                <a:gd name="T63" fmla="*/ 491 h 592"/>
                <a:gd name="T64" fmla="*/ 40 w 654"/>
                <a:gd name="T65" fmla="*/ 513 h 592"/>
                <a:gd name="T66" fmla="*/ 75 w 654"/>
                <a:gd name="T67" fmla="*/ 538 h 592"/>
                <a:gd name="T68" fmla="*/ 103 w 654"/>
                <a:gd name="T69" fmla="*/ 554 h 592"/>
                <a:gd name="T70" fmla="*/ 132 w 654"/>
                <a:gd name="T71" fmla="*/ 570 h 592"/>
                <a:gd name="T72" fmla="*/ 167 w 654"/>
                <a:gd name="T73" fmla="*/ 586 h 592"/>
                <a:gd name="T74" fmla="*/ 207 w 654"/>
                <a:gd name="T75" fmla="*/ 600 h 592"/>
                <a:gd name="T76" fmla="*/ 250 w 654"/>
                <a:gd name="T77" fmla="*/ 610 h 592"/>
                <a:gd name="T78" fmla="*/ 299 w 654"/>
                <a:gd name="T79" fmla="*/ 619 h 592"/>
                <a:gd name="T80" fmla="*/ 350 w 654"/>
                <a:gd name="T81" fmla="*/ 621 h 592"/>
                <a:gd name="T82" fmla="*/ 407 w 654"/>
                <a:gd name="T83" fmla="*/ 619 h 592"/>
                <a:gd name="T84" fmla="*/ 460 w 654"/>
                <a:gd name="T85" fmla="*/ 612 h 592"/>
                <a:gd name="T86" fmla="*/ 508 w 654"/>
                <a:gd name="T87" fmla="*/ 602 h 592"/>
                <a:gd name="T88" fmla="*/ 548 w 654"/>
                <a:gd name="T89" fmla="*/ 586 h 592"/>
                <a:gd name="T90" fmla="*/ 589 w 654"/>
                <a:gd name="T91" fmla="*/ 568 h 592"/>
                <a:gd name="T92" fmla="*/ 622 w 654"/>
                <a:gd name="T93" fmla="*/ 552 h 592"/>
                <a:gd name="T94" fmla="*/ 652 w 654"/>
                <a:gd name="T95" fmla="*/ 534 h 592"/>
                <a:gd name="T96" fmla="*/ 679 w 654"/>
                <a:gd name="T97" fmla="*/ 510 h 592"/>
                <a:gd name="T98" fmla="*/ 713 w 654"/>
                <a:gd name="T99" fmla="*/ 479 h 592"/>
                <a:gd name="T100" fmla="*/ 733 w 654"/>
                <a:gd name="T101" fmla="*/ 455 h 592"/>
                <a:gd name="T102" fmla="*/ 733 w 654"/>
                <a:gd name="T103" fmla="*/ 441 h 592"/>
                <a:gd name="T104" fmla="*/ 729 w 654"/>
                <a:gd name="T105" fmla="*/ 414 h 592"/>
                <a:gd name="T106" fmla="*/ 726 w 654"/>
                <a:gd name="T107" fmla="*/ 385 h 592"/>
                <a:gd name="T108" fmla="*/ 718 w 654"/>
                <a:gd name="T109" fmla="*/ 353 h 592"/>
                <a:gd name="T110" fmla="*/ 711 w 654"/>
                <a:gd name="T111" fmla="*/ 314 h 592"/>
                <a:gd name="T112" fmla="*/ 701 w 654"/>
                <a:gd name="T113" fmla="*/ 270 h 592"/>
                <a:gd name="T114" fmla="*/ 685 w 654"/>
                <a:gd name="T115" fmla="*/ 227 h 592"/>
                <a:gd name="T116" fmla="*/ 669 w 654"/>
                <a:gd name="T117" fmla="*/ 178 h 592"/>
                <a:gd name="T118" fmla="*/ 648 w 654"/>
                <a:gd name="T119" fmla="*/ 130 h 592"/>
                <a:gd name="T120" fmla="*/ 622 w 654"/>
                <a:gd name="T121" fmla="*/ 81 h 592"/>
                <a:gd name="T122" fmla="*/ 592 w 654"/>
                <a:gd name="T123" fmla="*/ 37 h 592"/>
                <a:gd name="T124" fmla="*/ 556 w 654"/>
                <a:gd name="T125" fmla="*/ 9 h 59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54"/>
                <a:gd name="T190" fmla="*/ 0 h 592"/>
                <a:gd name="T191" fmla="*/ 654 w 654"/>
                <a:gd name="T192" fmla="*/ 592 h 59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54" h="592">
                  <a:moveTo>
                    <a:pt x="495" y="9"/>
                  </a:moveTo>
                  <a:lnTo>
                    <a:pt x="496" y="11"/>
                  </a:lnTo>
                  <a:lnTo>
                    <a:pt x="500" y="16"/>
                  </a:lnTo>
                  <a:lnTo>
                    <a:pt x="502" y="19"/>
                  </a:lnTo>
                  <a:lnTo>
                    <a:pt x="506" y="24"/>
                  </a:lnTo>
                  <a:lnTo>
                    <a:pt x="508" y="30"/>
                  </a:lnTo>
                  <a:lnTo>
                    <a:pt x="514" y="38"/>
                  </a:lnTo>
                  <a:lnTo>
                    <a:pt x="515" y="42"/>
                  </a:lnTo>
                  <a:lnTo>
                    <a:pt x="516" y="44"/>
                  </a:lnTo>
                  <a:lnTo>
                    <a:pt x="519" y="48"/>
                  </a:lnTo>
                  <a:lnTo>
                    <a:pt x="522" y="54"/>
                  </a:lnTo>
                  <a:lnTo>
                    <a:pt x="524" y="58"/>
                  </a:lnTo>
                  <a:lnTo>
                    <a:pt x="526" y="62"/>
                  </a:lnTo>
                  <a:lnTo>
                    <a:pt x="528" y="67"/>
                  </a:lnTo>
                  <a:lnTo>
                    <a:pt x="532" y="73"/>
                  </a:lnTo>
                  <a:lnTo>
                    <a:pt x="534" y="78"/>
                  </a:lnTo>
                  <a:lnTo>
                    <a:pt x="538" y="83"/>
                  </a:lnTo>
                  <a:lnTo>
                    <a:pt x="541" y="89"/>
                  </a:lnTo>
                  <a:lnTo>
                    <a:pt x="543" y="95"/>
                  </a:lnTo>
                  <a:lnTo>
                    <a:pt x="546" y="101"/>
                  </a:lnTo>
                  <a:lnTo>
                    <a:pt x="549" y="108"/>
                  </a:lnTo>
                  <a:lnTo>
                    <a:pt x="553" y="114"/>
                  </a:lnTo>
                  <a:lnTo>
                    <a:pt x="555" y="121"/>
                  </a:lnTo>
                  <a:lnTo>
                    <a:pt x="558" y="128"/>
                  </a:lnTo>
                  <a:lnTo>
                    <a:pt x="561" y="135"/>
                  </a:lnTo>
                  <a:lnTo>
                    <a:pt x="565" y="143"/>
                  </a:lnTo>
                  <a:lnTo>
                    <a:pt x="567" y="149"/>
                  </a:lnTo>
                  <a:lnTo>
                    <a:pt x="570" y="157"/>
                  </a:lnTo>
                  <a:lnTo>
                    <a:pt x="573" y="165"/>
                  </a:lnTo>
                  <a:lnTo>
                    <a:pt x="576" y="174"/>
                  </a:lnTo>
                  <a:lnTo>
                    <a:pt x="580" y="182"/>
                  </a:lnTo>
                  <a:lnTo>
                    <a:pt x="582" y="190"/>
                  </a:lnTo>
                  <a:lnTo>
                    <a:pt x="585" y="198"/>
                  </a:lnTo>
                  <a:lnTo>
                    <a:pt x="588" y="206"/>
                  </a:lnTo>
                  <a:lnTo>
                    <a:pt x="590" y="215"/>
                  </a:lnTo>
                  <a:lnTo>
                    <a:pt x="593" y="225"/>
                  </a:lnTo>
                  <a:lnTo>
                    <a:pt x="596" y="234"/>
                  </a:lnTo>
                  <a:lnTo>
                    <a:pt x="598" y="243"/>
                  </a:lnTo>
                  <a:lnTo>
                    <a:pt x="601" y="253"/>
                  </a:lnTo>
                  <a:lnTo>
                    <a:pt x="604" y="262"/>
                  </a:lnTo>
                  <a:lnTo>
                    <a:pt x="606" y="272"/>
                  </a:lnTo>
                  <a:lnTo>
                    <a:pt x="608" y="282"/>
                  </a:lnTo>
                  <a:lnTo>
                    <a:pt x="610" y="293"/>
                  </a:lnTo>
                  <a:lnTo>
                    <a:pt x="613" y="303"/>
                  </a:lnTo>
                  <a:lnTo>
                    <a:pt x="616" y="313"/>
                  </a:lnTo>
                  <a:lnTo>
                    <a:pt x="617" y="324"/>
                  </a:lnTo>
                  <a:lnTo>
                    <a:pt x="620" y="335"/>
                  </a:lnTo>
                  <a:lnTo>
                    <a:pt x="621" y="346"/>
                  </a:lnTo>
                  <a:lnTo>
                    <a:pt x="624" y="356"/>
                  </a:lnTo>
                  <a:lnTo>
                    <a:pt x="625" y="369"/>
                  </a:lnTo>
                  <a:lnTo>
                    <a:pt x="628" y="381"/>
                  </a:lnTo>
                  <a:lnTo>
                    <a:pt x="628" y="393"/>
                  </a:lnTo>
                  <a:lnTo>
                    <a:pt x="629" y="404"/>
                  </a:lnTo>
                  <a:lnTo>
                    <a:pt x="631" y="416"/>
                  </a:lnTo>
                  <a:lnTo>
                    <a:pt x="633" y="429"/>
                  </a:lnTo>
                  <a:lnTo>
                    <a:pt x="631" y="429"/>
                  </a:lnTo>
                  <a:lnTo>
                    <a:pt x="628" y="433"/>
                  </a:lnTo>
                  <a:lnTo>
                    <a:pt x="625" y="436"/>
                  </a:lnTo>
                  <a:lnTo>
                    <a:pt x="623" y="439"/>
                  </a:lnTo>
                  <a:lnTo>
                    <a:pt x="619" y="443"/>
                  </a:lnTo>
                  <a:lnTo>
                    <a:pt x="616" y="448"/>
                  </a:lnTo>
                  <a:lnTo>
                    <a:pt x="610" y="452"/>
                  </a:lnTo>
                  <a:lnTo>
                    <a:pt x="606" y="456"/>
                  </a:lnTo>
                  <a:lnTo>
                    <a:pt x="600" y="461"/>
                  </a:lnTo>
                  <a:lnTo>
                    <a:pt x="594" y="467"/>
                  </a:lnTo>
                  <a:lnTo>
                    <a:pt x="588" y="472"/>
                  </a:lnTo>
                  <a:lnTo>
                    <a:pt x="580" y="479"/>
                  </a:lnTo>
                  <a:lnTo>
                    <a:pt x="571" y="486"/>
                  </a:lnTo>
                  <a:lnTo>
                    <a:pt x="563" y="492"/>
                  </a:lnTo>
                  <a:lnTo>
                    <a:pt x="558" y="495"/>
                  </a:lnTo>
                  <a:lnTo>
                    <a:pt x="553" y="498"/>
                  </a:lnTo>
                  <a:lnTo>
                    <a:pt x="549" y="502"/>
                  </a:lnTo>
                  <a:lnTo>
                    <a:pt x="543" y="504"/>
                  </a:lnTo>
                  <a:lnTo>
                    <a:pt x="538" y="507"/>
                  </a:lnTo>
                  <a:lnTo>
                    <a:pt x="532" y="511"/>
                  </a:lnTo>
                  <a:lnTo>
                    <a:pt x="527" y="513"/>
                  </a:lnTo>
                  <a:lnTo>
                    <a:pt x="523" y="517"/>
                  </a:lnTo>
                  <a:lnTo>
                    <a:pt x="516" y="519"/>
                  </a:lnTo>
                  <a:lnTo>
                    <a:pt x="510" y="522"/>
                  </a:lnTo>
                  <a:lnTo>
                    <a:pt x="504" y="526"/>
                  </a:lnTo>
                  <a:lnTo>
                    <a:pt x="498" y="529"/>
                  </a:lnTo>
                  <a:lnTo>
                    <a:pt x="491" y="531"/>
                  </a:lnTo>
                  <a:lnTo>
                    <a:pt x="484" y="535"/>
                  </a:lnTo>
                  <a:lnTo>
                    <a:pt x="479" y="538"/>
                  </a:lnTo>
                  <a:lnTo>
                    <a:pt x="472" y="541"/>
                  </a:lnTo>
                  <a:lnTo>
                    <a:pt x="464" y="543"/>
                  </a:lnTo>
                  <a:lnTo>
                    <a:pt x="457" y="546"/>
                  </a:lnTo>
                  <a:lnTo>
                    <a:pt x="449" y="549"/>
                  </a:lnTo>
                  <a:lnTo>
                    <a:pt x="442" y="552"/>
                  </a:lnTo>
                  <a:lnTo>
                    <a:pt x="434" y="554"/>
                  </a:lnTo>
                  <a:lnTo>
                    <a:pt x="426" y="557"/>
                  </a:lnTo>
                  <a:lnTo>
                    <a:pt x="418" y="558"/>
                  </a:lnTo>
                  <a:lnTo>
                    <a:pt x="410" y="561"/>
                  </a:lnTo>
                  <a:lnTo>
                    <a:pt x="401" y="562"/>
                  </a:lnTo>
                  <a:lnTo>
                    <a:pt x="393" y="565"/>
                  </a:lnTo>
                  <a:lnTo>
                    <a:pt x="383" y="566"/>
                  </a:lnTo>
                  <a:lnTo>
                    <a:pt x="375" y="569"/>
                  </a:lnTo>
                  <a:lnTo>
                    <a:pt x="366" y="570"/>
                  </a:lnTo>
                  <a:lnTo>
                    <a:pt x="356" y="572"/>
                  </a:lnTo>
                  <a:lnTo>
                    <a:pt x="347" y="574"/>
                  </a:lnTo>
                  <a:lnTo>
                    <a:pt x="339" y="576"/>
                  </a:lnTo>
                  <a:lnTo>
                    <a:pt x="328" y="576"/>
                  </a:lnTo>
                  <a:lnTo>
                    <a:pt x="319" y="576"/>
                  </a:lnTo>
                  <a:lnTo>
                    <a:pt x="309" y="576"/>
                  </a:lnTo>
                  <a:lnTo>
                    <a:pt x="300" y="577"/>
                  </a:lnTo>
                  <a:lnTo>
                    <a:pt x="290" y="576"/>
                  </a:lnTo>
                  <a:lnTo>
                    <a:pt x="281" y="576"/>
                  </a:lnTo>
                  <a:lnTo>
                    <a:pt x="272" y="576"/>
                  </a:lnTo>
                  <a:lnTo>
                    <a:pt x="264" y="576"/>
                  </a:lnTo>
                  <a:lnTo>
                    <a:pt x="254" y="574"/>
                  </a:lnTo>
                  <a:lnTo>
                    <a:pt x="247" y="572"/>
                  </a:lnTo>
                  <a:lnTo>
                    <a:pt x="238" y="570"/>
                  </a:lnTo>
                  <a:lnTo>
                    <a:pt x="231" y="570"/>
                  </a:lnTo>
                  <a:lnTo>
                    <a:pt x="222" y="568"/>
                  </a:lnTo>
                  <a:lnTo>
                    <a:pt x="215" y="566"/>
                  </a:lnTo>
                  <a:lnTo>
                    <a:pt x="207" y="564"/>
                  </a:lnTo>
                  <a:lnTo>
                    <a:pt x="200" y="562"/>
                  </a:lnTo>
                  <a:lnTo>
                    <a:pt x="192" y="560"/>
                  </a:lnTo>
                  <a:lnTo>
                    <a:pt x="184" y="557"/>
                  </a:lnTo>
                  <a:lnTo>
                    <a:pt x="177" y="554"/>
                  </a:lnTo>
                  <a:lnTo>
                    <a:pt x="171" y="553"/>
                  </a:lnTo>
                  <a:lnTo>
                    <a:pt x="164" y="549"/>
                  </a:lnTo>
                  <a:lnTo>
                    <a:pt x="157" y="546"/>
                  </a:lnTo>
                  <a:lnTo>
                    <a:pt x="151" y="543"/>
                  </a:lnTo>
                  <a:lnTo>
                    <a:pt x="145" y="541"/>
                  </a:lnTo>
                  <a:lnTo>
                    <a:pt x="138" y="537"/>
                  </a:lnTo>
                  <a:lnTo>
                    <a:pt x="133" y="534"/>
                  </a:lnTo>
                  <a:lnTo>
                    <a:pt x="126" y="530"/>
                  </a:lnTo>
                  <a:lnTo>
                    <a:pt x="121" y="527"/>
                  </a:lnTo>
                  <a:lnTo>
                    <a:pt x="116" y="525"/>
                  </a:lnTo>
                  <a:lnTo>
                    <a:pt x="110" y="521"/>
                  </a:lnTo>
                  <a:lnTo>
                    <a:pt x="105" y="518"/>
                  </a:lnTo>
                  <a:lnTo>
                    <a:pt x="101" y="514"/>
                  </a:lnTo>
                  <a:lnTo>
                    <a:pt x="94" y="511"/>
                  </a:lnTo>
                  <a:lnTo>
                    <a:pt x="90" y="507"/>
                  </a:lnTo>
                  <a:lnTo>
                    <a:pt x="86" y="503"/>
                  </a:lnTo>
                  <a:lnTo>
                    <a:pt x="82" y="500"/>
                  </a:lnTo>
                  <a:lnTo>
                    <a:pt x="77" y="496"/>
                  </a:lnTo>
                  <a:lnTo>
                    <a:pt x="73" y="494"/>
                  </a:lnTo>
                  <a:lnTo>
                    <a:pt x="69" y="490"/>
                  </a:lnTo>
                  <a:lnTo>
                    <a:pt x="64" y="486"/>
                  </a:lnTo>
                  <a:lnTo>
                    <a:pt x="56" y="479"/>
                  </a:lnTo>
                  <a:lnTo>
                    <a:pt x="51" y="472"/>
                  </a:lnTo>
                  <a:lnTo>
                    <a:pt x="44" y="467"/>
                  </a:lnTo>
                  <a:lnTo>
                    <a:pt x="40" y="461"/>
                  </a:lnTo>
                  <a:lnTo>
                    <a:pt x="34" y="456"/>
                  </a:lnTo>
                  <a:lnTo>
                    <a:pt x="30" y="452"/>
                  </a:lnTo>
                  <a:lnTo>
                    <a:pt x="27" y="447"/>
                  </a:lnTo>
                  <a:lnTo>
                    <a:pt x="24" y="444"/>
                  </a:lnTo>
                  <a:lnTo>
                    <a:pt x="20" y="440"/>
                  </a:lnTo>
                  <a:lnTo>
                    <a:pt x="19" y="439"/>
                  </a:lnTo>
                  <a:lnTo>
                    <a:pt x="74" y="234"/>
                  </a:lnTo>
                  <a:lnTo>
                    <a:pt x="64" y="221"/>
                  </a:lnTo>
                  <a:lnTo>
                    <a:pt x="1" y="448"/>
                  </a:lnTo>
                  <a:lnTo>
                    <a:pt x="0" y="448"/>
                  </a:lnTo>
                  <a:lnTo>
                    <a:pt x="1" y="449"/>
                  </a:lnTo>
                  <a:lnTo>
                    <a:pt x="1" y="453"/>
                  </a:lnTo>
                  <a:lnTo>
                    <a:pt x="7" y="459"/>
                  </a:lnTo>
                  <a:lnTo>
                    <a:pt x="9" y="461"/>
                  </a:lnTo>
                  <a:lnTo>
                    <a:pt x="13" y="467"/>
                  </a:lnTo>
                  <a:lnTo>
                    <a:pt x="16" y="469"/>
                  </a:lnTo>
                  <a:lnTo>
                    <a:pt x="21" y="474"/>
                  </a:lnTo>
                  <a:lnTo>
                    <a:pt x="25" y="478"/>
                  </a:lnTo>
                  <a:lnTo>
                    <a:pt x="32" y="484"/>
                  </a:lnTo>
                  <a:lnTo>
                    <a:pt x="36" y="488"/>
                  </a:lnTo>
                  <a:lnTo>
                    <a:pt x="43" y="494"/>
                  </a:lnTo>
                  <a:lnTo>
                    <a:pt x="51" y="499"/>
                  </a:lnTo>
                  <a:lnTo>
                    <a:pt x="59" y="506"/>
                  </a:lnTo>
                  <a:lnTo>
                    <a:pt x="62" y="508"/>
                  </a:lnTo>
                  <a:lnTo>
                    <a:pt x="66" y="511"/>
                  </a:lnTo>
                  <a:lnTo>
                    <a:pt x="71" y="514"/>
                  </a:lnTo>
                  <a:lnTo>
                    <a:pt x="75" y="518"/>
                  </a:lnTo>
                  <a:lnTo>
                    <a:pt x="81" y="521"/>
                  </a:lnTo>
                  <a:lnTo>
                    <a:pt x="86" y="525"/>
                  </a:lnTo>
                  <a:lnTo>
                    <a:pt x="91" y="527"/>
                  </a:lnTo>
                  <a:lnTo>
                    <a:pt x="97" y="531"/>
                  </a:lnTo>
                  <a:lnTo>
                    <a:pt x="101" y="534"/>
                  </a:lnTo>
                  <a:lnTo>
                    <a:pt x="106" y="537"/>
                  </a:lnTo>
                  <a:lnTo>
                    <a:pt x="112" y="539"/>
                  </a:lnTo>
                  <a:lnTo>
                    <a:pt x="117" y="543"/>
                  </a:lnTo>
                  <a:lnTo>
                    <a:pt x="124" y="545"/>
                  </a:lnTo>
                  <a:lnTo>
                    <a:pt x="129" y="549"/>
                  </a:lnTo>
                  <a:lnTo>
                    <a:pt x="136" y="552"/>
                  </a:lnTo>
                  <a:lnTo>
                    <a:pt x="142" y="554"/>
                  </a:lnTo>
                  <a:lnTo>
                    <a:pt x="149" y="557"/>
                  </a:lnTo>
                  <a:lnTo>
                    <a:pt x="156" y="560"/>
                  </a:lnTo>
                  <a:lnTo>
                    <a:pt x="163" y="562"/>
                  </a:lnTo>
                  <a:lnTo>
                    <a:pt x="169" y="566"/>
                  </a:lnTo>
                  <a:lnTo>
                    <a:pt x="176" y="568"/>
                  </a:lnTo>
                  <a:lnTo>
                    <a:pt x="184" y="570"/>
                  </a:lnTo>
                  <a:lnTo>
                    <a:pt x="192" y="573"/>
                  </a:lnTo>
                  <a:lnTo>
                    <a:pt x="199" y="576"/>
                  </a:lnTo>
                  <a:lnTo>
                    <a:pt x="207" y="577"/>
                  </a:lnTo>
                  <a:lnTo>
                    <a:pt x="215" y="578"/>
                  </a:lnTo>
                  <a:lnTo>
                    <a:pt x="222" y="580"/>
                  </a:lnTo>
                  <a:lnTo>
                    <a:pt x="231" y="582"/>
                  </a:lnTo>
                  <a:lnTo>
                    <a:pt x="239" y="584"/>
                  </a:lnTo>
                  <a:lnTo>
                    <a:pt x="247" y="585"/>
                  </a:lnTo>
                  <a:lnTo>
                    <a:pt x="257" y="587"/>
                  </a:lnTo>
                  <a:lnTo>
                    <a:pt x="266" y="589"/>
                  </a:lnTo>
                  <a:lnTo>
                    <a:pt x="276" y="589"/>
                  </a:lnTo>
                  <a:lnTo>
                    <a:pt x="284" y="591"/>
                  </a:lnTo>
                  <a:lnTo>
                    <a:pt x="293" y="591"/>
                  </a:lnTo>
                  <a:lnTo>
                    <a:pt x="303" y="591"/>
                  </a:lnTo>
                  <a:lnTo>
                    <a:pt x="312" y="591"/>
                  </a:lnTo>
                  <a:lnTo>
                    <a:pt x="321" y="591"/>
                  </a:lnTo>
                  <a:lnTo>
                    <a:pt x="332" y="591"/>
                  </a:lnTo>
                  <a:lnTo>
                    <a:pt x="343" y="592"/>
                  </a:lnTo>
                  <a:lnTo>
                    <a:pt x="352" y="591"/>
                  </a:lnTo>
                  <a:lnTo>
                    <a:pt x="362" y="589"/>
                  </a:lnTo>
                  <a:lnTo>
                    <a:pt x="371" y="588"/>
                  </a:lnTo>
                  <a:lnTo>
                    <a:pt x="382" y="587"/>
                  </a:lnTo>
                  <a:lnTo>
                    <a:pt x="390" y="585"/>
                  </a:lnTo>
                  <a:lnTo>
                    <a:pt x="399" y="584"/>
                  </a:lnTo>
                  <a:lnTo>
                    <a:pt x="409" y="582"/>
                  </a:lnTo>
                  <a:lnTo>
                    <a:pt x="418" y="581"/>
                  </a:lnTo>
                  <a:lnTo>
                    <a:pt x="426" y="578"/>
                  </a:lnTo>
                  <a:lnTo>
                    <a:pt x="436" y="576"/>
                  </a:lnTo>
                  <a:lnTo>
                    <a:pt x="442" y="574"/>
                  </a:lnTo>
                  <a:lnTo>
                    <a:pt x="452" y="572"/>
                  </a:lnTo>
                  <a:lnTo>
                    <a:pt x="459" y="568"/>
                  </a:lnTo>
                  <a:lnTo>
                    <a:pt x="467" y="566"/>
                  </a:lnTo>
                  <a:lnTo>
                    <a:pt x="475" y="564"/>
                  </a:lnTo>
                  <a:lnTo>
                    <a:pt x="483" y="561"/>
                  </a:lnTo>
                  <a:lnTo>
                    <a:pt x="488" y="557"/>
                  </a:lnTo>
                  <a:lnTo>
                    <a:pt x="496" y="554"/>
                  </a:lnTo>
                  <a:lnTo>
                    <a:pt x="503" y="550"/>
                  </a:lnTo>
                  <a:lnTo>
                    <a:pt x="510" y="547"/>
                  </a:lnTo>
                  <a:lnTo>
                    <a:pt x="516" y="543"/>
                  </a:lnTo>
                  <a:lnTo>
                    <a:pt x="523" y="541"/>
                  </a:lnTo>
                  <a:lnTo>
                    <a:pt x="528" y="538"/>
                  </a:lnTo>
                  <a:lnTo>
                    <a:pt x="537" y="535"/>
                  </a:lnTo>
                  <a:lnTo>
                    <a:pt x="542" y="531"/>
                  </a:lnTo>
                  <a:lnTo>
                    <a:pt x="547" y="527"/>
                  </a:lnTo>
                  <a:lnTo>
                    <a:pt x="553" y="525"/>
                  </a:lnTo>
                  <a:lnTo>
                    <a:pt x="558" y="521"/>
                  </a:lnTo>
                  <a:lnTo>
                    <a:pt x="563" y="517"/>
                  </a:lnTo>
                  <a:lnTo>
                    <a:pt x="569" y="514"/>
                  </a:lnTo>
                  <a:lnTo>
                    <a:pt x="574" y="510"/>
                  </a:lnTo>
                  <a:lnTo>
                    <a:pt x="580" y="507"/>
                  </a:lnTo>
                  <a:lnTo>
                    <a:pt x="584" y="503"/>
                  </a:lnTo>
                  <a:lnTo>
                    <a:pt x="588" y="499"/>
                  </a:lnTo>
                  <a:lnTo>
                    <a:pt x="592" y="495"/>
                  </a:lnTo>
                  <a:lnTo>
                    <a:pt x="597" y="492"/>
                  </a:lnTo>
                  <a:lnTo>
                    <a:pt x="604" y="486"/>
                  </a:lnTo>
                  <a:lnTo>
                    <a:pt x="612" y="478"/>
                  </a:lnTo>
                  <a:lnTo>
                    <a:pt x="617" y="471"/>
                  </a:lnTo>
                  <a:lnTo>
                    <a:pt x="624" y="465"/>
                  </a:lnTo>
                  <a:lnTo>
                    <a:pt x="629" y="459"/>
                  </a:lnTo>
                  <a:lnTo>
                    <a:pt x="635" y="455"/>
                  </a:lnTo>
                  <a:lnTo>
                    <a:pt x="639" y="449"/>
                  </a:lnTo>
                  <a:lnTo>
                    <a:pt x="643" y="444"/>
                  </a:lnTo>
                  <a:lnTo>
                    <a:pt x="645" y="440"/>
                  </a:lnTo>
                  <a:lnTo>
                    <a:pt x="648" y="437"/>
                  </a:lnTo>
                  <a:lnTo>
                    <a:pt x="652" y="433"/>
                  </a:lnTo>
                  <a:lnTo>
                    <a:pt x="654" y="432"/>
                  </a:lnTo>
                  <a:lnTo>
                    <a:pt x="652" y="430"/>
                  </a:lnTo>
                  <a:lnTo>
                    <a:pt x="652" y="429"/>
                  </a:lnTo>
                  <a:lnTo>
                    <a:pt x="652" y="425"/>
                  </a:lnTo>
                  <a:lnTo>
                    <a:pt x="652" y="420"/>
                  </a:lnTo>
                  <a:lnTo>
                    <a:pt x="651" y="413"/>
                  </a:lnTo>
                  <a:lnTo>
                    <a:pt x="649" y="406"/>
                  </a:lnTo>
                  <a:lnTo>
                    <a:pt x="649" y="402"/>
                  </a:lnTo>
                  <a:lnTo>
                    <a:pt x="649" y="398"/>
                  </a:lnTo>
                  <a:lnTo>
                    <a:pt x="648" y="393"/>
                  </a:lnTo>
                  <a:lnTo>
                    <a:pt x="648" y="389"/>
                  </a:lnTo>
                  <a:lnTo>
                    <a:pt x="647" y="383"/>
                  </a:lnTo>
                  <a:lnTo>
                    <a:pt x="647" y="378"/>
                  </a:lnTo>
                  <a:lnTo>
                    <a:pt x="645" y="373"/>
                  </a:lnTo>
                  <a:lnTo>
                    <a:pt x="645" y="367"/>
                  </a:lnTo>
                  <a:lnTo>
                    <a:pt x="644" y="361"/>
                  </a:lnTo>
                  <a:lnTo>
                    <a:pt x="643" y="354"/>
                  </a:lnTo>
                  <a:lnTo>
                    <a:pt x="643" y="348"/>
                  </a:lnTo>
                  <a:lnTo>
                    <a:pt x="641" y="342"/>
                  </a:lnTo>
                  <a:lnTo>
                    <a:pt x="640" y="335"/>
                  </a:lnTo>
                  <a:lnTo>
                    <a:pt x="639" y="327"/>
                  </a:lnTo>
                  <a:lnTo>
                    <a:pt x="636" y="320"/>
                  </a:lnTo>
                  <a:lnTo>
                    <a:pt x="636" y="313"/>
                  </a:lnTo>
                  <a:lnTo>
                    <a:pt x="633" y="305"/>
                  </a:lnTo>
                  <a:lnTo>
                    <a:pt x="633" y="299"/>
                  </a:lnTo>
                  <a:lnTo>
                    <a:pt x="631" y="291"/>
                  </a:lnTo>
                  <a:lnTo>
                    <a:pt x="629" y="284"/>
                  </a:lnTo>
                  <a:lnTo>
                    <a:pt x="628" y="274"/>
                  </a:lnTo>
                  <a:lnTo>
                    <a:pt x="625" y="266"/>
                  </a:lnTo>
                  <a:lnTo>
                    <a:pt x="623" y="258"/>
                  </a:lnTo>
                  <a:lnTo>
                    <a:pt x="620" y="250"/>
                  </a:lnTo>
                  <a:lnTo>
                    <a:pt x="617" y="241"/>
                  </a:lnTo>
                  <a:lnTo>
                    <a:pt x="616" y="233"/>
                  </a:lnTo>
                  <a:lnTo>
                    <a:pt x="613" y="223"/>
                  </a:lnTo>
                  <a:lnTo>
                    <a:pt x="610" y="215"/>
                  </a:lnTo>
                  <a:lnTo>
                    <a:pt x="608" y="206"/>
                  </a:lnTo>
                  <a:lnTo>
                    <a:pt x="604" y="198"/>
                  </a:lnTo>
                  <a:lnTo>
                    <a:pt x="601" y="188"/>
                  </a:lnTo>
                  <a:lnTo>
                    <a:pt x="598" y="179"/>
                  </a:lnTo>
                  <a:lnTo>
                    <a:pt x="594" y="169"/>
                  </a:lnTo>
                  <a:lnTo>
                    <a:pt x="592" y="161"/>
                  </a:lnTo>
                  <a:lnTo>
                    <a:pt x="588" y="152"/>
                  </a:lnTo>
                  <a:lnTo>
                    <a:pt x="585" y="143"/>
                  </a:lnTo>
                  <a:lnTo>
                    <a:pt x="580" y="133"/>
                  </a:lnTo>
                  <a:lnTo>
                    <a:pt x="576" y="124"/>
                  </a:lnTo>
                  <a:lnTo>
                    <a:pt x="571" y="114"/>
                  </a:lnTo>
                  <a:lnTo>
                    <a:pt x="567" y="106"/>
                  </a:lnTo>
                  <a:lnTo>
                    <a:pt x="562" y="97"/>
                  </a:lnTo>
                  <a:lnTo>
                    <a:pt x="557" y="87"/>
                  </a:lnTo>
                  <a:lnTo>
                    <a:pt x="553" y="78"/>
                  </a:lnTo>
                  <a:lnTo>
                    <a:pt x="547" y="70"/>
                  </a:lnTo>
                  <a:lnTo>
                    <a:pt x="542" y="61"/>
                  </a:lnTo>
                  <a:lnTo>
                    <a:pt x="537" y="51"/>
                  </a:lnTo>
                  <a:lnTo>
                    <a:pt x="531" y="42"/>
                  </a:lnTo>
                  <a:lnTo>
                    <a:pt x="526" y="34"/>
                  </a:lnTo>
                  <a:lnTo>
                    <a:pt x="519" y="24"/>
                  </a:lnTo>
                  <a:lnTo>
                    <a:pt x="514" y="16"/>
                  </a:lnTo>
                  <a:lnTo>
                    <a:pt x="507" y="7"/>
                  </a:lnTo>
                  <a:lnTo>
                    <a:pt x="502" y="0"/>
                  </a:lnTo>
                  <a:lnTo>
                    <a:pt x="495"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5" name="Freeform 43"/>
            <p:cNvSpPr>
              <a:spLocks/>
            </p:cNvSpPr>
            <p:nvPr/>
          </p:nvSpPr>
          <p:spPr bwMode="auto">
            <a:xfrm>
              <a:off x="2191" y="1990"/>
              <a:ext cx="332" cy="265"/>
            </a:xfrm>
            <a:custGeom>
              <a:avLst/>
              <a:gdLst>
                <a:gd name="T0" fmla="*/ 349 w 319"/>
                <a:gd name="T1" fmla="*/ 16 h 261"/>
                <a:gd name="T2" fmla="*/ 334 w 319"/>
                <a:gd name="T3" fmla="*/ 21 h 261"/>
                <a:gd name="T4" fmla="*/ 315 w 319"/>
                <a:gd name="T5" fmla="*/ 29 h 261"/>
                <a:gd name="T6" fmla="*/ 291 w 319"/>
                <a:gd name="T7" fmla="*/ 40 h 261"/>
                <a:gd name="T8" fmla="*/ 272 w 319"/>
                <a:gd name="T9" fmla="*/ 47 h 261"/>
                <a:gd name="T10" fmla="*/ 259 w 319"/>
                <a:gd name="T11" fmla="*/ 50 h 261"/>
                <a:gd name="T12" fmla="*/ 240 w 319"/>
                <a:gd name="T13" fmla="*/ 50 h 261"/>
                <a:gd name="T14" fmla="*/ 215 w 319"/>
                <a:gd name="T15" fmla="*/ 47 h 261"/>
                <a:gd name="T16" fmla="*/ 202 w 319"/>
                <a:gd name="T17" fmla="*/ 47 h 261"/>
                <a:gd name="T18" fmla="*/ 185 w 319"/>
                <a:gd name="T19" fmla="*/ 46 h 261"/>
                <a:gd name="T20" fmla="*/ 163 w 319"/>
                <a:gd name="T21" fmla="*/ 47 h 261"/>
                <a:gd name="T22" fmla="*/ 144 w 319"/>
                <a:gd name="T23" fmla="*/ 49 h 261"/>
                <a:gd name="T24" fmla="*/ 135 w 319"/>
                <a:gd name="T25" fmla="*/ 59 h 261"/>
                <a:gd name="T26" fmla="*/ 133 w 319"/>
                <a:gd name="T27" fmla="*/ 71 h 261"/>
                <a:gd name="T28" fmla="*/ 148 w 319"/>
                <a:gd name="T29" fmla="*/ 79 h 261"/>
                <a:gd name="T30" fmla="*/ 168 w 319"/>
                <a:gd name="T31" fmla="*/ 82 h 261"/>
                <a:gd name="T32" fmla="*/ 185 w 319"/>
                <a:gd name="T33" fmla="*/ 82 h 261"/>
                <a:gd name="T34" fmla="*/ 198 w 319"/>
                <a:gd name="T35" fmla="*/ 81 h 261"/>
                <a:gd name="T36" fmla="*/ 212 w 319"/>
                <a:gd name="T37" fmla="*/ 79 h 261"/>
                <a:gd name="T38" fmla="*/ 215 w 319"/>
                <a:gd name="T39" fmla="*/ 88 h 261"/>
                <a:gd name="T40" fmla="*/ 229 w 319"/>
                <a:gd name="T41" fmla="*/ 108 h 261"/>
                <a:gd name="T42" fmla="*/ 251 w 319"/>
                <a:gd name="T43" fmla="*/ 119 h 261"/>
                <a:gd name="T44" fmla="*/ 267 w 319"/>
                <a:gd name="T45" fmla="*/ 123 h 261"/>
                <a:gd name="T46" fmla="*/ 260 w 319"/>
                <a:gd name="T47" fmla="*/ 128 h 261"/>
                <a:gd name="T48" fmla="*/ 242 w 319"/>
                <a:gd name="T49" fmla="*/ 128 h 261"/>
                <a:gd name="T50" fmla="*/ 221 w 319"/>
                <a:gd name="T51" fmla="*/ 119 h 261"/>
                <a:gd name="T52" fmla="*/ 229 w 319"/>
                <a:gd name="T53" fmla="*/ 229 h 261"/>
                <a:gd name="T54" fmla="*/ 214 w 319"/>
                <a:gd name="T55" fmla="*/ 242 h 261"/>
                <a:gd name="T56" fmla="*/ 196 w 319"/>
                <a:gd name="T57" fmla="*/ 253 h 261"/>
                <a:gd name="T58" fmla="*/ 172 w 319"/>
                <a:gd name="T59" fmla="*/ 262 h 261"/>
                <a:gd name="T60" fmla="*/ 150 w 319"/>
                <a:gd name="T61" fmla="*/ 270 h 261"/>
                <a:gd name="T62" fmla="*/ 124 w 319"/>
                <a:gd name="T63" fmla="*/ 273 h 261"/>
                <a:gd name="T64" fmla="*/ 98 w 319"/>
                <a:gd name="T65" fmla="*/ 271 h 261"/>
                <a:gd name="T66" fmla="*/ 72 w 319"/>
                <a:gd name="T67" fmla="*/ 270 h 261"/>
                <a:gd name="T68" fmla="*/ 49 w 319"/>
                <a:gd name="T69" fmla="*/ 266 h 261"/>
                <a:gd name="T70" fmla="*/ 34 w 319"/>
                <a:gd name="T71" fmla="*/ 265 h 261"/>
                <a:gd name="T72" fmla="*/ 12 w 319"/>
                <a:gd name="T73" fmla="*/ 50 h 261"/>
                <a:gd name="T74" fmla="*/ 52 w 319"/>
                <a:gd name="T75" fmla="*/ 251 h 261"/>
                <a:gd name="T76" fmla="*/ 69 w 319"/>
                <a:gd name="T77" fmla="*/ 255 h 261"/>
                <a:gd name="T78" fmla="*/ 91 w 319"/>
                <a:gd name="T79" fmla="*/ 258 h 261"/>
                <a:gd name="T80" fmla="*/ 114 w 319"/>
                <a:gd name="T81" fmla="*/ 261 h 261"/>
                <a:gd name="T82" fmla="*/ 138 w 319"/>
                <a:gd name="T83" fmla="*/ 261 h 261"/>
                <a:gd name="T84" fmla="*/ 157 w 319"/>
                <a:gd name="T85" fmla="*/ 257 h 261"/>
                <a:gd name="T86" fmla="*/ 175 w 319"/>
                <a:gd name="T87" fmla="*/ 249 h 261"/>
                <a:gd name="T88" fmla="*/ 191 w 319"/>
                <a:gd name="T89" fmla="*/ 241 h 261"/>
                <a:gd name="T90" fmla="*/ 211 w 319"/>
                <a:gd name="T91" fmla="*/ 224 h 261"/>
                <a:gd name="T92" fmla="*/ 193 w 319"/>
                <a:gd name="T93" fmla="*/ 92 h 261"/>
                <a:gd name="T94" fmla="*/ 184 w 319"/>
                <a:gd name="T95" fmla="*/ 92 h 261"/>
                <a:gd name="T96" fmla="*/ 165 w 319"/>
                <a:gd name="T97" fmla="*/ 92 h 261"/>
                <a:gd name="T98" fmla="*/ 145 w 319"/>
                <a:gd name="T99" fmla="*/ 90 h 261"/>
                <a:gd name="T100" fmla="*/ 129 w 319"/>
                <a:gd name="T101" fmla="*/ 86 h 261"/>
                <a:gd name="T102" fmla="*/ 119 w 319"/>
                <a:gd name="T103" fmla="*/ 79 h 261"/>
                <a:gd name="T104" fmla="*/ 117 w 319"/>
                <a:gd name="T105" fmla="*/ 61 h 261"/>
                <a:gd name="T106" fmla="*/ 124 w 319"/>
                <a:gd name="T107" fmla="*/ 46 h 261"/>
                <a:gd name="T108" fmla="*/ 136 w 319"/>
                <a:gd name="T109" fmla="*/ 36 h 261"/>
                <a:gd name="T110" fmla="*/ 161 w 319"/>
                <a:gd name="T111" fmla="*/ 29 h 261"/>
                <a:gd name="T112" fmla="*/ 181 w 319"/>
                <a:gd name="T113" fmla="*/ 29 h 261"/>
                <a:gd name="T114" fmla="*/ 198 w 319"/>
                <a:gd name="T115" fmla="*/ 17 h 261"/>
                <a:gd name="T116" fmla="*/ 360 w 319"/>
                <a:gd name="T117" fmla="*/ 0 h 2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19"/>
                <a:gd name="T178" fmla="*/ 0 h 261"/>
                <a:gd name="T179" fmla="*/ 319 w 319"/>
                <a:gd name="T180" fmla="*/ 261 h 26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19" h="261">
                  <a:moveTo>
                    <a:pt x="313" y="15"/>
                  </a:moveTo>
                  <a:lnTo>
                    <a:pt x="312" y="15"/>
                  </a:lnTo>
                  <a:lnTo>
                    <a:pt x="309" y="16"/>
                  </a:lnTo>
                  <a:lnTo>
                    <a:pt x="305" y="16"/>
                  </a:lnTo>
                  <a:lnTo>
                    <a:pt x="303" y="19"/>
                  </a:lnTo>
                  <a:lnTo>
                    <a:pt x="296" y="21"/>
                  </a:lnTo>
                  <a:lnTo>
                    <a:pt x="291" y="23"/>
                  </a:lnTo>
                  <a:lnTo>
                    <a:pt x="285" y="27"/>
                  </a:lnTo>
                  <a:lnTo>
                    <a:pt x="280" y="29"/>
                  </a:lnTo>
                  <a:lnTo>
                    <a:pt x="272" y="32"/>
                  </a:lnTo>
                  <a:lnTo>
                    <a:pt x="265" y="35"/>
                  </a:lnTo>
                  <a:lnTo>
                    <a:pt x="258" y="37"/>
                  </a:lnTo>
                  <a:lnTo>
                    <a:pt x="253" y="40"/>
                  </a:lnTo>
                  <a:lnTo>
                    <a:pt x="246" y="42"/>
                  </a:lnTo>
                  <a:lnTo>
                    <a:pt x="241" y="44"/>
                  </a:lnTo>
                  <a:lnTo>
                    <a:pt x="237" y="46"/>
                  </a:lnTo>
                  <a:lnTo>
                    <a:pt x="234" y="47"/>
                  </a:lnTo>
                  <a:lnTo>
                    <a:pt x="230" y="47"/>
                  </a:lnTo>
                  <a:lnTo>
                    <a:pt x="225" y="47"/>
                  </a:lnTo>
                  <a:lnTo>
                    <a:pt x="218" y="47"/>
                  </a:lnTo>
                  <a:lnTo>
                    <a:pt x="213" y="47"/>
                  </a:lnTo>
                  <a:lnTo>
                    <a:pt x="203" y="46"/>
                  </a:lnTo>
                  <a:lnTo>
                    <a:pt x="195" y="46"/>
                  </a:lnTo>
                  <a:lnTo>
                    <a:pt x="191" y="44"/>
                  </a:lnTo>
                  <a:lnTo>
                    <a:pt x="187" y="44"/>
                  </a:lnTo>
                  <a:lnTo>
                    <a:pt x="182" y="44"/>
                  </a:lnTo>
                  <a:lnTo>
                    <a:pt x="179" y="44"/>
                  </a:lnTo>
                  <a:lnTo>
                    <a:pt x="174" y="44"/>
                  </a:lnTo>
                  <a:lnTo>
                    <a:pt x="170" y="44"/>
                  </a:lnTo>
                  <a:lnTo>
                    <a:pt x="164" y="43"/>
                  </a:lnTo>
                  <a:lnTo>
                    <a:pt x="160" y="43"/>
                  </a:lnTo>
                  <a:lnTo>
                    <a:pt x="152" y="43"/>
                  </a:lnTo>
                  <a:lnTo>
                    <a:pt x="145" y="44"/>
                  </a:lnTo>
                  <a:lnTo>
                    <a:pt x="139" y="44"/>
                  </a:lnTo>
                  <a:lnTo>
                    <a:pt x="133" y="44"/>
                  </a:lnTo>
                  <a:lnTo>
                    <a:pt x="128" y="46"/>
                  </a:lnTo>
                  <a:lnTo>
                    <a:pt x="127" y="48"/>
                  </a:lnTo>
                  <a:lnTo>
                    <a:pt x="121" y="52"/>
                  </a:lnTo>
                  <a:lnTo>
                    <a:pt x="120" y="56"/>
                  </a:lnTo>
                  <a:lnTo>
                    <a:pt x="117" y="60"/>
                  </a:lnTo>
                  <a:lnTo>
                    <a:pt x="117" y="66"/>
                  </a:lnTo>
                  <a:lnTo>
                    <a:pt x="118" y="68"/>
                  </a:lnTo>
                  <a:lnTo>
                    <a:pt x="121" y="72"/>
                  </a:lnTo>
                  <a:lnTo>
                    <a:pt x="125" y="75"/>
                  </a:lnTo>
                  <a:lnTo>
                    <a:pt x="131" y="76"/>
                  </a:lnTo>
                  <a:lnTo>
                    <a:pt x="136" y="79"/>
                  </a:lnTo>
                  <a:lnTo>
                    <a:pt x="144" y="79"/>
                  </a:lnTo>
                  <a:lnTo>
                    <a:pt x="149" y="79"/>
                  </a:lnTo>
                  <a:lnTo>
                    <a:pt x="153" y="79"/>
                  </a:lnTo>
                  <a:lnTo>
                    <a:pt x="159" y="79"/>
                  </a:lnTo>
                  <a:lnTo>
                    <a:pt x="164" y="79"/>
                  </a:lnTo>
                  <a:lnTo>
                    <a:pt x="168" y="79"/>
                  </a:lnTo>
                  <a:lnTo>
                    <a:pt x="172" y="78"/>
                  </a:lnTo>
                  <a:lnTo>
                    <a:pt x="176" y="78"/>
                  </a:lnTo>
                  <a:lnTo>
                    <a:pt x="180" y="78"/>
                  </a:lnTo>
                  <a:lnTo>
                    <a:pt x="186" y="76"/>
                  </a:lnTo>
                  <a:lnTo>
                    <a:pt x="188" y="76"/>
                  </a:lnTo>
                  <a:lnTo>
                    <a:pt x="188" y="78"/>
                  </a:lnTo>
                  <a:lnTo>
                    <a:pt x="190" y="81"/>
                  </a:lnTo>
                  <a:lnTo>
                    <a:pt x="191" y="85"/>
                  </a:lnTo>
                  <a:lnTo>
                    <a:pt x="195" y="90"/>
                  </a:lnTo>
                  <a:lnTo>
                    <a:pt x="198" y="95"/>
                  </a:lnTo>
                  <a:lnTo>
                    <a:pt x="203" y="102"/>
                  </a:lnTo>
                  <a:lnTo>
                    <a:pt x="209" y="106"/>
                  </a:lnTo>
                  <a:lnTo>
                    <a:pt x="217" y="111"/>
                  </a:lnTo>
                  <a:lnTo>
                    <a:pt x="223" y="113"/>
                  </a:lnTo>
                  <a:lnTo>
                    <a:pt x="229" y="114"/>
                  </a:lnTo>
                  <a:lnTo>
                    <a:pt x="233" y="116"/>
                  </a:lnTo>
                  <a:lnTo>
                    <a:pt x="237" y="117"/>
                  </a:lnTo>
                  <a:lnTo>
                    <a:pt x="239" y="120"/>
                  </a:lnTo>
                  <a:lnTo>
                    <a:pt x="237" y="122"/>
                  </a:lnTo>
                  <a:lnTo>
                    <a:pt x="231" y="122"/>
                  </a:lnTo>
                  <a:lnTo>
                    <a:pt x="227" y="124"/>
                  </a:lnTo>
                  <a:lnTo>
                    <a:pt x="221" y="122"/>
                  </a:lnTo>
                  <a:lnTo>
                    <a:pt x="215" y="122"/>
                  </a:lnTo>
                  <a:lnTo>
                    <a:pt x="207" y="118"/>
                  </a:lnTo>
                  <a:lnTo>
                    <a:pt x="202" y="117"/>
                  </a:lnTo>
                  <a:lnTo>
                    <a:pt x="196" y="113"/>
                  </a:lnTo>
                  <a:lnTo>
                    <a:pt x="194" y="109"/>
                  </a:lnTo>
                  <a:lnTo>
                    <a:pt x="205" y="219"/>
                  </a:lnTo>
                  <a:lnTo>
                    <a:pt x="203" y="220"/>
                  </a:lnTo>
                  <a:lnTo>
                    <a:pt x="198" y="224"/>
                  </a:lnTo>
                  <a:lnTo>
                    <a:pt x="194" y="227"/>
                  </a:lnTo>
                  <a:lnTo>
                    <a:pt x="190" y="230"/>
                  </a:lnTo>
                  <a:lnTo>
                    <a:pt x="184" y="233"/>
                  </a:lnTo>
                  <a:lnTo>
                    <a:pt x="180" y="237"/>
                  </a:lnTo>
                  <a:lnTo>
                    <a:pt x="174" y="241"/>
                  </a:lnTo>
                  <a:lnTo>
                    <a:pt x="167" y="243"/>
                  </a:lnTo>
                  <a:lnTo>
                    <a:pt x="160" y="246"/>
                  </a:lnTo>
                  <a:lnTo>
                    <a:pt x="153" y="250"/>
                  </a:lnTo>
                  <a:lnTo>
                    <a:pt x="147" y="253"/>
                  </a:lnTo>
                  <a:lnTo>
                    <a:pt x="140" y="257"/>
                  </a:lnTo>
                  <a:lnTo>
                    <a:pt x="133" y="258"/>
                  </a:lnTo>
                  <a:lnTo>
                    <a:pt x="127" y="259"/>
                  </a:lnTo>
                  <a:lnTo>
                    <a:pt x="118" y="259"/>
                  </a:lnTo>
                  <a:lnTo>
                    <a:pt x="110" y="261"/>
                  </a:lnTo>
                  <a:lnTo>
                    <a:pt x="102" y="261"/>
                  </a:lnTo>
                  <a:lnTo>
                    <a:pt x="94" y="261"/>
                  </a:lnTo>
                  <a:lnTo>
                    <a:pt x="86" y="259"/>
                  </a:lnTo>
                  <a:lnTo>
                    <a:pt x="78" y="259"/>
                  </a:lnTo>
                  <a:lnTo>
                    <a:pt x="70" y="258"/>
                  </a:lnTo>
                  <a:lnTo>
                    <a:pt x="63" y="258"/>
                  </a:lnTo>
                  <a:lnTo>
                    <a:pt x="55" y="257"/>
                  </a:lnTo>
                  <a:lnTo>
                    <a:pt x="50" y="257"/>
                  </a:lnTo>
                  <a:lnTo>
                    <a:pt x="43" y="254"/>
                  </a:lnTo>
                  <a:lnTo>
                    <a:pt x="38" y="254"/>
                  </a:lnTo>
                  <a:lnTo>
                    <a:pt x="34" y="253"/>
                  </a:lnTo>
                  <a:lnTo>
                    <a:pt x="31" y="253"/>
                  </a:lnTo>
                  <a:lnTo>
                    <a:pt x="28" y="253"/>
                  </a:lnTo>
                  <a:lnTo>
                    <a:pt x="0" y="54"/>
                  </a:lnTo>
                  <a:lnTo>
                    <a:pt x="12" y="47"/>
                  </a:lnTo>
                  <a:lnTo>
                    <a:pt x="42" y="239"/>
                  </a:lnTo>
                  <a:lnTo>
                    <a:pt x="43" y="239"/>
                  </a:lnTo>
                  <a:lnTo>
                    <a:pt x="46" y="239"/>
                  </a:lnTo>
                  <a:lnTo>
                    <a:pt x="51" y="241"/>
                  </a:lnTo>
                  <a:lnTo>
                    <a:pt x="55" y="241"/>
                  </a:lnTo>
                  <a:lnTo>
                    <a:pt x="61" y="243"/>
                  </a:lnTo>
                  <a:lnTo>
                    <a:pt x="67" y="243"/>
                  </a:lnTo>
                  <a:lnTo>
                    <a:pt x="74" y="245"/>
                  </a:lnTo>
                  <a:lnTo>
                    <a:pt x="81" y="246"/>
                  </a:lnTo>
                  <a:lnTo>
                    <a:pt x="88" y="246"/>
                  </a:lnTo>
                  <a:lnTo>
                    <a:pt x="94" y="247"/>
                  </a:lnTo>
                  <a:lnTo>
                    <a:pt x="102" y="249"/>
                  </a:lnTo>
                  <a:lnTo>
                    <a:pt x="109" y="249"/>
                  </a:lnTo>
                  <a:lnTo>
                    <a:pt x="116" y="249"/>
                  </a:lnTo>
                  <a:lnTo>
                    <a:pt x="123" y="249"/>
                  </a:lnTo>
                  <a:lnTo>
                    <a:pt x="129" y="249"/>
                  </a:lnTo>
                  <a:lnTo>
                    <a:pt x="133" y="246"/>
                  </a:lnTo>
                  <a:lnTo>
                    <a:pt x="139" y="245"/>
                  </a:lnTo>
                  <a:lnTo>
                    <a:pt x="144" y="242"/>
                  </a:lnTo>
                  <a:lnTo>
                    <a:pt x="149" y="239"/>
                  </a:lnTo>
                  <a:lnTo>
                    <a:pt x="155" y="237"/>
                  </a:lnTo>
                  <a:lnTo>
                    <a:pt x="160" y="234"/>
                  </a:lnTo>
                  <a:lnTo>
                    <a:pt x="164" y="231"/>
                  </a:lnTo>
                  <a:lnTo>
                    <a:pt x="170" y="229"/>
                  </a:lnTo>
                  <a:lnTo>
                    <a:pt x="176" y="222"/>
                  </a:lnTo>
                  <a:lnTo>
                    <a:pt x="183" y="218"/>
                  </a:lnTo>
                  <a:lnTo>
                    <a:pt x="187" y="215"/>
                  </a:lnTo>
                  <a:lnTo>
                    <a:pt x="188" y="214"/>
                  </a:lnTo>
                  <a:lnTo>
                    <a:pt x="172" y="89"/>
                  </a:lnTo>
                  <a:lnTo>
                    <a:pt x="171" y="89"/>
                  </a:lnTo>
                  <a:lnTo>
                    <a:pt x="170" y="89"/>
                  </a:lnTo>
                  <a:lnTo>
                    <a:pt x="167" y="89"/>
                  </a:lnTo>
                  <a:lnTo>
                    <a:pt x="163" y="89"/>
                  </a:lnTo>
                  <a:lnTo>
                    <a:pt x="157" y="89"/>
                  </a:lnTo>
                  <a:lnTo>
                    <a:pt x="152" y="89"/>
                  </a:lnTo>
                  <a:lnTo>
                    <a:pt x="147" y="89"/>
                  </a:lnTo>
                  <a:lnTo>
                    <a:pt x="141" y="89"/>
                  </a:lnTo>
                  <a:lnTo>
                    <a:pt x="135" y="89"/>
                  </a:lnTo>
                  <a:lnTo>
                    <a:pt x="129" y="87"/>
                  </a:lnTo>
                  <a:lnTo>
                    <a:pt x="124" y="86"/>
                  </a:lnTo>
                  <a:lnTo>
                    <a:pt x="118" y="86"/>
                  </a:lnTo>
                  <a:lnTo>
                    <a:pt x="114" y="83"/>
                  </a:lnTo>
                  <a:lnTo>
                    <a:pt x="110" y="82"/>
                  </a:lnTo>
                  <a:lnTo>
                    <a:pt x="108" y="79"/>
                  </a:lnTo>
                  <a:lnTo>
                    <a:pt x="106" y="76"/>
                  </a:lnTo>
                  <a:lnTo>
                    <a:pt x="104" y="71"/>
                  </a:lnTo>
                  <a:lnTo>
                    <a:pt x="104" y="64"/>
                  </a:lnTo>
                  <a:lnTo>
                    <a:pt x="104" y="58"/>
                  </a:lnTo>
                  <a:lnTo>
                    <a:pt x="106" y="52"/>
                  </a:lnTo>
                  <a:lnTo>
                    <a:pt x="108" y="47"/>
                  </a:lnTo>
                  <a:lnTo>
                    <a:pt x="110" y="43"/>
                  </a:lnTo>
                  <a:lnTo>
                    <a:pt x="113" y="39"/>
                  </a:lnTo>
                  <a:lnTo>
                    <a:pt x="117" y="36"/>
                  </a:lnTo>
                  <a:lnTo>
                    <a:pt x="121" y="33"/>
                  </a:lnTo>
                  <a:lnTo>
                    <a:pt x="128" y="32"/>
                  </a:lnTo>
                  <a:lnTo>
                    <a:pt x="135" y="31"/>
                  </a:lnTo>
                  <a:lnTo>
                    <a:pt x="143" y="29"/>
                  </a:lnTo>
                  <a:lnTo>
                    <a:pt x="149" y="29"/>
                  </a:lnTo>
                  <a:lnTo>
                    <a:pt x="156" y="29"/>
                  </a:lnTo>
                  <a:lnTo>
                    <a:pt x="160" y="29"/>
                  </a:lnTo>
                  <a:lnTo>
                    <a:pt x="163" y="29"/>
                  </a:lnTo>
                  <a:lnTo>
                    <a:pt x="162" y="16"/>
                  </a:lnTo>
                  <a:lnTo>
                    <a:pt x="176" y="17"/>
                  </a:lnTo>
                  <a:lnTo>
                    <a:pt x="180" y="31"/>
                  </a:lnTo>
                  <a:lnTo>
                    <a:pt x="223" y="31"/>
                  </a:lnTo>
                  <a:lnTo>
                    <a:pt x="319" y="0"/>
                  </a:lnTo>
                  <a:lnTo>
                    <a:pt x="313"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6" name="Freeform 44"/>
            <p:cNvSpPr>
              <a:spLocks/>
            </p:cNvSpPr>
            <p:nvPr/>
          </p:nvSpPr>
          <p:spPr bwMode="auto">
            <a:xfrm>
              <a:off x="2394" y="2120"/>
              <a:ext cx="99" cy="47"/>
            </a:xfrm>
            <a:custGeom>
              <a:avLst/>
              <a:gdLst>
                <a:gd name="T0" fmla="*/ 0 w 95"/>
                <a:gd name="T1" fmla="*/ 41 h 41"/>
                <a:gd name="T2" fmla="*/ 1 w 95"/>
                <a:gd name="T3" fmla="*/ 39 h 41"/>
                <a:gd name="T4" fmla="*/ 5 w 95"/>
                <a:gd name="T5" fmla="*/ 39 h 41"/>
                <a:gd name="T6" fmla="*/ 11 w 95"/>
                <a:gd name="T7" fmla="*/ 38 h 41"/>
                <a:gd name="T8" fmla="*/ 20 w 95"/>
                <a:gd name="T9" fmla="*/ 38 h 41"/>
                <a:gd name="T10" fmla="*/ 27 w 95"/>
                <a:gd name="T11" fmla="*/ 38 h 41"/>
                <a:gd name="T12" fmla="*/ 34 w 95"/>
                <a:gd name="T13" fmla="*/ 38 h 41"/>
                <a:gd name="T14" fmla="*/ 40 w 95"/>
                <a:gd name="T15" fmla="*/ 34 h 41"/>
                <a:gd name="T16" fmla="*/ 45 w 95"/>
                <a:gd name="T17" fmla="*/ 34 h 41"/>
                <a:gd name="T18" fmla="*/ 49 w 95"/>
                <a:gd name="T19" fmla="*/ 29 h 41"/>
                <a:gd name="T20" fmla="*/ 56 w 95"/>
                <a:gd name="T21" fmla="*/ 21 h 41"/>
                <a:gd name="T22" fmla="*/ 61 w 95"/>
                <a:gd name="T23" fmla="*/ 10 h 41"/>
                <a:gd name="T24" fmla="*/ 67 w 95"/>
                <a:gd name="T25" fmla="*/ 9 h 41"/>
                <a:gd name="T26" fmla="*/ 107 w 95"/>
                <a:gd name="T27" fmla="*/ 0 h 41"/>
                <a:gd name="T28" fmla="*/ 96 w 95"/>
                <a:gd name="T29" fmla="*/ 22 h 41"/>
                <a:gd name="T30" fmla="*/ 71 w 95"/>
                <a:gd name="T31" fmla="*/ 21 h 41"/>
                <a:gd name="T32" fmla="*/ 69 w 95"/>
                <a:gd name="T33" fmla="*/ 24 h 41"/>
                <a:gd name="T34" fmla="*/ 63 w 95"/>
                <a:gd name="T35" fmla="*/ 38 h 41"/>
                <a:gd name="T36" fmla="*/ 60 w 95"/>
                <a:gd name="T37" fmla="*/ 41 h 41"/>
                <a:gd name="T38" fmla="*/ 56 w 95"/>
                <a:gd name="T39" fmla="*/ 47 h 41"/>
                <a:gd name="T40" fmla="*/ 50 w 95"/>
                <a:gd name="T41" fmla="*/ 52 h 41"/>
                <a:gd name="T42" fmla="*/ 46 w 95"/>
                <a:gd name="T43" fmla="*/ 55 h 41"/>
                <a:gd name="T44" fmla="*/ 36 w 95"/>
                <a:gd name="T45" fmla="*/ 57 h 41"/>
                <a:gd name="T46" fmla="*/ 30 w 95"/>
                <a:gd name="T47" fmla="*/ 57 h 41"/>
                <a:gd name="T48" fmla="*/ 24 w 95"/>
                <a:gd name="T49" fmla="*/ 57 h 41"/>
                <a:gd name="T50" fmla="*/ 18 w 95"/>
                <a:gd name="T51" fmla="*/ 60 h 41"/>
                <a:gd name="T52" fmla="*/ 9 w 95"/>
                <a:gd name="T53" fmla="*/ 60 h 41"/>
                <a:gd name="T54" fmla="*/ 5 w 95"/>
                <a:gd name="T55" fmla="*/ 60 h 41"/>
                <a:gd name="T56" fmla="*/ 1 w 95"/>
                <a:gd name="T57" fmla="*/ 60 h 41"/>
                <a:gd name="T58" fmla="*/ 1 w 95"/>
                <a:gd name="T59" fmla="*/ 62 h 41"/>
                <a:gd name="T60" fmla="*/ 0 w 95"/>
                <a:gd name="T61" fmla="*/ 41 h 41"/>
                <a:gd name="T62" fmla="*/ 0 w 95"/>
                <a:gd name="T63" fmla="*/ 41 h 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5"/>
                <a:gd name="T97" fmla="*/ 0 h 41"/>
                <a:gd name="T98" fmla="*/ 95 w 95"/>
                <a:gd name="T99" fmla="*/ 41 h 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5" h="41">
                  <a:moveTo>
                    <a:pt x="0" y="27"/>
                  </a:moveTo>
                  <a:lnTo>
                    <a:pt x="1" y="26"/>
                  </a:lnTo>
                  <a:lnTo>
                    <a:pt x="5" y="26"/>
                  </a:lnTo>
                  <a:lnTo>
                    <a:pt x="11" y="25"/>
                  </a:lnTo>
                  <a:lnTo>
                    <a:pt x="17" y="25"/>
                  </a:lnTo>
                  <a:lnTo>
                    <a:pt x="24" y="25"/>
                  </a:lnTo>
                  <a:lnTo>
                    <a:pt x="31" y="25"/>
                  </a:lnTo>
                  <a:lnTo>
                    <a:pt x="35" y="23"/>
                  </a:lnTo>
                  <a:lnTo>
                    <a:pt x="39" y="23"/>
                  </a:lnTo>
                  <a:lnTo>
                    <a:pt x="43" y="19"/>
                  </a:lnTo>
                  <a:lnTo>
                    <a:pt x="50" y="14"/>
                  </a:lnTo>
                  <a:lnTo>
                    <a:pt x="55" y="7"/>
                  </a:lnTo>
                  <a:lnTo>
                    <a:pt x="59" y="6"/>
                  </a:lnTo>
                  <a:lnTo>
                    <a:pt x="95" y="0"/>
                  </a:lnTo>
                  <a:lnTo>
                    <a:pt x="84" y="15"/>
                  </a:lnTo>
                  <a:lnTo>
                    <a:pt x="62" y="14"/>
                  </a:lnTo>
                  <a:lnTo>
                    <a:pt x="60" y="16"/>
                  </a:lnTo>
                  <a:lnTo>
                    <a:pt x="56" y="25"/>
                  </a:lnTo>
                  <a:lnTo>
                    <a:pt x="54" y="27"/>
                  </a:lnTo>
                  <a:lnTo>
                    <a:pt x="50" y="31"/>
                  </a:lnTo>
                  <a:lnTo>
                    <a:pt x="44" y="34"/>
                  </a:lnTo>
                  <a:lnTo>
                    <a:pt x="40" y="37"/>
                  </a:lnTo>
                  <a:lnTo>
                    <a:pt x="33" y="38"/>
                  </a:lnTo>
                  <a:lnTo>
                    <a:pt x="27" y="38"/>
                  </a:lnTo>
                  <a:lnTo>
                    <a:pt x="21" y="38"/>
                  </a:lnTo>
                  <a:lnTo>
                    <a:pt x="15" y="39"/>
                  </a:lnTo>
                  <a:lnTo>
                    <a:pt x="9" y="39"/>
                  </a:lnTo>
                  <a:lnTo>
                    <a:pt x="5" y="39"/>
                  </a:lnTo>
                  <a:lnTo>
                    <a:pt x="1" y="39"/>
                  </a:lnTo>
                  <a:lnTo>
                    <a:pt x="1" y="41"/>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7" name="Freeform 45"/>
            <p:cNvSpPr>
              <a:spLocks/>
            </p:cNvSpPr>
            <p:nvPr/>
          </p:nvSpPr>
          <p:spPr bwMode="auto">
            <a:xfrm>
              <a:off x="2190" y="1964"/>
              <a:ext cx="190" cy="83"/>
            </a:xfrm>
            <a:custGeom>
              <a:avLst/>
              <a:gdLst>
                <a:gd name="T0" fmla="*/ 4 w 183"/>
                <a:gd name="T1" fmla="*/ 79 h 82"/>
                <a:gd name="T2" fmla="*/ 0 w 183"/>
                <a:gd name="T3" fmla="*/ 60 h 82"/>
                <a:gd name="T4" fmla="*/ 0 w 183"/>
                <a:gd name="T5" fmla="*/ 49 h 82"/>
                <a:gd name="T6" fmla="*/ 11 w 183"/>
                <a:gd name="T7" fmla="*/ 37 h 82"/>
                <a:gd name="T8" fmla="*/ 29 w 183"/>
                <a:gd name="T9" fmla="*/ 29 h 82"/>
                <a:gd name="T10" fmla="*/ 49 w 183"/>
                <a:gd name="T11" fmla="*/ 18 h 82"/>
                <a:gd name="T12" fmla="*/ 72 w 183"/>
                <a:gd name="T13" fmla="*/ 10 h 82"/>
                <a:gd name="T14" fmla="*/ 94 w 183"/>
                <a:gd name="T15" fmla="*/ 3 h 82"/>
                <a:gd name="T16" fmla="*/ 120 w 183"/>
                <a:gd name="T17" fmla="*/ 0 h 82"/>
                <a:gd name="T18" fmla="*/ 146 w 183"/>
                <a:gd name="T19" fmla="*/ 0 h 82"/>
                <a:gd name="T20" fmla="*/ 170 w 183"/>
                <a:gd name="T21" fmla="*/ 2 h 82"/>
                <a:gd name="T22" fmla="*/ 189 w 183"/>
                <a:gd name="T23" fmla="*/ 3 h 82"/>
                <a:gd name="T24" fmla="*/ 199 w 183"/>
                <a:gd name="T25" fmla="*/ 7 h 82"/>
                <a:gd name="T26" fmla="*/ 200 w 183"/>
                <a:gd name="T27" fmla="*/ 23 h 82"/>
                <a:gd name="T28" fmla="*/ 203 w 183"/>
                <a:gd name="T29" fmla="*/ 45 h 82"/>
                <a:gd name="T30" fmla="*/ 191 w 183"/>
                <a:gd name="T31" fmla="*/ 46 h 82"/>
                <a:gd name="T32" fmla="*/ 181 w 183"/>
                <a:gd name="T33" fmla="*/ 14 h 82"/>
                <a:gd name="T34" fmla="*/ 168 w 183"/>
                <a:gd name="T35" fmla="*/ 12 h 82"/>
                <a:gd name="T36" fmla="*/ 146 w 183"/>
                <a:gd name="T37" fmla="*/ 12 h 82"/>
                <a:gd name="T38" fmla="*/ 121 w 183"/>
                <a:gd name="T39" fmla="*/ 12 h 82"/>
                <a:gd name="T40" fmla="*/ 102 w 183"/>
                <a:gd name="T41" fmla="*/ 12 h 82"/>
                <a:gd name="T42" fmla="*/ 86 w 183"/>
                <a:gd name="T43" fmla="*/ 15 h 82"/>
                <a:gd name="T44" fmla="*/ 67 w 183"/>
                <a:gd name="T45" fmla="*/ 20 h 82"/>
                <a:gd name="T46" fmla="*/ 49 w 183"/>
                <a:gd name="T47" fmla="*/ 29 h 82"/>
                <a:gd name="T48" fmla="*/ 30 w 183"/>
                <a:gd name="T49" fmla="*/ 37 h 82"/>
                <a:gd name="T50" fmla="*/ 13 w 183"/>
                <a:gd name="T51" fmla="*/ 46 h 82"/>
                <a:gd name="T52" fmla="*/ 20 w 183"/>
                <a:gd name="T53" fmla="*/ 69 h 82"/>
                <a:gd name="T54" fmla="*/ 29 w 183"/>
                <a:gd name="T55" fmla="*/ 66 h 82"/>
                <a:gd name="T56" fmla="*/ 48 w 183"/>
                <a:gd name="T57" fmla="*/ 58 h 82"/>
                <a:gd name="T58" fmla="*/ 69 w 183"/>
                <a:gd name="T59" fmla="*/ 52 h 82"/>
                <a:gd name="T60" fmla="*/ 90 w 183"/>
                <a:gd name="T61" fmla="*/ 45 h 82"/>
                <a:gd name="T62" fmla="*/ 107 w 183"/>
                <a:gd name="T63" fmla="*/ 39 h 82"/>
                <a:gd name="T64" fmla="*/ 119 w 183"/>
                <a:gd name="T65" fmla="*/ 38 h 82"/>
                <a:gd name="T66" fmla="*/ 138 w 183"/>
                <a:gd name="T67" fmla="*/ 38 h 82"/>
                <a:gd name="T68" fmla="*/ 156 w 183"/>
                <a:gd name="T69" fmla="*/ 38 h 82"/>
                <a:gd name="T70" fmla="*/ 170 w 183"/>
                <a:gd name="T71" fmla="*/ 39 h 82"/>
                <a:gd name="T72" fmla="*/ 179 w 183"/>
                <a:gd name="T73" fmla="*/ 45 h 82"/>
                <a:gd name="T74" fmla="*/ 162 w 183"/>
                <a:gd name="T75" fmla="*/ 46 h 82"/>
                <a:gd name="T76" fmla="*/ 134 w 183"/>
                <a:gd name="T77" fmla="*/ 46 h 82"/>
                <a:gd name="T78" fmla="*/ 113 w 183"/>
                <a:gd name="T79" fmla="*/ 50 h 82"/>
                <a:gd name="T80" fmla="*/ 91 w 183"/>
                <a:gd name="T81" fmla="*/ 54 h 82"/>
                <a:gd name="T82" fmla="*/ 78 w 183"/>
                <a:gd name="T83" fmla="*/ 60 h 82"/>
                <a:gd name="T84" fmla="*/ 63 w 183"/>
                <a:gd name="T85" fmla="*/ 64 h 82"/>
                <a:gd name="T86" fmla="*/ 49 w 183"/>
                <a:gd name="T87" fmla="*/ 69 h 82"/>
                <a:gd name="T88" fmla="*/ 29 w 183"/>
                <a:gd name="T89" fmla="*/ 76 h 82"/>
                <a:gd name="T90" fmla="*/ 10 w 183"/>
                <a:gd name="T91" fmla="*/ 83 h 82"/>
                <a:gd name="T92" fmla="*/ 7 w 183"/>
                <a:gd name="T93" fmla="*/ 85 h 8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3"/>
                <a:gd name="T142" fmla="*/ 0 h 82"/>
                <a:gd name="T143" fmla="*/ 183 w 183"/>
                <a:gd name="T144" fmla="*/ 82 h 8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3" h="82">
                  <a:moveTo>
                    <a:pt x="7" y="82"/>
                  </a:moveTo>
                  <a:lnTo>
                    <a:pt x="6" y="80"/>
                  </a:lnTo>
                  <a:lnTo>
                    <a:pt x="4" y="76"/>
                  </a:lnTo>
                  <a:lnTo>
                    <a:pt x="3" y="70"/>
                  </a:lnTo>
                  <a:lnTo>
                    <a:pt x="3" y="65"/>
                  </a:lnTo>
                  <a:lnTo>
                    <a:pt x="0" y="57"/>
                  </a:lnTo>
                  <a:lnTo>
                    <a:pt x="0" y="51"/>
                  </a:lnTo>
                  <a:lnTo>
                    <a:pt x="0" y="47"/>
                  </a:lnTo>
                  <a:lnTo>
                    <a:pt x="0" y="46"/>
                  </a:lnTo>
                  <a:lnTo>
                    <a:pt x="3" y="43"/>
                  </a:lnTo>
                  <a:lnTo>
                    <a:pt x="7" y="39"/>
                  </a:lnTo>
                  <a:lnTo>
                    <a:pt x="11" y="37"/>
                  </a:lnTo>
                  <a:lnTo>
                    <a:pt x="15" y="34"/>
                  </a:lnTo>
                  <a:lnTo>
                    <a:pt x="21" y="30"/>
                  </a:lnTo>
                  <a:lnTo>
                    <a:pt x="26" y="29"/>
                  </a:lnTo>
                  <a:lnTo>
                    <a:pt x="30" y="24"/>
                  </a:lnTo>
                  <a:lnTo>
                    <a:pt x="37" y="22"/>
                  </a:lnTo>
                  <a:lnTo>
                    <a:pt x="43" y="18"/>
                  </a:lnTo>
                  <a:lnTo>
                    <a:pt x="50" y="15"/>
                  </a:lnTo>
                  <a:lnTo>
                    <a:pt x="57" y="12"/>
                  </a:lnTo>
                  <a:lnTo>
                    <a:pt x="64" y="10"/>
                  </a:lnTo>
                  <a:lnTo>
                    <a:pt x="72" y="7"/>
                  </a:lnTo>
                  <a:lnTo>
                    <a:pt x="78" y="6"/>
                  </a:lnTo>
                  <a:lnTo>
                    <a:pt x="85" y="3"/>
                  </a:lnTo>
                  <a:lnTo>
                    <a:pt x="92" y="2"/>
                  </a:lnTo>
                  <a:lnTo>
                    <a:pt x="100" y="0"/>
                  </a:lnTo>
                  <a:lnTo>
                    <a:pt x="108" y="0"/>
                  </a:lnTo>
                  <a:lnTo>
                    <a:pt x="115" y="0"/>
                  </a:lnTo>
                  <a:lnTo>
                    <a:pt x="124" y="0"/>
                  </a:lnTo>
                  <a:lnTo>
                    <a:pt x="131" y="0"/>
                  </a:lnTo>
                  <a:lnTo>
                    <a:pt x="140" y="0"/>
                  </a:lnTo>
                  <a:lnTo>
                    <a:pt x="146" y="0"/>
                  </a:lnTo>
                  <a:lnTo>
                    <a:pt x="152" y="2"/>
                  </a:lnTo>
                  <a:lnTo>
                    <a:pt x="159" y="2"/>
                  </a:lnTo>
                  <a:lnTo>
                    <a:pt x="164" y="3"/>
                  </a:lnTo>
                  <a:lnTo>
                    <a:pt x="169" y="3"/>
                  </a:lnTo>
                  <a:lnTo>
                    <a:pt x="173" y="6"/>
                  </a:lnTo>
                  <a:lnTo>
                    <a:pt x="175" y="6"/>
                  </a:lnTo>
                  <a:lnTo>
                    <a:pt x="178" y="7"/>
                  </a:lnTo>
                  <a:lnTo>
                    <a:pt x="178" y="11"/>
                  </a:lnTo>
                  <a:lnTo>
                    <a:pt x="179" y="16"/>
                  </a:lnTo>
                  <a:lnTo>
                    <a:pt x="179" y="23"/>
                  </a:lnTo>
                  <a:lnTo>
                    <a:pt x="181" y="30"/>
                  </a:lnTo>
                  <a:lnTo>
                    <a:pt x="182" y="35"/>
                  </a:lnTo>
                  <a:lnTo>
                    <a:pt x="182" y="42"/>
                  </a:lnTo>
                  <a:lnTo>
                    <a:pt x="182" y="46"/>
                  </a:lnTo>
                  <a:lnTo>
                    <a:pt x="183" y="47"/>
                  </a:lnTo>
                  <a:lnTo>
                    <a:pt x="170" y="43"/>
                  </a:lnTo>
                  <a:lnTo>
                    <a:pt x="164" y="14"/>
                  </a:lnTo>
                  <a:lnTo>
                    <a:pt x="163" y="14"/>
                  </a:lnTo>
                  <a:lnTo>
                    <a:pt x="162" y="14"/>
                  </a:lnTo>
                  <a:lnTo>
                    <a:pt x="159" y="14"/>
                  </a:lnTo>
                  <a:lnTo>
                    <a:pt x="155" y="14"/>
                  </a:lnTo>
                  <a:lnTo>
                    <a:pt x="150" y="12"/>
                  </a:lnTo>
                  <a:lnTo>
                    <a:pt x="144" y="12"/>
                  </a:lnTo>
                  <a:lnTo>
                    <a:pt x="138" y="12"/>
                  </a:lnTo>
                  <a:lnTo>
                    <a:pt x="131" y="12"/>
                  </a:lnTo>
                  <a:lnTo>
                    <a:pt x="124" y="12"/>
                  </a:lnTo>
                  <a:lnTo>
                    <a:pt x="117" y="12"/>
                  </a:lnTo>
                  <a:lnTo>
                    <a:pt x="109" y="12"/>
                  </a:lnTo>
                  <a:lnTo>
                    <a:pt x="103" y="12"/>
                  </a:lnTo>
                  <a:lnTo>
                    <a:pt x="96" y="12"/>
                  </a:lnTo>
                  <a:lnTo>
                    <a:pt x="91" y="12"/>
                  </a:lnTo>
                  <a:lnTo>
                    <a:pt x="85" y="14"/>
                  </a:lnTo>
                  <a:lnTo>
                    <a:pt x="81" y="15"/>
                  </a:lnTo>
                  <a:lnTo>
                    <a:pt x="77" y="15"/>
                  </a:lnTo>
                  <a:lnTo>
                    <a:pt x="72" y="16"/>
                  </a:lnTo>
                  <a:lnTo>
                    <a:pt x="66" y="19"/>
                  </a:lnTo>
                  <a:lnTo>
                    <a:pt x="61" y="20"/>
                  </a:lnTo>
                  <a:lnTo>
                    <a:pt x="54" y="23"/>
                  </a:lnTo>
                  <a:lnTo>
                    <a:pt x="49" y="26"/>
                  </a:lnTo>
                  <a:lnTo>
                    <a:pt x="43" y="29"/>
                  </a:lnTo>
                  <a:lnTo>
                    <a:pt x="38" y="31"/>
                  </a:lnTo>
                  <a:lnTo>
                    <a:pt x="31" y="34"/>
                  </a:lnTo>
                  <a:lnTo>
                    <a:pt x="27" y="37"/>
                  </a:lnTo>
                  <a:lnTo>
                    <a:pt x="22" y="38"/>
                  </a:lnTo>
                  <a:lnTo>
                    <a:pt x="18" y="41"/>
                  </a:lnTo>
                  <a:lnTo>
                    <a:pt x="13" y="43"/>
                  </a:lnTo>
                  <a:lnTo>
                    <a:pt x="11" y="46"/>
                  </a:lnTo>
                  <a:lnTo>
                    <a:pt x="17" y="66"/>
                  </a:lnTo>
                  <a:lnTo>
                    <a:pt x="18" y="65"/>
                  </a:lnTo>
                  <a:lnTo>
                    <a:pt x="21" y="63"/>
                  </a:lnTo>
                  <a:lnTo>
                    <a:pt x="26" y="63"/>
                  </a:lnTo>
                  <a:lnTo>
                    <a:pt x="30" y="61"/>
                  </a:lnTo>
                  <a:lnTo>
                    <a:pt x="35" y="58"/>
                  </a:lnTo>
                  <a:lnTo>
                    <a:pt x="42" y="55"/>
                  </a:lnTo>
                  <a:lnTo>
                    <a:pt x="49" y="54"/>
                  </a:lnTo>
                  <a:lnTo>
                    <a:pt x="56" y="51"/>
                  </a:lnTo>
                  <a:lnTo>
                    <a:pt x="62" y="49"/>
                  </a:lnTo>
                  <a:lnTo>
                    <a:pt x="68" y="47"/>
                  </a:lnTo>
                  <a:lnTo>
                    <a:pt x="76" y="45"/>
                  </a:lnTo>
                  <a:lnTo>
                    <a:pt x="81" y="42"/>
                  </a:lnTo>
                  <a:lnTo>
                    <a:pt x="86" y="41"/>
                  </a:lnTo>
                  <a:lnTo>
                    <a:pt x="91" y="39"/>
                  </a:lnTo>
                  <a:lnTo>
                    <a:pt x="95" y="39"/>
                  </a:lnTo>
                  <a:lnTo>
                    <a:pt x="97" y="38"/>
                  </a:lnTo>
                  <a:lnTo>
                    <a:pt x="101" y="38"/>
                  </a:lnTo>
                  <a:lnTo>
                    <a:pt x="107" y="38"/>
                  </a:lnTo>
                  <a:lnTo>
                    <a:pt x="112" y="38"/>
                  </a:lnTo>
                  <a:lnTo>
                    <a:pt x="117" y="38"/>
                  </a:lnTo>
                  <a:lnTo>
                    <a:pt x="123" y="38"/>
                  </a:lnTo>
                  <a:lnTo>
                    <a:pt x="128" y="38"/>
                  </a:lnTo>
                  <a:lnTo>
                    <a:pt x="135" y="38"/>
                  </a:lnTo>
                  <a:lnTo>
                    <a:pt x="139" y="38"/>
                  </a:lnTo>
                  <a:lnTo>
                    <a:pt x="144" y="38"/>
                  </a:lnTo>
                  <a:lnTo>
                    <a:pt x="147" y="39"/>
                  </a:lnTo>
                  <a:lnTo>
                    <a:pt x="152" y="39"/>
                  </a:lnTo>
                  <a:lnTo>
                    <a:pt x="159" y="41"/>
                  </a:lnTo>
                  <a:lnTo>
                    <a:pt x="162" y="42"/>
                  </a:lnTo>
                  <a:lnTo>
                    <a:pt x="160" y="42"/>
                  </a:lnTo>
                  <a:lnTo>
                    <a:pt x="156" y="43"/>
                  </a:lnTo>
                  <a:lnTo>
                    <a:pt x="150" y="43"/>
                  </a:lnTo>
                  <a:lnTo>
                    <a:pt x="144" y="43"/>
                  </a:lnTo>
                  <a:lnTo>
                    <a:pt x="135" y="43"/>
                  </a:lnTo>
                  <a:lnTo>
                    <a:pt x="127" y="43"/>
                  </a:lnTo>
                  <a:lnTo>
                    <a:pt x="119" y="43"/>
                  </a:lnTo>
                  <a:lnTo>
                    <a:pt x="112" y="46"/>
                  </a:lnTo>
                  <a:lnTo>
                    <a:pt x="108" y="46"/>
                  </a:lnTo>
                  <a:lnTo>
                    <a:pt x="101" y="47"/>
                  </a:lnTo>
                  <a:lnTo>
                    <a:pt x="95" y="49"/>
                  </a:lnTo>
                  <a:lnTo>
                    <a:pt x="86" y="51"/>
                  </a:lnTo>
                  <a:lnTo>
                    <a:pt x="82" y="51"/>
                  </a:lnTo>
                  <a:lnTo>
                    <a:pt x="78" y="53"/>
                  </a:lnTo>
                  <a:lnTo>
                    <a:pt x="73" y="55"/>
                  </a:lnTo>
                  <a:lnTo>
                    <a:pt x="69" y="57"/>
                  </a:lnTo>
                  <a:lnTo>
                    <a:pt x="65" y="58"/>
                  </a:lnTo>
                  <a:lnTo>
                    <a:pt x="61" y="59"/>
                  </a:lnTo>
                  <a:lnTo>
                    <a:pt x="57" y="61"/>
                  </a:lnTo>
                  <a:lnTo>
                    <a:pt x="53" y="63"/>
                  </a:lnTo>
                  <a:lnTo>
                    <a:pt x="47" y="65"/>
                  </a:lnTo>
                  <a:lnTo>
                    <a:pt x="43" y="66"/>
                  </a:lnTo>
                  <a:lnTo>
                    <a:pt x="38" y="68"/>
                  </a:lnTo>
                  <a:lnTo>
                    <a:pt x="34" y="70"/>
                  </a:lnTo>
                  <a:lnTo>
                    <a:pt x="26" y="73"/>
                  </a:lnTo>
                  <a:lnTo>
                    <a:pt x="21" y="76"/>
                  </a:lnTo>
                  <a:lnTo>
                    <a:pt x="14" y="78"/>
                  </a:lnTo>
                  <a:lnTo>
                    <a:pt x="10" y="80"/>
                  </a:lnTo>
                  <a:lnTo>
                    <a:pt x="7" y="81"/>
                  </a:lnTo>
                  <a:lnTo>
                    <a:pt x="7"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8" name="Freeform 46"/>
            <p:cNvSpPr>
              <a:spLocks/>
            </p:cNvSpPr>
            <p:nvPr/>
          </p:nvSpPr>
          <p:spPr bwMode="auto">
            <a:xfrm>
              <a:off x="2477" y="2236"/>
              <a:ext cx="611" cy="420"/>
            </a:xfrm>
            <a:custGeom>
              <a:avLst/>
              <a:gdLst>
                <a:gd name="T0" fmla="*/ 11 w 588"/>
                <a:gd name="T1" fmla="*/ 35 h 413"/>
                <a:gd name="T2" fmla="*/ 5 w 588"/>
                <a:gd name="T3" fmla="*/ 85 h 413"/>
                <a:gd name="T4" fmla="*/ 0 w 588"/>
                <a:gd name="T5" fmla="*/ 146 h 413"/>
                <a:gd name="T6" fmla="*/ 0 w 588"/>
                <a:gd name="T7" fmla="*/ 201 h 413"/>
                <a:gd name="T8" fmla="*/ 4 w 588"/>
                <a:gd name="T9" fmla="*/ 255 h 413"/>
                <a:gd name="T10" fmla="*/ 16 w 588"/>
                <a:gd name="T11" fmla="*/ 310 h 413"/>
                <a:gd name="T12" fmla="*/ 29 w 588"/>
                <a:gd name="T13" fmla="*/ 357 h 413"/>
                <a:gd name="T14" fmla="*/ 57 w 588"/>
                <a:gd name="T15" fmla="*/ 388 h 413"/>
                <a:gd name="T16" fmla="*/ 122 w 588"/>
                <a:gd name="T17" fmla="*/ 411 h 413"/>
                <a:gd name="T18" fmla="*/ 183 w 588"/>
                <a:gd name="T19" fmla="*/ 412 h 413"/>
                <a:gd name="T20" fmla="*/ 236 w 588"/>
                <a:gd name="T21" fmla="*/ 407 h 413"/>
                <a:gd name="T22" fmla="*/ 248 w 588"/>
                <a:gd name="T23" fmla="*/ 374 h 413"/>
                <a:gd name="T24" fmla="*/ 266 w 588"/>
                <a:gd name="T25" fmla="*/ 335 h 413"/>
                <a:gd name="T26" fmla="*/ 292 w 588"/>
                <a:gd name="T27" fmla="*/ 296 h 413"/>
                <a:gd name="T28" fmla="*/ 333 w 588"/>
                <a:gd name="T29" fmla="*/ 293 h 413"/>
                <a:gd name="T30" fmla="*/ 374 w 588"/>
                <a:gd name="T31" fmla="*/ 307 h 413"/>
                <a:gd name="T32" fmla="*/ 402 w 588"/>
                <a:gd name="T33" fmla="*/ 357 h 413"/>
                <a:gd name="T34" fmla="*/ 430 w 588"/>
                <a:gd name="T35" fmla="*/ 411 h 413"/>
                <a:gd name="T36" fmla="*/ 469 w 588"/>
                <a:gd name="T37" fmla="*/ 426 h 413"/>
                <a:gd name="T38" fmla="*/ 524 w 588"/>
                <a:gd name="T39" fmla="*/ 434 h 413"/>
                <a:gd name="T40" fmla="*/ 573 w 588"/>
                <a:gd name="T41" fmla="*/ 431 h 413"/>
                <a:gd name="T42" fmla="*/ 632 w 588"/>
                <a:gd name="T43" fmla="*/ 421 h 413"/>
                <a:gd name="T44" fmla="*/ 660 w 588"/>
                <a:gd name="T45" fmla="*/ 401 h 413"/>
                <a:gd name="T46" fmla="*/ 658 w 588"/>
                <a:gd name="T47" fmla="*/ 345 h 413"/>
                <a:gd name="T48" fmla="*/ 658 w 588"/>
                <a:gd name="T49" fmla="*/ 307 h 413"/>
                <a:gd name="T50" fmla="*/ 656 w 588"/>
                <a:gd name="T51" fmla="*/ 266 h 413"/>
                <a:gd name="T52" fmla="*/ 653 w 588"/>
                <a:gd name="T53" fmla="*/ 213 h 413"/>
                <a:gd name="T54" fmla="*/ 647 w 588"/>
                <a:gd name="T55" fmla="*/ 170 h 413"/>
                <a:gd name="T56" fmla="*/ 638 w 588"/>
                <a:gd name="T57" fmla="*/ 119 h 413"/>
                <a:gd name="T58" fmla="*/ 630 w 588"/>
                <a:gd name="T59" fmla="*/ 59 h 413"/>
                <a:gd name="T60" fmla="*/ 622 w 588"/>
                <a:gd name="T61" fmla="*/ 12 h 413"/>
                <a:gd name="T62" fmla="*/ 586 w 588"/>
                <a:gd name="T63" fmla="*/ 33 h 413"/>
                <a:gd name="T64" fmla="*/ 599 w 588"/>
                <a:gd name="T65" fmla="*/ 76 h 413"/>
                <a:gd name="T66" fmla="*/ 611 w 588"/>
                <a:gd name="T67" fmla="*/ 138 h 413"/>
                <a:gd name="T68" fmla="*/ 623 w 588"/>
                <a:gd name="T69" fmla="*/ 195 h 413"/>
                <a:gd name="T70" fmla="*/ 630 w 588"/>
                <a:gd name="T71" fmla="*/ 238 h 413"/>
                <a:gd name="T72" fmla="*/ 634 w 588"/>
                <a:gd name="T73" fmla="*/ 298 h 413"/>
                <a:gd name="T74" fmla="*/ 636 w 588"/>
                <a:gd name="T75" fmla="*/ 357 h 413"/>
                <a:gd name="T76" fmla="*/ 636 w 588"/>
                <a:gd name="T77" fmla="*/ 396 h 413"/>
                <a:gd name="T78" fmla="*/ 605 w 588"/>
                <a:gd name="T79" fmla="*/ 407 h 413"/>
                <a:gd name="T80" fmla="*/ 549 w 588"/>
                <a:gd name="T81" fmla="*/ 421 h 413"/>
                <a:gd name="T82" fmla="*/ 494 w 588"/>
                <a:gd name="T83" fmla="*/ 410 h 413"/>
                <a:gd name="T84" fmla="*/ 441 w 588"/>
                <a:gd name="T85" fmla="*/ 394 h 413"/>
                <a:gd name="T86" fmla="*/ 395 w 588"/>
                <a:gd name="T87" fmla="*/ 292 h 413"/>
                <a:gd name="T88" fmla="*/ 350 w 588"/>
                <a:gd name="T89" fmla="*/ 278 h 413"/>
                <a:gd name="T90" fmla="*/ 308 w 588"/>
                <a:gd name="T91" fmla="*/ 268 h 413"/>
                <a:gd name="T92" fmla="*/ 271 w 588"/>
                <a:gd name="T93" fmla="*/ 289 h 413"/>
                <a:gd name="T94" fmla="*/ 202 w 588"/>
                <a:gd name="T95" fmla="*/ 396 h 413"/>
                <a:gd name="T96" fmla="*/ 143 w 588"/>
                <a:gd name="T97" fmla="*/ 396 h 413"/>
                <a:gd name="T98" fmla="*/ 83 w 588"/>
                <a:gd name="T99" fmla="*/ 372 h 413"/>
                <a:gd name="T100" fmla="*/ 54 w 588"/>
                <a:gd name="T101" fmla="*/ 354 h 413"/>
                <a:gd name="T102" fmla="*/ 45 w 588"/>
                <a:gd name="T103" fmla="*/ 312 h 413"/>
                <a:gd name="T104" fmla="*/ 35 w 588"/>
                <a:gd name="T105" fmla="*/ 271 h 413"/>
                <a:gd name="T106" fmla="*/ 30 w 588"/>
                <a:gd name="T107" fmla="*/ 226 h 413"/>
                <a:gd name="T108" fmla="*/ 26 w 588"/>
                <a:gd name="T109" fmla="*/ 172 h 413"/>
                <a:gd name="T110" fmla="*/ 26 w 588"/>
                <a:gd name="T111" fmla="*/ 118 h 413"/>
                <a:gd name="T112" fmla="*/ 31 w 588"/>
                <a:gd name="T113" fmla="*/ 65 h 413"/>
                <a:gd name="T114" fmla="*/ 19 w 588"/>
                <a:gd name="T115" fmla="*/ 9 h 4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88"/>
                <a:gd name="T175" fmla="*/ 0 h 413"/>
                <a:gd name="T176" fmla="*/ 588 w 588"/>
                <a:gd name="T177" fmla="*/ 413 h 41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88" h="413">
                  <a:moveTo>
                    <a:pt x="16" y="9"/>
                  </a:moveTo>
                  <a:lnTo>
                    <a:pt x="15" y="11"/>
                  </a:lnTo>
                  <a:lnTo>
                    <a:pt x="13" y="13"/>
                  </a:lnTo>
                  <a:lnTo>
                    <a:pt x="13" y="16"/>
                  </a:lnTo>
                  <a:lnTo>
                    <a:pt x="13" y="20"/>
                  </a:lnTo>
                  <a:lnTo>
                    <a:pt x="12" y="23"/>
                  </a:lnTo>
                  <a:lnTo>
                    <a:pt x="12" y="28"/>
                  </a:lnTo>
                  <a:lnTo>
                    <a:pt x="11" y="32"/>
                  </a:lnTo>
                  <a:lnTo>
                    <a:pt x="11" y="36"/>
                  </a:lnTo>
                  <a:lnTo>
                    <a:pt x="9" y="43"/>
                  </a:lnTo>
                  <a:lnTo>
                    <a:pt x="9" y="48"/>
                  </a:lnTo>
                  <a:lnTo>
                    <a:pt x="8" y="54"/>
                  </a:lnTo>
                  <a:lnTo>
                    <a:pt x="8" y="62"/>
                  </a:lnTo>
                  <a:lnTo>
                    <a:pt x="7" y="69"/>
                  </a:lnTo>
                  <a:lnTo>
                    <a:pt x="7" y="75"/>
                  </a:lnTo>
                  <a:lnTo>
                    <a:pt x="5" y="82"/>
                  </a:lnTo>
                  <a:lnTo>
                    <a:pt x="4" y="89"/>
                  </a:lnTo>
                  <a:lnTo>
                    <a:pt x="4" y="96"/>
                  </a:lnTo>
                  <a:lnTo>
                    <a:pt x="4" y="104"/>
                  </a:lnTo>
                  <a:lnTo>
                    <a:pt x="3" y="112"/>
                  </a:lnTo>
                  <a:lnTo>
                    <a:pt x="3" y="118"/>
                  </a:lnTo>
                  <a:lnTo>
                    <a:pt x="1" y="126"/>
                  </a:lnTo>
                  <a:lnTo>
                    <a:pt x="1" y="135"/>
                  </a:lnTo>
                  <a:lnTo>
                    <a:pt x="0" y="140"/>
                  </a:lnTo>
                  <a:lnTo>
                    <a:pt x="0" y="148"/>
                  </a:lnTo>
                  <a:lnTo>
                    <a:pt x="0" y="155"/>
                  </a:lnTo>
                  <a:lnTo>
                    <a:pt x="0" y="161"/>
                  </a:lnTo>
                  <a:lnTo>
                    <a:pt x="0" y="168"/>
                  </a:lnTo>
                  <a:lnTo>
                    <a:pt x="0" y="175"/>
                  </a:lnTo>
                  <a:lnTo>
                    <a:pt x="0" y="182"/>
                  </a:lnTo>
                  <a:lnTo>
                    <a:pt x="0" y="188"/>
                  </a:lnTo>
                  <a:lnTo>
                    <a:pt x="0" y="192"/>
                  </a:lnTo>
                  <a:lnTo>
                    <a:pt x="0" y="199"/>
                  </a:lnTo>
                  <a:lnTo>
                    <a:pt x="0" y="204"/>
                  </a:lnTo>
                  <a:lnTo>
                    <a:pt x="1" y="211"/>
                  </a:lnTo>
                  <a:lnTo>
                    <a:pt x="1" y="218"/>
                  </a:lnTo>
                  <a:lnTo>
                    <a:pt x="3" y="223"/>
                  </a:lnTo>
                  <a:lnTo>
                    <a:pt x="3" y="230"/>
                  </a:lnTo>
                  <a:lnTo>
                    <a:pt x="4" y="237"/>
                  </a:lnTo>
                  <a:lnTo>
                    <a:pt x="4" y="243"/>
                  </a:lnTo>
                  <a:lnTo>
                    <a:pt x="5" y="250"/>
                  </a:lnTo>
                  <a:lnTo>
                    <a:pt x="7" y="257"/>
                  </a:lnTo>
                  <a:lnTo>
                    <a:pt x="8" y="264"/>
                  </a:lnTo>
                  <a:lnTo>
                    <a:pt x="8" y="269"/>
                  </a:lnTo>
                  <a:lnTo>
                    <a:pt x="9" y="276"/>
                  </a:lnTo>
                  <a:lnTo>
                    <a:pt x="11" y="283"/>
                  </a:lnTo>
                  <a:lnTo>
                    <a:pt x="12" y="289"/>
                  </a:lnTo>
                  <a:lnTo>
                    <a:pt x="13" y="295"/>
                  </a:lnTo>
                  <a:lnTo>
                    <a:pt x="15" y="300"/>
                  </a:lnTo>
                  <a:lnTo>
                    <a:pt x="16" y="305"/>
                  </a:lnTo>
                  <a:lnTo>
                    <a:pt x="17" y="312"/>
                  </a:lnTo>
                  <a:lnTo>
                    <a:pt x="17" y="316"/>
                  </a:lnTo>
                  <a:lnTo>
                    <a:pt x="19" y="322"/>
                  </a:lnTo>
                  <a:lnTo>
                    <a:pt x="21" y="327"/>
                  </a:lnTo>
                  <a:lnTo>
                    <a:pt x="23" y="331"/>
                  </a:lnTo>
                  <a:lnTo>
                    <a:pt x="26" y="339"/>
                  </a:lnTo>
                  <a:lnTo>
                    <a:pt x="27" y="346"/>
                  </a:lnTo>
                  <a:lnTo>
                    <a:pt x="30" y="350"/>
                  </a:lnTo>
                  <a:lnTo>
                    <a:pt x="32" y="355"/>
                  </a:lnTo>
                  <a:lnTo>
                    <a:pt x="34" y="358"/>
                  </a:lnTo>
                  <a:lnTo>
                    <a:pt x="36" y="361"/>
                  </a:lnTo>
                  <a:lnTo>
                    <a:pt x="40" y="363"/>
                  </a:lnTo>
                  <a:lnTo>
                    <a:pt x="46" y="367"/>
                  </a:lnTo>
                  <a:lnTo>
                    <a:pt x="51" y="370"/>
                  </a:lnTo>
                  <a:lnTo>
                    <a:pt x="58" y="373"/>
                  </a:lnTo>
                  <a:lnTo>
                    <a:pt x="65" y="377"/>
                  </a:lnTo>
                  <a:lnTo>
                    <a:pt x="73" y="379"/>
                  </a:lnTo>
                  <a:lnTo>
                    <a:pt x="79" y="382"/>
                  </a:lnTo>
                  <a:lnTo>
                    <a:pt x="86" y="383"/>
                  </a:lnTo>
                  <a:lnTo>
                    <a:pt x="94" y="386"/>
                  </a:lnTo>
                  <a:lnTo>
                    <a:pt x="101" y="389"/>
                  </a:lnTo>
                  <a:lnTo>
                    <a:pt x="109" y="390"/>
                  </a:lnTo>
                  <a:lnTo>
                    <a:pt x="116" y="391"/>
                  </a:lnTo>
                  <a:lnTo>
                    <a:pt x="122" y="393"/>
                  </a:lnTo>
                  <a:lnTo>
                    <a:pt x="130" y="394"/>
                  </a:lnTo>
                  <a:lnTo>
                    <a:pt x="136" y="394"/>
                  </a:lnTo>
                  <a:lnTo>
                    <a:pt x="141" y="394"/>
                  </a:lnTo>
                  <a:lnTo>
                    <a:pt x="149" y="394"/>
                  </a:lnTo>
                  <a:lnTo>
                    <a:pt x="156" y="394"/>
                  </a:lnTo>
                  <a:lnTo>
                    <a:pt x="163" y="391"/>
                  </a:lnTo>
                  <a:lnTo>
                    <a:pt x="169" y="391"/>
                  </a:lnTo>
                  <a:lnTo>
                    <a:pt x="176" y="390"/>
                  </a:lnTo>
                  <a:lnTo>
                    <a:pt x="183" y="390"/>
                  </a:lnTo>
                  <a:lnTo>
                    <a:pt x="188" y="389"/>
                  </a:lnTo>
                  <a:lnTo>
                    <a:pt x="195" y="387"/>
                  </a:lnTo>
                  <a:lnTo>
                    <a:pt x="199" y="387"/>
                  </a:lnTo>
                  <a:lnTo>
                    <a:pt x="204" y="386"/>
                  </a:lnTo>
                  <a:lnTo>
                    <a:pt x="210" y="386"/>
                  </a:lnTo>
                  <a:lnTo>
                    <a:pt x="214" y="386"/>
                  </a:lnTo>
                  <a:lnTo>
                    <a:pt x="214" y="383"/>
                  </a:lnTo>
                  <a:lnTo>
                    <a:pt x="214" y="381"/>
                  </a:lnTo>
                  <a:lnTo>
                    <a:pt x="215" y="375"/>
                  </a:lnTo>
                  <a:lnTo>
                    <a:pt x="218" y="369"/>
                  </a:lnTo>
                  <a:lnTo>
                    <a:pt x="219" y="365"/>
                  </a:lnTo>
                  <a:lnTo>
                    <a:pt x="221" y="361"/>
                  </a:lnTo>
                  <a:lnTo>
                    <a:pt x="221" y="356"/>
                  </a:lnTo>
                  <a:lnTo>
                    <a:pt x="223" y="352"/>
                  </a:lnTo>
                  <a:lnTo>
                    <a:pt x="225" y="347"/>
                  </a:lnTo>
                  <a:lnTo>
                    <a:pt x="226" y="343"/>
                  </a:lnTo>
                  <a:lnTo>
                    <a:pt x="229" y="339"/>
                  </a:lnTo>
                  <a:lnTo>
                    <a:pt x="231" y="335"/>
                  </a:lnTo>
                  <a:lnTo>
                    <a:pt x="233" y="328"/>
                  </a:lnTo>
                  <a:lnTo>
                    <a:pt x="235" y="324"/>
                  </a:lnTo>
                  <a:lnTo>
                    <a:pt x="237" y="319"/>
                  </a:lnTo>
                  <a:lnTo>
                    <a:pt x="239" y="315"/>
                  </a:lnTo>
                  <a:lnTo>
                    <a:pt x="241" y="309"/>
                  </a:lnTo>
                  <a:lnTo>
                    <a:pt x="243" y="305"/>
                  </a:lnTo>
                  <a:lnTo>
                    <a:pt x="246" y="301"/>
                  </a:lnTo>
                  <a:lnTo>
                    <a:pt x="247" y="299"/>
                  </a:lnTo>
                  <a:lnTo>
                    <a:pt x="251" y="291"/>
                  </a:lnTo>
                  <a:lnTo>
                    <a:pt x="255" y="285"/>
                  </a:lnTo>
                  <a:lnTo>
                    <a:pt x="260" y="281"/>
                  </a:lnTo>
                  <a:lnTo>
                    <a:pt x="264" y="281"/>
                  </a:lnTo>
                  <a:lnTo>
                    <a:pt x="266" y="278"/>
                  </a:lnTo>
                  <a:lnTo>
                    <a:pt x="270" y="278"/>
                  </a:lnTo>
                  <a:lnTo>
                    <a:pt x="276" y="278"/>
                  </a:lnTo>
                  <a:lnTo>
                    <a:pt x="280" y="278"/>
                  </a:lnTo>
                  <a:lnTo>
                    <a:pt x="285" y="278"/>
                  </a:lnTo>
                  <a:lnTo>
                    <a:pt x="289" y="278"/>
                  </a:lnTo>
                  <a:lnTo>
                    <a:pt x="296" y="278"/>
                  </a:lnTo>
                  <a:lnTo>
                    <a:pt x="301" y="280"/>
                  </a:lnTo>
                  <a:lnTo>
                    <a:pt x="304" y="280"/>
                  </a:lnTo>
                  <a:lnTo>
                    <a:pt x="309" y="281"/>
                  </a:lnTo>
                  <a:lnTo>
                    <a:pt x="315" y="281"/>
                  </a:lnTo>
                  <a:lnTo>
                    <a:pt x="319" y="284"/>
                  </a:lnTo>
                  <a:lnTo>
                    <a:pt x="325" y="287"/>
                  </a:lnTo>
                  <a:lnTo>
                    <a:pt x="331" y="291"/>
                  </a:lnTo>
                  <a:lnTo>
                    <a:pt x="333" y="292"/>
                  </a:lnTo>
                  <a:lnTo>
                    <a:pt x="335" y="297"/>
                  </a:lnTo>
                  <a:lnTo>
                    <a:pt x="339" y="303"/>
                  </a:lnTo>
                  <a:lnTo>
                    <a:pt x="343" y="309"/>
                  </a:lnTo>
                  <a:lnTo>
                    <a:pt x="347" y="317"/>
                  </a:lnTo>
                  <a:lnTo>
                    <a:pt x="350" y="326"/>
                  </a:lnTo>
                  <a:lnTo>
                    <a:pt x="352" y="330"/>
                  </a:lnTo>
                  <a:lnTo>
                    <a:pt x="355" y="335"/>
                  </a:lnTo>
                  <a:lnTo>
                    <a:pt x="358" y="339"/>
                  </a:lnTo>
                  <a:lnTo>
                    <a:pt x="360" y="344"/>
                  </a:lnTo>
                  <a:lnTo>
                    <a:pt x="363" y="351"/>
                  </a:lnTo>
                  <a:lnTo>
                    <a:pt x="367" y="361"/>
                  </a:lnTo>
                  <a:lnTo>
                    <a:pt x="371" y="369"/>
                  </a:lnTo>
                  <a:lnTo>
                    <a:pt x="375" y="377"/>
                  </a:lnTo>
                  <a:lnTo>
                    <a:pt x="378" y="382"/>
                  </a:lnTo>
                  <a:lnTo>
                    <a:pt x="381" y="386"/>
                  </a:lnTo>
                  <a:lnTo>
                    <a:pt x="383" y="390"/>
                  </a:lnTo>
                  <a:lnTo>
                    <a:pt x="385" y="393"/>
                  </a:lnTo>
                  <a:lnTo>
                    <a:pt x="387" y="394"/>
                  </a:lnTo>
                  <a:lnTo>
                    <a:pt x="390" y="396"/>
                  </a:lnTo>
                  <a:lnTo>
                    <a:pt x="395" y="397"/>
                  </a:lnTo>
                  <a:lnTo>
                    <a:pt x="399" y="400"/>
                  </a:lnTo>
                  <a:lnTo>
                    <a:pt x="406" y="401"/>
                  </a:lnTo>
                  <a:lnTo>
                    <a:pt x="411" y="404"/>
                  </a:lnTo>
                  <a:lnTo>
                    <a:pt x="418" y="405"/>
                  </a:lnTo>
                  <a:lnTo>
                    <a:pt x="426" y="406"/>
                  </a:lnTo>
                  <a:lnTo>
                    <a:pt x="433" y="408"/>
                  </a:lnTo>
                  <a:lnTo>
                    <a:pt x="437" y="409"/>
                  </a:lnTo>
                  <a:lnTo>
                    <a:pt x="441" y="409"/>
                  </a:lnTo>
                  <a:lnTo>
                    <a:pt x="445" y="410"/>
                  </a:lnTo>
                  <a:lnTo>
                    <a:pt x="450" y="410"/>
                  </a:lnTo>
                  <a:lnTo>
                    <a:pt x="459" y="412"/>
                  </a:lnTo>
                  <a:lnTo>
                    <a:pt x="467" y="413"/>
                  </a:lnTo>
                  <a:lnTo>
                    <a:pt x="471" y="413"/>
                  </a:lnTo>
                  <a:lnTo>
                    <a:pt x="476" y="413"/>
                  </a:lnTo>
                  <a:lnTo>
                    <a:pt x="480" y="413"/>
                  </a:lnTo>
                  <a:lnTo>
                    <a:pt x="485" y="413"/>
                  </a:lnTo>
                  <a:lnTo>
                    <a:pt x="494" y="412"/>
                  </a:lnTo>
                  <a:lnTo>
                    <a:pt x="502" y="410"/>
                  </a:lnTo>
                  <a:lnTo>
                    <a:pt x="506" y="410"/>
                  </a:lnTo>
                  <a:lnTo>
                    <a:pt x="510" y="410"/>
                  </a:lnTo>
                  <a:lnTo>
                    <a:pt x="514" y="409"/>
                  </a:lnTo>
                  <a:lnTo>
                    <a:pt x="519" y="409"/>
                  </a:lnTo>
                  <a:lnTo>
                    <a:pt x="527" y="408"/>
                  </a:lnTo>
                  <a:lnTo>
                    <a:pt x="535" y="406"/>
                  </a:lnTo>
                  <a:lnTo>
                    <a:pt x="542" y="405"/>
                  </a:lnTo>
                  <a:lnTo>
                    <a:pt x="550" y="404"/>
                  </a:lnTo>
                  <a:lnTo>
                    <a:pt x="557" y="401"/>
                  </a:lnTo>
                  <a:lnTo>
                    <a:pt x="563" y="400"/>
                  </a:lnTo>
                  <a:lnTo>
                    <a:pt x="569" y="397"/>
                  </a:lnTo>
                  <a:lnTo>
                    <a:pt x="574" y="396"/>
                  </a:lnTo>
                  <a:lnTo>
                    <a:pt x="578" y="394"/>
                  </a:lnTo>
                  <a:lnTo>
                    <a:pt x="582" y="391"/>
                  </a:lnTo>
                  <a:lnTo>
                    <a:pt x="585" y="390"/>
                  </a:lnTo>
                  <a:lnTo>
                    <a:pt x="588" y="390"/>
                  </a:lnTo>
                  <a:lnTo>
                    <a:pt x="588" y="386"/>
                  </a:lnTo>
                  <a:lnTo>
                    <a:pt x="588" y="381"/>
                  </a:lnTo>
                  <a:lnTo>
                    <a:pt x="588" y="375"/>
                  </a:lnTo>
                  <a:lnTo>
                    <a:pt x="588" y="370"/>
                  </a:lnTo>
                  <a:lnTo>
                    <a:pt x="588" y="363"/>
                  </a:lnTo>
                  <a:lnTo>
                    <a:pt x="588" y="358"/>
                  </a:lnTo>
                  <a:lnTo>
                    <a:pt x="586" y="350"/>
                  </a:lnTo>
                  <a:lnTo>
                    <a:pt x="586" y="343"/>
                  </a:lnTo>
                  <a:lnTo>
                    <a:pt x="586" y="335"/>
                  </a:lnTo>
                  <a:lnTo>
                    <a:pt x="586" y="327"/>
                  </a:lnTo>
                  <a:lnTo>
                    <a:pt x="586" y="323"/>
                  </a:lnTo>
                  <a:lnTo>
                    <a:pt x="586" y="317"/>
                  </a:lnTo>
                  <a:lnTo>
                    <a:pt x="586" y="313"/>
                  </a:lnTo>
                  <a:lnTo>
                    <a:pt x="586" y="309"/>
                  </a:lnTo>
                  <a:lnTo>
                    <a:pt x="586" y="304"/>
                  </a:lnTo>
                  <a:lnTo>
                    <a:pt x="586" y="300"/>
                  </a:lnTo>
                  <a:lnTo>
                    <a:pt x="586" y="296"/>
                  </a:lnTo>
                  <a:lnTo>
                    <a:pt x="586" y="292"/>
                  </a:lnTo>
                  <a:lnTo>
                    <a:pt x="585" y="287"/>
                  </a:lnTo>
                  <a:lnTo>
                    <a:pt x="585" y="281"/>
                  </a:lnTo>
                  <a:lnTo>
                    <a:pt x="585" y="277"/>
                  </a:lnTo>
                  <a:lnTo>
                    <a:pt x="585" y="272"/>
                  </a:lnTo>
                  <a:lnTo>
                    <a:pt x="584" y="268"/>
                  </a:lnTo>
                  <a:lnTo>
                    <a:pt x="584" y="262"/>
                  </a:lnTo>
                  <a:lnTo>
                    <a:pt x="584" y="258"/>
                  </a:lnTo>
                  <a:lnTo>
                    <a:pt x="584" y="254"/>
                  </a:lnTo>
                  <a:lnTo>
                    <a:pt x="582" y="249"/>
                  </a:lnTo>
                  <a:lnTo>
                    <a:pt x="582" y="245"/>
                  </a:lnTo>
                  <a:lnTo>
                    <a:pt x="582" y="239"/>
                  </a:lnTo>
                  <a:lnTo>
                    <a:pt x="582" y="235"/>
                  </a:lnTo>
                  <a:lnTo>
                    <a:pt x="582" y="226"/>
                  </a:lnTo>
                  <a:lnTo>
                    <a:pt x="582" y="218"/>
                  </a:lnTo>
                  <a:lnTo>
                    <a:pt x="581" y="210"/>
                  </a:lnTo>
                  <a:lnTo>
                    <a:pt x="581" y="203"/>
                  </a:lnTo>
                  <a:lnTo>
                    <a:pt x="580" y="195"/>
                  </a:lnTo>
                  <a:lnTo>
                    <a:pt x="580" y="190"/>
                  </a:lnTo>
                  <a:lnTo>
                    <a:pt x="578" y="182"/>
                  </a:lnTo>
                  <a:lnTo>
                    <a:pt x="578" y="178"/>
                  </a:lnTo>
                  <a:lnTo>
                    <a:pt x="578" y="172"/>
                  </a:lnTo>
                  <a:lnTo>
                    <a:pt x="578" y="170"/>
                  </a:lnTo>
                  <a:lnTo>
                    <a:pt x="577" y="164"/>
                  </a:lnTo>
                  <a:lnTo>
                    <a:pt x="577" y="161"/>
                  </a:lnTo>
                  <a:lnTo>
                    <a:pt x="574" y="155"/>
                  </a:lnTo>
                  <a:lnTo>
                    <a:pt x="574" y="151"/>
                  </a:lnTo>
                  <a:lnTo>
                    <a:pt x="573" y="144"/>
                  </a:lnTo>
                  <a:lnTo>
                    <a:pt x="573" y="139"/>
                  </a:lnTo>
                  <a:lnTo>
                    <a:pt x="572" y="132"/>
                  </a:lnTo>
                  <a:lnTo>
                    <a:pt x="572" y="126"/>
                  </a:lnTo>
                  <a:lnTo>
                    <a:pt x="570" y="120"/>
                  </a:lnTo>
                  <a:lnTo>
                    <a:pt x="569" y="113"/>
                  </a:lnTo>
                  <a:lnTo>
                    <a:pt x="567" y="105"/>
                  </a:lnTo>
                  <a:lnTo>
                    <a:pt x="567" y="100"/>
                  </a:lnTo>
                  <a:lnTo>
                    <a:pt x="566" y="91"/>
                  </a:lnTo>
                  <a:lnTo>
                    <a:pt x="565" y="85"/>
                  </a:lnTo>
                  <a:lnTo>
                    <a:pt x="563" y="78"/>
                  </a:lnTo>
                  <a:lnTo>
                    <a:pt x="563" y="71"/>
                  </a:lnTo>
                  <a:lnTo>
                    <a:pt x="562" y="63"/>
                  </a:lnTo>
                  <a:lnTo>
                    <a:pt x="561" y="56"/>
                  </a:lnTo>
                  <a:lnTo>
                    <a:pt x="559" y="50"/>
                  </a:lnTo>
                  <a:lnTo>
                    <a:pt x="559" y="43"/>
                  </a:lnTo>
                  <a:lnTo>
                    <a:pt x="558" y="36"/>
                  </a:lnTo>
                  <a:lnTo>
                    <a:pt x="558" y="31"/>
                  </a:lnTo>
                  <a:lnTo>
                    <a:pt x="555" y="26"/>
                  </a:lnTo>
                  <a:lnTo>
                    <a:pt x="555" y="22"/>
                  </a:lnTo>
                  <a:lnTo>
                    <a:pt x="555" y="16"/>
                  </a:lnTo>
                  <a:lnTo>
                    <a:pt x="554" y="12"/>
                  </a:lnTo>
                  <a:lnTo>
                    <a:pt x="554" y="8"/>
                  </a:lnTo>
                  <a:lnTo>
                    <a:pt x="554" y="7"/>
                  </a:lnTo>
                  <a:lnTo>
                    <a:pt x="554" y="1"/>
                  </a:lnTo>
                  <a:lnTo>
                    <a:pt x="554" y="0"/>
                  </a:lnTo>
                  <a:lnTo>
                    <a:pt x="522" y="22"/>
                  </a:lnTo>
                  <a:lnTo>
                    <a:pt x="522" y="23"/>
                  </a:lnTo>
                  <a:lnTo>
                    <a:pt x="523" y="27"/>
                  </a:lnTo>
                  <a:lnTo>
                    <a:pt x="523" y="30"/>
                  </a:lnTo>
                  <a:lnTo>
                    <a:pt x="523" y="34"/>
                  </a:lnTo>
                  <a:lnTo>
                    <a:pt x="524" y="38"/>
                  </a:lnTo>
                  <a:lnTo>
                    <a:pt x="526" y="43"/>
                  </a:lnTo>
                  <a:lnTo>
                    <a:pt x="527" y="48"/>
                  </a:lnTo>
                  <a:lnTo>
                    <a:pt x="528" y="54"/>
                  </a:lnTo>
                  <a:lnTo>
                    <a:pt x="528" y="59"/>
                  </a:lnTo>
                  <a:lnTo>
                    <a:pt x="531" y="67"/>
                  </a:lnTo>
                  <a:lnTo>
                    <a:pt x="533" y="73"/>
                  </a:lnTo>
                  <a:lnTo>
                    <a:pt x="534" y="81"/>
                  </a:lnTo>
                  <a:lnTo>
                    <a:pt x="535" y="87"/>
                  </a:lnTo>
                  <a:lnTo>
                    <a:pt x="538" y="96"/>
                  </a:lnTo>
                  <a:lnTo>
                    <a:pt x="539" y="102"/>
                  </a:lnTo>
                  <a:lnTo>
                    <a:pt x="541" y="109"/>
                  </a:lnTo>
                  <a:lnTo>
                    <a:pt x="542" y="117"/>
                  </a:lnTo>
                  <a:lnTo>
                    <a:pt x="543" y="125"/>
                  </a:lnTo>
                  <a:lnTo>
                    <a:pt x="545" y="132"/>
                  </a:lnTo>
                  <a:lnTo>
                    <a:pt x="546" y="140"/>
                  </a:lnTo>
                  <a:lnTo>
                    <a:pt x="547" y="147"/>
                  </a:lnTo>
                  <a:lnTo>
                    <a:pt x="550" y="155"/>
                  </a:lnTo>
                  <a:lnTo>
                    <a:pt x="550" y="161"/>
                  </a:lnTo>
                  <a:lnTo>
                    <a:pt x="551" y="168"/>
                  </a:lnTo>
                  <a:lnTo>
                    <a:pt x="553" y="174"/>
                  </a:lnTo>
                  <a:lnTo>
                    <a:pt x="554" y="180"/>
                  </a:lnTo>
                  <a:lnTo>
                    <a:pt x="555" y="186"/>
                  </a:lnTo>
                  <a:lnTo>
                    <a:pt x="555" y="191"/>
                  </a:lnTo>
                  <a:lnTo>
                    <a:pt x="557" y="196"/>
                  </a:lnTo>
                  <a:lnTo>
                    <a:pt x="558" y="200"/>
                  </a:lnTo>
                  <a:lnTo>
                    <a:pt x="558" y="204"/>
                  </a:lnTo>
                  <a:lnTo>
                    <a:pt x="559" y="209"/>
                  </a:lnTo>
                  <a:lnTo>
                    <a:pt x="559" y="214"/>
                  </a:lnTo>
                  <a:lnTo>
                    <a:pt x="561" y="221"/>
                  </a:lnTo>
                  <a:lnTo>
                    <a:pt x="561" y="226"/>
                  </a:lnTo>
                  <a:lnTo>
                    <a:pt x="561" y="231"/>
                  </a:lnTo>
                  <a:lnTo>
                    <a:pt x="562" y="239"/>
                  </a:lnTo>
                  <a:lnTo>
                    <a:pt x="563" y="246"/>
                  </a:lnTo>
                  <a:lnTo>
                    <a:pt x="563" y="253"/>
                  </a:lnTo>
                  <a:lnTo>
                    <a:pt x="563" y="260"/>
                  </a:lnTo>
                  <a:lnTo>
                    <a:pt x="563" y="268"/>
                  </a:lnTo>
                  <a:lnTo>
                    <a:pt x="565" y="276"/>
                  </a:lnTo>
                  <a:lnTo>
                    <a:pt x="565" y="283"/>
                  </a:lnTo>
                  <a:lnTo>
                    <a:pt x="565" y="291"/>
                  </a:lnTo>
                  <a:lnTo>
                    <a:pt x="565" y="299"/>
                  </a:lnTo>
                  <a:lnTo>
                    <a:pt x="566" y="305"/>
                  </a:lnTo>
                  <a:lnTo>
                    <a:pt x="566" y="312"/>
                  </a:lnTo>
                  <a:lnTo>
                    <a:pt x="566" y="319"/>
                  </a:lnTo>
                  <a:lnTo>
                    <a:pt x="566" y="327"/>
                  </a:lnTo>
                  <a:lnTo>
                    <a:pt x="567" y="334"/>
                  </a:lnTo>
                  <a:lnTo>
                    <a:pt x="567" y="339"/>
                  </a:lnTo>
                  <a:lnTo>
                    <a:pt x="567" y="346"/>
                  </a:lnTo>
                  <a:lnTo>
                    <a:pt x="567" y="351"/>
                  </a:lnTo>
                  <a:lnTo>
                    <a:pt x="567" y="358"/>
                  </a:lnTo>
                  <a:lnTo>
                    <a:pt x="567" y="361"/>
                  </a:lnTo>
                  <a:lnTo>
                    <a:pt x="567" y="366"/>
                  </a:lnTo>
                  <a:lnTo>
                    <a:pt x="567" y="369"/>
                  </a:lnTo>
                  <a:lnTo>
                    <a:pt x="567" y="373"/>
                  </a:lnTo>
                  <a:lnTo>
                    <a:pt x="567" y="377"/>
                  </a:lnTo>
                  <a:lnTo>
                    <a:pt x="569" y="379"/>
                  </a:lnTo>
                  <a:lnTo>
                    <a:pt x="567" y="379"/>
                  </a:lnTo>
                  <a:lnTo>
                    <a:pt x="565" y="379"/>
                  </a:lnTo>
                  <a:lnTo>
                    <a:pt x="561" y="381"/>
                  </a:lnTo>
                  <a:lnTo>
                    <a:pt x="558" y="382"/>
                  </a:lnTo>
                  <a:lnTo>
                    <a:pt x="551" y="383"/>
                  </a:lnTo>
                  <a:lnTo>
                    <a:pt x="546" y="385"/>
                  </a:lnTo>
                  <a:lnTo>
                    <a:pt x="539" y="386"/>
                  </a:lnTo>
                  <a:lnTo>
                    <a:pt x="533" y="389"/>
                  </a:lnTo>
                  <a:lnTo>
                    <a:pt x="526" y="390"/>
                  </a:lnTo>
                  <a:lnTo>
                    <a:pt x="519" y="391"/>
                  </a:lnTo>
                  <a:lnTo>
                    <a:pt x="512" y="394"/>
                  </a:lnTo>
                  <a:lnTo>
                    <a:pt x="506" y="396"/>
                  </a:lnTo>
                  <a:lnTo>
                    <a:pt x="499" y="397"/>
                  </a:lnTo>
                  <a:lnTo>
                    <a:pt x="495" y="398"/>
                  </a:lnTo>
                  <a:lnTo>
                    <a:pt x="489" y="400"/>
                  </a:lnTo>
                  <a:lnTo>
                    <a:pt x="487" y="401"/>
                  </a:lnTo>
                  <a:lnTo>
                    <a:pt x="481" y="400"/>
                  </a:lnTo>
                  <a:lnTo>
                    <a:pt x="477" y="400"/>
                  </a:lnTo>
                  <a:lnTo>
                    <a:pt x="471" y="397"/>
                  </a:lnTo>
                  <a:lnTo>
                    <a:pt x="464" y="396"/>
                  </a:lnTo>
                  <a:lnTo>
                    <a:pt x="456" y="394"/>
                  </a:lnTo>
                  <a:lnTo>
                    <a:pt x="449" y="391"/>
                  </a:lnTo>
                  <a:lnTo>
                    <a:pt x="440" y="389"/>
                  </a:lnTo>
                  <a:lnTo>
                    <a:pt x="433" y="387"/>
                  </a:lnTo>
                  <a:lnTo>
                    <a:pt x="425" y="385"/>
                  </a:lnTo>
                  <a:lnTo>
                    <a:pt x="417" y="382"/>
                  </a:lnTo>
                  <a:lnTo>
                    <a:pt x="410" y="381"/>
                  </a:lnTo>
                  <a:lnTo>
                    <a:pt x="405" y="378"/>
                  </a:lnTo>
                  <a:lnTo>
                    <a:pt x="399" y="377"/>
                  </a:lnTo>
                  <a:lnTo>
                    <a:pt x="395" y="375"/>
                  </a:lnTo>
                  <a:lnTo>
                    <a:pt x="393" y="375"/>
                  </a:lnTo>
                  <a:lnTo>
                    <a:pt x="354" y="289"/>
                  </a:lnTo>
                  <a:lnTo>
                    <a:pt x="356" y="289"/>
                  </a:lnTo>
                  <a:lnTo>
                    <a:pt x="363" y="289"/>
                  </a:lnTo>
                  <a:lnTo>
                    <a:pt x="367" y="287"/>
                  </a:lnTo>
                  <a:lnTo>
                    <a:pt x="367" y="284"/>
                  </a:lnTo>
                  <a:lnTo>
                    <a:pt x="363" y="281"/>
                  </a:lnTo>
                  <a:lnTo>
                    <a:pt x="359" y="278"/>
                  </a:lnTo>
                  <a:lnTo>
                    <a:pt x="352" y="277"/>
                  </a:lnTo>
                  <a:lnTo>
                    <a:pt x="346" y="274"/>
                  </a:lnTo>
                  <a:lnTo>
                    <a:pt x="340" y="272"/>
                  </a:lnTo>
                  <a:lnTo>
                    <a:pt x="336" y="272"/>
                  </a:lnTo>
                  <a:lnTo>
                    <a:pt x="331" y="269"/>
                  </a:lnTo>
                  <a:lnTo>
                    <a:pt x="328" y="268"/>
                  </a:lnTo>
                  <a:lnTo>
                    <a:pt x="321" y="266"/>
                  </a:lnTo>
                  <a:lnTo>
                    <a:pt x="317" y="266"/>
                  </a:lnTo>
                  <a:lnTo>
                    <a:pt x="312" y="264"/>
                  </a:lnTo>
                  <a:lnTo>
                    <a:pt x="308" y="264"/>
                  </a:lnTo>
                  <a:lnTo>
                    <a:pt x="303" y="262"/>
                  </a:lnTo>
                  <a:lnTo>
                    <a:pt x="297" y="261"/>
                  </a:lnTo>
                  <a:lnTo>
                    <a:pt x="292" y="260"/>
                  </a:lnTo>
                  <a:lnTo>
                    <a:pt x="288" y="258"/>
                  </a:lnTo>
                  <a:lnTo>
                    <a:pt x="282" y="257"/>
                  </a:lnTo>
                  <a:lnTo>
                    <a:pt x="278" y="257"/>
                  </a:lnTo>
                  <a:lnTo>
                    <a:pt x="274" y="256"/>
                  </a:lnTo>
                  <a:lnTo>
                    <a:pt x="270" y="256"/>
                  </a:lnTo>
                  <a:lnTo>
                    <a:pt x="262" y="254"/>
                  </a:lnTo>
                  <a:lnTo>
                    <a:pt x="257" y="254"/>
                  </a:lnTo>
                  <a:lnTo>
                    <a:pt x="251" y="253"/>
                  </a:lnTo>
                  <a:lnTo>
                    <a:pt x="250" y="254"/>
                  </a:lnTo>
                  <a:lnTo>
                    <a:pt x="243" y="260"/>
                  </a:lnTo>
                  <a:lnTo>
                    <a:pt x="242" y="268"/>
                  </a:lnTo>
                  <a:lnTo>
                    <a:pt x="242" y="274"/>
                  </a:lnTo>
                  <a:lnTo>
                    <a:pt x="242" y="277"/>
                  </a:lnTo>
                  <a:lnTo>
                    <a:pt x="204" y="371"/>
                  </a:lnTo>
                  <a:lnTo>
                    <a:pt x="202" y="371"/>
                  </a:lnTo>
                  <a:lnTo>
                    <a:pt x="196" y="373"/>
                  </a:lnTo>
                  <a:lnTo>
                    <a:pt x="192" y="373"/>
                  </a:lnTo>
                  <a:lnTo>
                    <a:pt x="190" y="375"/>
                  </a:lnTo>
                  <a:lnTo>
                    <a:pt x="184" y="375"/>
                  </a:lnTo>
                  <a:lnTo>
                    <a:pt x="180" y="377"/>
                  </a:lnTo>
                  <a:lnTo>
                    <a:pt x="173" y="377"/>
                  </a:lnTo>
                  <a:lnTo>
                    <a:pt x="168" y="377"/>
                  </a:lnTo>
                  <a:lnTo>
                    <a:pt x="163" y="378"/>
                  </a:lnTo>
                  <a:lnTo>
                    <a:pt x="156" y="378"/>
                  </a:lnTo>
                  <a:lnTo>
                    <a:pt x="149" y="378"/>
                  </a:lnTo>
                  <a:lnTo>
                    <a:pt x="141" y="378"/>
                  </a:lnTo>
                  <a:lnTo>
                    <a:pt x="134" y="377"/>
                  </a:lnTo>
                  <a:lnTo>
                    <a:pt x="128" y="377"/>
                  </a:lnTo>
                  <a:lnTo>
                    <a:pt x="120" y="374"/>
                  </a:lnTo>
                  <a:lnTo>
                    <a:pt x="113" y="371"/>
                  </a:lnTo>
                  <a:lnTo>
                    <a:pt x="106" y="369"/>
                  </a:lnTo>
                  <a:lnTo>
                    <a:pt x="99" y="366"/>
                  </a:lnTo>
                  <a:lnTo>
                    <a:pt x="91" y="362"/>
                  </a:lnTo>
                  <a:lnTo>
                    <a:pt x="85" y="359"/>
                  </a:lnTo>
                  <a:lnTo>
                    <a:pt x="78" y="355"/>
                  </a:lnTo>
                  <a:lnTo>
                    <a:pt x="74" y="354"/>
                  </a:lnTo>
                  <a:lnTo>
                    <a:pt x="67" y="350"/>
                  </a:lnTo>
                  <a:lnTo>
                    <a:pt x="63" y="347"/>
                  </a:lnTo>
                  <a:lnTo>
                    <a:pt x="58" y="344"/>
                  </a:lnTo>
                  <a:lnTo>
                    <a:pt x="55" y="342"/>
                  </a:lnTo>
                  <a:lnTo>
                    <a:pt x="50" y="339"/>
                  </a:lnTo>
                  <a:lnTo>
                    <a:pt x="48" y="339"/>
                  </a:lnTo>
                  <a:lnTo>
                    <a:pt x="48" y="338"/>
                  </a:lnTo>
                  <a:lnTo>
                    <a:pt x="48" y="336"/>
                  </a:lnTo>
                  <a:lnTo>
                    <a:pt x="47" y="332"/>
                  </a:lnTo>
                  <a:lnTo>
                    <a:pt x="46" y="328"/>
                  </a:lnTo>
                  <a:lnTo>
                    <a:pt x="44" y="323"/>
                  </a:lnTo>
                  <a:lnTo>
                    <a:pt x="44" y="319"/>
                  </a:lnTo>
                  <a:lnTo>
                    <a:pt x="43" y="312"/>
                  </a:lnTo>
                  <a:lnTo>
                    <a:pt x="42" y="305"/>
                  </a:lnTo>
                  <a:lnTo>
                    <a:pt x="40" y="301"/>
                  </a:lnTo>
                  <a:lnTo>
                    <a:pt x="39" y="297"/>
                  </a:lnTo>
                  <a:lnTo>
                    <a:pt x="39" y="292"/>
                  </a:lnTo>
                  <a:lnTo>
                    <a:pt x="38" y="289"/>
                  </a:lnTo>
                  <a:lnTo>
                    <a:pt x="36" y="284"/>
                  </a:lnTo>
                  <a:lnTo>
                    <a:pt x="36" y="278"/>
                  </a:lnTo>
                  <a:lnTo>
                    <a:pt x="35" y="274"/>
                  </a:lnTo>
                  <a:lnTo>
                    <a:pt x="35" y="269"/>
                  </a:lnTo>
                  <a:lnTo>
                    <a:pt x="34" y="264"/>
                  </a:lnTo>
                  <a:lnTo>
                    <a:pt x="32" y="258"/>
                  </a:lnTo>
                  <a:lnTo>
                    <a:pt x="32" y="253"/>
                  </a:lnTo>
                  <a:lnTo>
                    <a:pt x="32" y="249"/>
                  </a:lnTo>
                  <a:lnTo>
                    <a:pt x="31" y="242"/>
                  </a:lnTo>
                  <a:lnTo>
                    <a:pt x="31" y="237"/>
                  </a:lnTo>
                  <a:lnTo>
                    <a:pt x="30" y="231"/>
                  </a:lnTo>
                  <a:lnTo>
                    <a:pt x="30" y="226"/>
                  </a:lnTo>
                  <a:lnTo>
                    <a:pt x="28" y="221"/>
                  </a:lnTo>
                  <a:lnTo>
                    <a:pt x="27" y="214"/>
                  </a:lnTo>
                  <a:lnTo>
                    <a:pt x="27" y="207"/>
                  </a:lnTo>
                  <a:lnTo>
                    <a:pt x="27" y="200"/>
                  </a:lnTo>
                  <a:lnTo>
                    <a:pt x="26" y="195"/>
                  </a:lnTo>
                  <a:lnTo>
                    <a:pt x="26" y="188"/>
                  </a:lnTo>
                  <a:lnTo>
                    <a:pt x="24" y="182"/>
                  </a:lnTo>
                  <a:lnTo>
                    <a:pt x="24" y="176"/>
                  </a:lnTo>
                  <a:lnTo>
                    <a:pt x="23" y="170"/>
                  </a:lnTo>
                  <a:lnTo>
                    <a:pt x="23" y="163"/>
                  </a:lnTo>
                  <a:lnTo>
                    <a:pt x="23" y="157"/>
                  </a:lnTo>
                  <a:lnTo>
                    <a:pt x="23" y="151"/>
                  </a:lnTo>
                  <a:lnTo>
                    <a:pt x="23" y="144"/>
                  </a:lnTo>
                  <a:lnTo>
                    <a:pt x="23" y="137"/>
                  </a:lnTo>
                  <a:lnTo>
                    <a:pt x="23" y="130"/>
                  </a:lnTo>
                  <a:lnTo>
                    <a:pt x="23" y="125"/>
                  </a:lnTo>
                  <a:lnTo>
                    <a:pt x="23" y="118"/>
                  </a:lnTo>
                  <a:lnTo>
                    <a:pt x="23" y="112"/>
                  </a:lnTo>
                  <a:lnTo>
                    <a:pt x="23" y="105"/>
                  </a:lnTo>
                  <a:lnTo>
                    <a:pt x="24" y="100"/>
                  </a:lnTo>
                  <a:lnTo>
                    <a:pt x="24" y="91"/>
                  </a:lnTo>
                  <a:lnTo>
                    <a:pt x="26" y="86"/>
                  </a:lnTo>
                  <a:lnTo>
                    <a:pt x="26" y="81"/>
                  </a:lnTo>
                  <a:lnTo>
                    <a:pt x="27" y="75"/>
                  </a:lnTo>
                  <a:lnTo>
                    <a:pt x="27" y="67"/>
                  </a:lnTo>
                  <a:lnTo>
                    <a:pt x="28" y="62"/>
                  </a:lnTo>
                  <a:lnTo>
                    <a:pt x="30" y="56"/>
                  </a:lnTo>
                  <a:lnTo>
                    <a:pt x="31" y="50"/>
                  </a:lnTo>
                  <a:lnTo>
                    <a:pt x="31" y="44"/>
                  </a:lnTo>
                  <a:lnTo>
                    <a:pt x="32" y="39"/>
                  </a:lnTo>
                  <a:lnTo>
                    <a:pt x="35" y="34"/>
                  </a:lnTo>
                  <a:lnTo>
                    <a:pt x="36" y="30"/>
                  </a:lnTo>
                  <a:lnTo>
                    <a:pt x="1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9" name="Freeform 47"/>
            <p:cNvSpPr>
              <a:spLocks/>
            </p:cNvSpPr>
            <p:nvPr/>
          </p:nvSpPr>
          <p:spPr bwMode="auto">
            <a:xfrm>
              <a:off x="2465" y="2605"/>
              <a:ext cx="222" cy="208"/>
            </a:xfrm>
            <a:custGeom>
              <a:avLst/>
              <a:gdLst>
                <a:gd name="T0" fmla="*/ 110 w 214"/>
                <a:gd name="T1" fmla="*/ 47 h 205"/>
                <a:gd name="T2" fmla="*/ 100 w 214"/>
                <a:gd name="T3" fmla="*/ 56 h 205"/>
                <a:gd name="T4" fmla="*/ 84 w 214"/>
                <a:gd name="T5" fmla="*/ 74 h 205"/>
                <a:gd name="T6" fmla="*/ 64 w 214"/>
                <a:gd name="T7" fmla="*/ 94 h 205"/>
                <a:gd name="T8" fmla="*/ 48 w 214"/>
                <a:gd name="T9" fmla="*/ 116 h 205"/>
                <a:gd name="T10" fmla="*/ 35 w 214"/>
                <a:gd name="T11" fmla="*/ 131 h 205"/>
                <a:gd name="T12" fmla="*/ 25 w 214"/>
                <a:gd name="T13" fmla="*/ 150 h 205"/>
                <a:gd name="T14" fmla="*/ 25 w 214"/>
                <a:gd name="T15" fmla="*/ 164 h 205"/>
                <a:gd name="T16" fmla="*/ 25 w 214"/>
                <a:gd name="T17" fmla="*/ 177 h 205"/>
                <a:gd name="T18" fmla="*/ 39 w 214"/>
                <a:gd name="T19" fmla="*/ 196 h 205"/>
                <a:gd name="T20" fmla="*/ 56 w 214"/>
                <a:gd name="T21" fmla="*/ 194 h 205"/>
                <a:gd name="T22" fmla="*/ 73 w 214"/>
                <a:gd name="T23" fmla="*/ 190 h 205"/>
                <a:gd name="T24" fmla="*/ 88 w 214"/>
                <a:gd name="T25" fmla="*/ 181 h 205"/>
                <a:gd name="T26" fmla="*/ 109 w 214"/>
                <a:gd name="T27" fmla="*/ 170 h 205"/>
                <a:gd name="T28" fmla="*/ 127 w 214"/>
                <a:gd name="T29" fmla="*/ 159 h 205"/>
                <a:gd name="T30" fmla="*/ 147 w 214"/>
                <a:gd name="T31" fmla="*/ 148 h 205"/>
                <a:gd name="T32" fmla="*/ 164 w 214"/>
                <a:gd name="T33" fmla="*/ 137 h 205"/>
                <a:gd name="T34" fmla="*/ 179 w 214"/>
                <a:gd name="T35" fmla="*/ 127 h 205"/>
                <a:gd name="T36" fmla="*/ 197 w 214"/>
                <a:gd name="T37" fmla="*/ 117 h 205"/>
                <a:gd name="T38" fmla="*/ 207 w 214"/>
                <a:gd name="T39" fmla="*/ 102 h 205"/>
                <a:gd name="T40" fmla="*/ 213 w 214"/>
                <a:gd name="T41" fmla="*/ 86 h 205"/>
                <a:gd name="T42" fmla="*/ 219 w 214"/>
                <a:gd name="T43" fmla="*/ 70 h 205"/>
                <a:gd name="T44" fmla="*/ 222 w 214"/>
                <a:gd name="T45" fmla="*/ 52 h 205"/>
                <a:gd name="T46" fmla="*/ 226 w 214"/>
                <a:gd name="T47" fmla="*/ 42 h 205"/>
                <a:gd name="T48" fmla="*/ 233 w 214"/>
                <a:gd name="T49" fmla="*/ 39 h 205"/>
                <a:gd name="T50" fmla="*/ 235 w 214"/>
                <a:gd name="T51" fmla="*/ 50 h 205"/>
                <a:gd name="T52" fmla="*/ 239 w 214"/>
                <a:gd name="T53" fmla="*/ 70 h 205"/>
                <a:gd name="T54" fmla="*/ 238 w 214"/>
                <a:gd name="T55" fmla="*/ 86 h 205"/>
                <a:gd name="T56" fmla="*/ 233 w 214"/>
                <a:gd name="T57" fmla="*/ 99 h 205"/>
                <a:gd name="T58" fmla="*/ 223 w 214"/>
                <a:gd name="T59" fmla="*/ 117 h 205"/>
                <a:gd name="T60" fmla="*/ 207 w 214"/>
                <a:gd name="T61" fmla="*/ 129 h 205"/>
                <a:gd name="T62" fmla="*/ 192 w 214"/>
                <a:gd name="T63" fmla="*/ 141 h 205"/>
                <a:gd name="T64" fmla="*/ 174 w 214"/>
                <a:gd name="T65" fmla="*/ 151 h 205"/>
                <a:gd name="T66" fmla="*/ 156 w 214"/>
                <a:gd name="T67" fmla="*/ 163 h 205"/>
                <a:gd name="T68" fmla="*/ 136 w 214"/>
                <a:gd name="T69" fmla="*/ 177 h 205"/>
                <a:gd name="T70" fmla="*/ 116 w 214"/>
                <a:gd name="T71" fmla="*/ 189 h 205"/>
                <a:gd name="T72" fmla="*/ 95 w 214"/>
                <a:gd name="T73" fmla="*/ 198 h 205"/>
                <a:gd name="T74" fmla="*/ 79 w 214"/>
                <a:gd name="T75" fmla="*/ 205 h 205"/>
                <a:gd name="T76" fmla="*/ 60 w 214"/>
                <a:gd name="T77" fmla="*/ 212 h 205"/>
                <a:gd name="T78" fmla="*/ 38 w 214"/>
                <a:gd name="T79" fmla="*/ 213 h 205"/>
                <a:gd name="T80" fmla="*/ 23 w 214"/>
                <a:gd name="T81" fmla="*/ 209 h 205"/>
                <a:gd name="T82" fmla="*/ 9 w 214"/>
                <a:gd name="T83" fmla="*/ 201 h 205"/>
                <a:gd name="T84" fmla="*/ 1 w 214"/>
                <a:gd name="T85" fmla="*/ 189 h 205"/>
                <a:gd name="T86" fmla="*/ 0 w 214"/>
                <a:gd name="T87" fmla="*/ 171 h 205"/>
                <a:gd name="T88" fmla="*/ 1 w 214"/>
                <a:gd name="T89" fmla="*/ 156 h 205"/>
                <a:gd name="T90" fmla="*/ 7 w 214"/>
                <a:gd name="T91" fmla="*/ 146 h 205"/>
                <a:gd name="T92" fmla="*/ 17 w 214"/>
                <a:gd name="T93" fmla="*/ 132 h 205"/>
                <a:gd name="T94" fmla="*/ 26 w 214"/>
                <a:gd name="T95" fmla="*/ 117 h 205"/>
                <a:gd name="T96" fmla="*/ 37 w 214"/>
                <a:gd name="T97" fmla="*/ 99 h 205"/>
                <a:gd name="T98" fmla="*/ 52 w 214"/>
                <a:gd name="T99" fmla="*/ 86 h 205"/>
                <a:gd name="T100" fmla="*/ 63 w 214"/>
                <a:gd name="T101" fmla="*/ 71 h 205"/>
                <a:gd name="T102" fmla="*/ 82 w 214"/>
                <a:gd name="T103" fmla="*/ 52 h 205"/>
                <a:gd name="T104" fmla="*/ 94 w 214"/>
                <a:gd name="T105" fmla="*/ 39 h 205"/>
                <a:gd name="T106" fmla="*/ 108 w 214"/>
                <a:gd name="T107" fmla="*/ 2 h 205"/>
                <a:gd name="T108" fmla="*/ 124 w 214"/>
                <a:gd name="T109" fmla="*/ 13 h 20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14"/>
                <a:gd name="T166" fmla="*/ 0 h 205"/>
                <a:gd name="T167" fmla="*/ 214 w 214"/>
                <a:gd name="T168" fmla="*/ 205 h 20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14" h="205">
                  <a:moveTo>
                    <a:pt x="112" y="13"/>
                  </a:moveTo>
                  <a:lnTo>
                    <a:pt x="100" y="44"/>
                  </a:lnTo>
                  <a:lnTo>
                    <a:pt x="98" y="44"/>
                  </a:lnTo>
                  <a:lnTo>
                    <a:pt x="97" y="47"/>
                  </a:lnTo>
                  <a:lnTo>
                    <a:pt x="94" y="49"/>
                  </a:lnTo>
                  <a:lnTo>
                    <a:pt x="90" y="53"/>
                  </a:lnTo>
                  <a:lnTo>
                    <a:pt x="86" y="59"/>
                  </a:lnTo>
                  <a:lnTo>
                    <a:pt x="81" y="64"/>
                  </a:lnTo>
                  <a:lnTo>
                    <a:pt x="75" y="71"/>
                  </a:lnTo>
                  <a:lnTo>
                    <a:pt x="70" y="78"/>
                  </a:lnTo>
                  <a:lnTo>
                    <a:pt x="63" y="84"/>
                  </a:lnTo>
                  <a:lnTo>
                    <a:pt x="58" y="91"/>
                  </a:lnTo>
                  <a:lnTo>
                    <a:pt x="53" y="96"/>
                  </a:lnTo>
                  <a:lnTo>
                    <a:pt x="47" y="105"/>
                  </a:lnTo>
                  <a:lnTo>
                    <a:pt x="42" y="110"/>
                  </a:lnTo>
                  <a:lnTo>
                    <a:pt x="38" y="115"/>
                  </a:lnTo>
                  <a:lnTo>
                    <a:pt x="34" y="121"/>
                  </a:lnTo>
                  <a:lnTo>
                    <a:pt x="32" y="125"/>
                  </a:lnTo>
                  <a:lnTo>
                    <a:pt x="27" y="131"/>
                  </a:lnTo>
                  <a:lnTo>
                    <a:pt x="24" y="140"/>
                  </a:lnTo>
                  <a:lnTo>
                    <a:pt x="22" y="144"/>
                  </a:lnTo>
                  <a:lnTo>
                    <a:pt x="22" y="149"/>
                  </a:lnTo>
                  <a:lnTo>
                    <a:pt x="22" y="153"/>
                  </a:lnTo>
                  <a:lnTo>
                    <a:pt x="22" y="158"/>
                  </a:lnTo>
                  <a:lnTo>
                    <a:pt x="22" y="162"/>
                  </a:lnTo>
                  <a:lnTo>
                    <a:pt x="22" y="165"/>
                  </a:lnTo>
                  <a:lnTo>
                    <a:pt x="22" y="169"/>
                  </a:lnTo>
                  <a:lnTo>
                    <a:pt x="24" y="174"/>
                  </a:lnTo>
                  <a:lnTo>
                    <a:pt x="30" y="181"/>
                  </a:lnTo>
                  <a:lnTo>
                    <a:pt x="36" y="187"/>
                  </a:lnTo>
                  <a:lnTo>
                    <a:pt x="40" y="187"/>
                  </a:lnTo>
                  <a:lnTo>
                    <a:pt x="46" y="187"/>
                  </a:lnTo>
                  <a:lnTo>
                    <a:pt x="50" y="185"/>
                  </a:lnTo>
                  <a:lnTo>
                    <a:pt x="54" y="184"/>
                  </a:lnTo>
                  <a:lnTo>
                    <a:pt x="59" y="183"/>
                  </a:lnTo>
                  <a:lnTo>
                    <a:pt x="65" y="181"/>
                  </a:lnTo>
                  <a:lnTo>
                    <a:pt x="70" y="177"/>
                  </a:lnTo>
                  <a:lnTo>
                    <a:pt x="74" y="176"/>
                  </a:lnTo>
                  <a:lnTo>
                    <a:pt x="79" y="172"/>
                  </a:lnTo>
                  <a:lnTo>
                    <a:pt x="85" y="169"/>
                  </a:lnTo>
                  <a:lnTo>
                    <a:pt x="90" y="166"/>
                  </a:lnTo>
                  <a:lnTo>
                    <a:pt x="97" y="164"/>
                  </a:lnTo>
                  <a:lnTo>
                    <a:pt x="102" y="160"/>
                  </a:lnTo>
                  <a:lnTo>
                    <a:pt x="109" y="157"/>
                  </a:lnTo>
                  <a:lnTo>
                    <a:pt x="114" y="153"/>
                  </a:lnTo>
                  <a:lnTo>
                    <a:pt x="120" y="149"/>
                  </a:lnTo>
                  <a:lnTo>
                    <a:pt x="125" y="145"/>
                  </a:lnTo>
                  <a:lnTo>
                    <a:pt x="132" y="142"/>
                  </a:lnTo>
                  <a:lnTo>
                    <a:pt x="136" y="138"/>
                  </a:lnTo>
                  <a:lnTo>
                    <a:pt x="141" y="135"/>
                  </a:lnTo>
                  <a:lnTo>
                    <a:pt x="147" y="131"/>
                  </a:lnTo>
                  <a:lnTo>
                    <a:pt x="153" y="127"/>
                  </a:lnTo>
                  <a:lnTo>
                    <a:pt x="157" y="123"/>
                  </a:lnTo>
                  <a:lnTo>
                    <a:pt x="161" y="121"/>
                  </a:lnTo>
                  <a:lnTo>
                    <a:pt x="165" y="118"/>
                  </a:lnTo>
                  <a:lnTo>
                    <a:pt x="170" y="117"/>
                  </a:lnTo>
                  <a:lnTo>
                    <a:pt x="176" y="111"/>
                  </a:lnTo>
                  <a:lnTo>
                    <a:pt x="182" y="109"/>
                  </a:lnTo>
                  <a:lnTo>
                    <a:pt x="183" y="103"/>
                  </a:lnTo>
                  <a:lnTo>
                    <a:pt x="186" y="99"/>
                  </a:lnTo>
                  <a:lnTo>
                    <a:pt x="188" y="94"/>
                  </a:lnTo>
                  <a:lnTo>
                    <a:pt x="191" y="90"/>
                  </a:lnTo>
                  <a:lnTo>
                    <a:pt x="191" y="83"/>
                  </a:lnTo>
                  <a:lnTo>
                    <a:pt x="192" y="78"/>
                  </a:lnTo>
                  <a:lnTo>
                    <a:pt x="195" y="71"/>
                  </a:lnTo>
                  <a:lnTo>
                    <a:pt x="196" y="67"/>
                  </a:lnTo>
                  <a:lnTo>
                    <a:pt x="196" y="60"/>
                  </a:lnTo>
                  <a:lnTo>
                    <a:pt x="198" y="55"/>
                  </a:lnTo>
                  <a:lnTo>
                    <a:pt x="199" y="49"/>
                  </a:lnTo>
                  <a:lnTo>
                    <a:pt x="199" y="45"/>
                  </a:lnTo>
                  <a:lnTo>
                    <a:pt x="200" y="40"/>
                  </a:lnTo>
                  <a:lnTo>
                    <a:pt x="202" y="39"/>
                  </a:lnTo>
                  <a:lnTo>
                    <a:pt x="204" y="36"/>
                  </a:lnTo>
                  <a:lnTo>
                    <a:pt x="209" y="36"/>
                  </a:lnTo>
                  <a:lnTo>
                    <a:pt x="210" y="37"/>
                  </a:lnTo>
                  <a:lnTo>
                    <a:pt x="210" y="40"/>
                  </a:lnTo>
                  <a:lnTo>
                    <a:pt x="211" y="47"/>
                  </a:lnTo>
                  <a:lnTo>
                    <a:pt x="211" y="52"/>
                  </a:lnTo>
                  <a:lnTo>
                    <a:pt x="214" y="59"/>
                  </a:lnTo>
                  <a:lnTo>
                    <a:pt x="214" y="67"/>
                  </a:lnTo>
                  <a:lnTo>
                    <a:pt x="214" y="75"/>
                  </a:lnTo>
                  <a:lnTo>
                    <a:pt x="214" y="79"/>
                  </a:lnTo>
                  <a:lnTo>
                    <a:pt x="213" y="83"/>
                  </a:lnTo>
                  <a:lnTo>
                    <a:pt x="211" y="87"/>
                  </a:lnTo>
                  <a:lnTo>
                    <a:pt x="210" y="92"/>
                  </a:lnTo>
                  <a:lnTo>
                    <a:pt x="209" y="96"/>
                  </a:lnTo>
                  <a:lnTo>
                    <a:pt x="206" y="100"/>
                  </a:lnTo>
                  <a:lnTo>
                    <a:pt x="203" y="106"/>
                  </a:lnTo>
                  <a:lnTo>
                    <a:pt x="200" y="111"/>
                  </a:lnTo>
                  <a:lnTo>
                    <a:pt x="195" y="114"/>
                  </a:lnTo>
                  <a:lnTo>
                    <a:pt x="190" y="121"/>
                  </a:lnTo>
                  <a:lnTo>
                    <a:pt x="186" y="123"/>
                  </a:lnTo>
                  <a:lnTo>
                    <a:pt x="182" y="127"/>
                  </a:lnTo>
                  <a:lnTo>
                    <a:pt x="176" y="130"/>
                  </a:lnTo>
                  <a:lnTo>
                    <a:pt x="172" y="135"/>
                  </a:lnTo>
                  <a:lnTo>
                    <a:pt x="167" y="138"/>
                  </a:lnTo>
                  <a:lnTo>
                    <a:pt x="161" y="142"/>
                  </a:lnTo>
                  <a:lnTo>
                    <a:pt x="156" y="145"/>
                  </a:lnTo>
                  <a:lnTo>
                    <a:pt x="151" y="150"/>
                  </a:lnTo>
                  <a:lnTo>
                    <a:pt x="145" y="153"/>
                  </a:lnTo>
                  <a:lnTo>
                    <a:pt x="140" y="157"/>
                  </a:lnTo>
                  <a:lnTo>
                    <a:pt x="133" y="161"/>
                  </a:lnTo>
                  <a:lnTo>
                    <a:pt x="128" y="165"/>
                  </a:lnTo>
                  <a:lnTo>
                    <a:pt x="121" y="169"/>
                  </a:lnTo>
                  <a:lnTo>
                    <a:pt x="116" y="173"/>
                  </a:lnTo>
                  <a:lnTo>
                    <a:pt x="109" y="176"/>
                  </a:lnTo>
                  <a:lnTo>
                    <a:pt x="104" y="180"/>
                  </a:lnTo>
                  <a:lnTo>
                    <a:pt x="97" y="183"/>
                  </a:lnTo>
                  <a:lnTo>
                    <a:pt x="92" y="187"/>
                  </a:lnTo>
                  <a:lnTo>
                    <a:pt x="86" y="189"/>
                  </a:lnTo>
                  <a:lnTo>
                    <a:pt x="81" y="192"/>
                  </a:lnTo>
                  <a:lnTo>
                    <a:pt x="75" y="195"/>
                  </a:lnTo>
                  <a:lnTo>
                    <a:pt x="70" y="196"/>
                  </a:lnTo>
                  <a:lnTo>
                    <a:pt x="66" y="199"/>
                  </a:lnTo>
                  <a:lnTo>
                    <a:pt x="62" y="201"/>
                  </a:lnTo>
                  <a:lnTo>
                    <a:pt x="54" y="203"/>
                  </a:lnTo>
                  <a:lnTo>
                    <a:pt x="47" y="205"/>
                  </a:lnTo>
                  <a:lnTo>
                    <a:pt x="40" y="204"/>
                  </a:lnTo>
                  <a:lnTo>
                    <a:pt x="35" y="204"/>
                  </a:lnTo>
                  <a:lnTo>
                    <a:pt x="30" y="203"/>
                  </a:lnTo>
                  <a:lnTo>
                    <a:pt x="26" y="201"/>
                  </a:lnTo>
                  <a:lnTo>
                    <a:pt x="20" y="200"/>
                  </a:lnTo>
                  <a:lnTo>
                    <a:pt x="16" y="197"/>
                  </a:lnTo>
                  <a:lnTo>
                    <a:pt x="12" y="195"/>
                  </a:lnTo>
                  <a:lnTo>
                    <a:pt x="9" y="192"/>
                  </a:lnTo>
                  <a:lnTo>
                    <a:pt x="7" y="189"/>
                  </a:lnTo>
                  <a:lnTo>
                    <a:pt x="4" y="185"/>
                  </a:lnTo>
                  <a:lnTo>
                    <a:pt x="1" y="180"/>
                  </a:lnTo>
                  <a:lnTo>
                    <a:pt x="0" y="176"/>
                  </a:lnTo>
                  <a:lnTo>
                    <a:pt x="0" y="170"/>
                  </a:lnTo>
                  <a:lnTo>
                    <a:pt x="0" y="165"/>
                  </a:lnTo>
                  <a:lnTo>
                    <a:pt x="0" y="160"/>
                  </a:lnTo>
                  <a:lnTo>
                    <a:pt x="1" y="154"/>
                  </a:lnTo>
                  <a:lnTo>
                    <a:pt x="1" y="150"/>
                  </a:lnTo>
                  <a:lnTo>
                    <a:pt x="3" y="146"/>
                  </a:lnTo>
                  <a:lnTo>
                    <a:pt x="4" y="144"/>
                  </a:lnTo>
                  <a:lnTo>
                    <a:pt x="7" y="140"/>
                  </a:lnTo>
                  <a:lnTo>
                    <a:pt x="8" y="134"/>
                  </a:lnTo>
                  <a:lnTo>
                    <a:pt x="11" y="130"/>
                  </a:lnTo>
                  <a:lnTo>
                    <a:pt x="14" y="126"/>
                  </a:lnTo>
                  <a:lnTo>
                    <a:pt x="16" y="122"/>
                  </a:lnTo>
                  <a:lnTo>
                    <a:pt x="19" y="117"/>
                  </a:lnTo>
                  <a:lnTo>
                    <a:pt x="23" y="111"/>
                  </a:lnTo>
                  <a:lnTo>
                    <a:pt x="26" y="107"/>
                  </a:lnTo>
                  <a:lnTo>
                    <a:pt x="30" y="102"/>
                  </a:lnTo>
                  <a:lnTo>
                    <a:pt x="34" y="96"/>
                  </a:lnTo>
                  <a:lnTo>
                    <a:pt x="36" y="92"/>
                  </a:lnTo>
                  <a:lnTo>
                    <a:pt x="40" y="87"/>
                  </a:lnTo>
                  <a:lnTo>
                    <a:pt x="46" y="83"/>
                  </a:lnTo>
                  <a:lnTo>
                    <a:pt x="48" y="78"/>
                  </a:lnTo>
                  <a:lnTo>
                    <a:pt x="53" y="74"/>
                  </a:lnTo>
                  <a:lnTo>
                    <a:pt x="57" y="68"/>
                  </a:lnTo>
                  <a:lnTo>
                    <a:pt x="61" y="64"/>
                  </a:lnTo>
                  <a:lnTo>
                    <a:pt x="67" y="56"/>
                  </a:lnTo>
                  <a:lnTo>
                    <a:pt x="73" y="49"/>
                  </a:lnTo>
                  <a:lnTo>
                    <a:pt x="78" y="44"/>
                  </a:lnTo>
                  <a:lnTo>
                    <a:pt x="82" y="40"/>
                  </a:lnTo>
                  <a:lnTo>
                    <a:pt x="85" y="36"/>
                  </a:lnTo>
                  <a:lnTo>
                    <a:pt x="86" y="36"/>
                  </a:lnTo>
                  <a:lnTo>
                    <a:pt x="93" y="0"/>
                  </a:lnTo>
                  <a:lnTo>
                    <a:pt x="96" y="2"/>
                  </a:lnTo>
                  <a:lnTo>
                    <a:pt x="101" y="6"/>
                  </a:lnTo>
                  <a:lnTo>
                    <a:pt x="108" y="12"/>
                  </a:lnTo>
                  <a:lnTo>
                    <a:pt x="112"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30" name="Freeform 48"/>
            <p:cNvSpPr>
              <a:spLocks/>
            </p:cNvSpPr>
            <p:nvPr/>
          </p:nvSpPr>
          <p:spPr bwMode="auto">
            <a:xfrm>
              <a:off x="2928" y="2626"/>
              <a:ext cx="217" cy="183"/>
            </a:xfrm>
            <a:custGeom>
              <a:avLst/>
              <a:gdLst>
                <a:gd name="T0" fmla="*/ 17 w 209"/>
                <a:gd name="T1" fmla="*/ 24 h 180"/>
                <a:gd name="T2" fmla="*/ 26 w 209"/>
                <a:gd name="T3" fmla="*/ 43 h 180"/>
                <a:gd name="T4" fmla="*/ 34 w 209"/>
                <a:gd name="T5" fmla="*/ 58 h 180"/>
                <a:gd name="T6" fmla="*/ 46 w 209"/>
                <a:gd name="T7" fmla="*/ 74 h 180"/>
                <a:gd name="T8" fmla="*/ 57 w 209"/>
                <a:gd name="T9" fmla="*/ 93 h 180"/>
                <a:gd name="T10" fmla="*/ 70 w 209"/>
                <a:gd name="T11" fmla="*/ 111 h 180"/>
                <a:gd name="T12" fmla="*/ 85 w 209"/>
                <a:gd name="T13" fmla="*/ 129 h 180"/>
                <a:gd name="T14" fmla="*/ 102 w 209"/>
                <a:gd name="T15" fmla="*/ 141 h 180"/>
                <a:gd name="T16" fmla="*/ 117 w 209"/>
                <a:gd name="T17" fmla="*/ 151 h 180"/>
                <a:gd name="T18" fmla="*/ 133 w 209"/>
                <a:gd name="T19" fmla="*/ 161 h 180"/>
                <a:gd name="T20" fmla="*/ 148 w 209"/>
                <a:gd name="T21" fmla="*/ 165 h 180"/>
                <a:gd name="T22" fmla="*/ 174 w 209"/>
                <a:gd name="T23" fmla="*/ 168 h 180"/>
                <a:gd name="T24" fmla="*/ 197 w 209"/>
                <a:gd name="T25" fmla="*/ 165 h 180"/>
                <a:gd name="T26" fmla="*/ 210 w 209"/>
                <a:gd name="T27" fmla="*/ 156 h 180"/>
                <a:gd name="T28" fmla="*/ 220 w 209"/>
                <a:gd name="T29" fmla="*/ 139 h 180"/>
                <a:gd name="T30" fmla="*/ 210 w 209"/>
                <a:gd name="T31" fmla="*/ 125 h 180"/>
                <a:gd name="T32" fmla="*/ 202 w 209"/>
                <a:gd name="T33" fmla="*/ 112 h 180"/>
                <a:gd name="T34" fmla="*/ 193 w 209"/>
                <a:gd name="T35" fmla="*/ 95 h 180"/>
                <a:gd name="T36" fmla="*/ 181 w 209"/>
                <a:gd name="T37" fmla="*/ 77 h 180"/>
                <a:gd name="T38" fmla="*/ 170 w 209"/>
                <a:gd name="T39" fmla="*/ 61 h 180"/>
                <a:gd name="T40" fmla="*/ 159 w 209"/>
                <a:gd name="T41" fmla="*/ 46 h 180"/>
                <a:gd name="T42" fmla="*/ 148 w 209"/>
                <a:gd name="T43" fmla="*/ 28 h 180"/>
                <a:gd name="T44" fmla="*/ 138 w 209"/>
                <a:gd name="T45" fmla="*/ 14 h 180"/>
                <a:gd name="T46" fmla="*/ 146 w 209"/>
                <a:gd name="T47" fmla="*/ 0 h 180"/>
                <a:gd name="T48" fmla="*/ 153 w 209"/>
                <a:gd name="T49" fmla="*/ 10 h 180"/>
                <a:gd name="T50" fmla="*/ 164 w 209"/>
                <a:gd name="T51" fmla="*/ 24 h 180"/>
                <a:gd name="T52" fmla="*/ 174 w 209"/>
                <a:gd name="T53" fmla="*/ 41 h 180"/>
                <a:gd name="T54" fmla="*/ 186 w 209"/>
                <a:gd name="T55" fmla="*/ 57 h 180"/>
                <a:gd name="T56" fmla="*/ 196 w 209"/>
                <a:gd name="T57" fmla="*/ 72 h 180"/>
                <a:gd name="T58" fmla="*/ 207 w 209"/>
                <a:gd name="T59" fmla="*/ 88 h 180"/>
                <a:gd name="T60" fmla="*/ 218 w 209"/>
                <a:gd name="T61" fmla="*/ 106 h 180"/>
                <a:gd name="T62" fmla="*/ 225 w 209"/>
                <a:gd name="T63" fmla="*/ 118 h 180"/>
                <a:gd name="T64" fmla="*/ 233 w 209"/>
                <a:gd name="T65" fmla="*/ 135 h 180"/>
                <a:gd name="T66" fmla="*/ 234 w 209"/>
                <a:gd name="T67" fmla="*/ 156 h 180"/>
                <a:gd name="T68" fmla="*/ 225 w 209"/>
                <a:gd name="T69" fmla="*/ 171 h 180"/>
                <a:gd name="T70" fmla="*/ 214 w 209"/>
                <a:gd name="T71" fmla="*/ 183 h 180"/>
                <a:gd name="T72" fmla="*/ 201 w 209"/>
                <a:gd name="T73" fmla="*/ 188 h 180"/>
                <a:gd name="T74" fmla="*/ 188 w 209"/>
                <a:gd name="T75" fmla="*/ 189 h 180"/>
                <a:gd name="T76" fmla="*/ 167 w 209"/>
                <a:gd name="T77" fmla="*/ 187 h 180"/>
                <a:gd name="T78" fmla="*/ 152 w 209"/>
                <a:gd name="T79" fmla="*/ 185 h 180"/>
                <a:gd name="T80" fmla="*/ 134 w 209"/>
                <a:gd name="T81" fmla="*/ 180 h 180"/>
                <a:gd name="T82" fmla="*/ 117 w 209"/>
                <a:gd name="T83" fmla="*/ 175 h 180"/>
                <a:gd name="T84" fmla="*/ 102 w 209"/>
                <a:gd name="T85" fmla="*/ 168 h 180"/>
                <a:gd name="T86" fmla="*/ 87 w 209"/>
                <a:gd name="T87" fmla="*/ 157 h 180"/>
                <a:gd name="T88" fmla="*/ 62 w 209"/>
                <a:gd name="T89" fmla="*/ 135 h 180"/>
                <a:gd name="T90" fmla="*/ 46 w 209"/>
                <a:gd name="T91" fmla="*/ 115 h 180"/>
                <a:gd name="T92" fmla="*/ 30 w 209"/>
                <a:gd name="T93" fmla="*/ 98 h 180"/>
                <a:gd name="T94" fmla="*/ 22 w 209"/>
                <a:gd name="T95" fmla="*/ 82 h 180"/>
                <a:gd name="T96" fmla="*/ 12 w 209"/>
                <a:gd name="T97" fmla="*/ 64 h 180"/>
                <a:gd name="T98" fmla="*/ 6 w 209"/>
                <a:gd name="T99" fmla="*/ 46 h 180"/>
                <a:gd name="T100" fmla="*/ 1 w 209"/>
                <a:gd name="T101" fmla="*/ 27 h 180"/>
                <a:gd name="T102" fmla="*/ 0 w 209"/>
                <a:gd name="T103" fmla="*/ 14 h 1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09"/>
                <a:gd name="T157" fmla="*/ 0 h 180"/>
                <a:gd name="T158" fmla="*/ 209 w 209"/>
                <a:gd name="T159" fmla="*/ 180 h 18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09" h="180">
                  <a:moveTo>
                    <a:pt x="13" y="20"/>
                  </a:moveTo>
                  <a:lnTo>
                    <a:pt x="13" y="20"/>
                  </a:lnTo>
                  <a:lnTo>
                    <a:pt x="14" y="24"/>
                  </a:lnTo>
                  <a:lnTo>
                    <a:pt x="17" y="30"/>
                  </a:lnTo>
                  <a:lnTo>
                    <a:pt x="21" y="38"/>
                  </a:lnTo>
                  <a:lnTo>
                    <a:pt x="23" y="40"/>
                  </a:lnTo>
                  <a:lnTo>
                    <a:pt x="25" y="46"/>
                  </a:lnTo>
                  <a:lnTo>
                    <a:pt x="28" y="50"/>
                  </a:lnTo>
                  <a:lnTo>
                    <a:pt x="31" y="55"/>
                  </a:lnTo>
                  <a:lnTo>
                    <a:pt x="33" y="61"/>
                  </a:lnTo>
                  <a:lnTo>
                    <a:pt x="37" y="66"/>
                  </a:lnTo>
                  <a:lnTo>
                    <a:pt x="40" y="71"/>
                  </a:lnTo>
                  <a:lnTo>
                    <a:pt x="44" y="78"/>
                  </a:lnTo>
                  <a:lnTo>
                    <a:pt x="47" y="82"/>
                  </a:lnTo>
                  <a:lnTo>
                    <a:pt x="51" y="89"/>
                  </a:lnTo>
                  <a:lnTo>
                    <a:pt x="55" y="93"/>
                  </a:lnTo>
                  <a:lnTo>
                    <a:pt x="59" y="100"/>
                  </a:lnTo>
                  <a:lnTo>
                    <a:pt x="63" y="105"/>
                  </a:lnTo>
                  <a:lnTo>
                    <a:pt x="67" y="110"/>
                  </a:lnTo>
                  <a:lnTo>
                    <a:pt x="72" y="116"/>
                  </a:lnTo>
                  <a:lnTo>
                    <a:pt x="76" y="123"/>
                  </a:lnTo>
                  <a:lnTo>
                    <a:pt x="82" y="125"/>
                  </a:lnTo>
                  <a:lnTo>
                    <a:pt x="86" y="131"/>
                  </a:lnTo>
                  <a:lnTo>
                    <a:pt x="91" y="135"/>
                  </a:lnTo>
                  <a:lnTo>
                    <a:pt x="95" y="139"/>
                  </a:lnTo>
                  <a:lnTo>
                    <a:pt x="101" y="143"/>
                  </a:lnTo>
                  <a:lnTo>
                    <a:pt x="105" y="145"/>
                  </a:lnTo>
                  <a:lnTo>
                    <a:pt x="110" y="148"/>
                  </a:lnTo>
                  <a:lnTo>
                    <a:pt x="114" y="151"/>
                  </a:lnTo>
                  <a:lnTo>
                    <a:pt x="118" y="152"/>
                  </a:lnTo>
                  <a:lnTo>
                    <a:pt x="123" y="153"/>
                  </a:lnTo>
                  <a:lnTo>
                    <a:pt x="127" y="155"/>
                  </a:lnTo>
                  <a:lnTo>
                    <a:pt x="133" y="156"/>
                  </a:lnTo>
                  <a:lnTo>
                    <a:pt x="141" y="158"/>
                  </a:lnTo>
                  <a:lnTo>
                    <a:pt x="149" y="159"/>
                  </a:lnTo>
                  <a:lnTo>
                    <a:pt x="156" y="159"/>
                  </a:lnTo>
                  <a:lnTo>
                    <a:pt x="164" y="159"/>
                  </a:lnTo>
                  <a:lnTo>
                    <a:pt x="169" y="158"/>
                  </a:lnTo>
                  <a:lnTo>
                    <a:pt x="176" y="156"/>
                  </a:lnTo>
                  <a:lnTo>
                    <a:pt x="180" y="155"/>
                  </a:lnTo>
                  <a:lnTo>
                    <a:pt x="184" y="152"/>
                  </a:lnTo>
                  <a:lnTo>
                    <a:pt x="188" y="148"/>
                  </a:lnTo>
                  <a:lnTo>
                    <a:pt x="192" y="147"/>
                  </a:lnTo>
                  <a:lnTo>
                    <a:pt x="195" y="140"/>
                  </a:lnTo>
                  <a:lnTo>
                    <a:pt x="196" y="133"/>
                  </a:lnTo>
                  <a:lnTo>
                    <a:pt x="193" y="129"/>
                  </a:lnTo>
                  <a:lnTo>
                    <a:pt x="191" y="123"/>
                  </a:lnTo>
                  <a:lnTo>
                    <a:pt x="188" y="119"/>
                  </a:lnTo>
                  <a:lnTo>
                    <a:pt x="185" y="114"/>
                  </a:lnTo>
                  <a:lnTo>
                    <a:pt x="183" y="110"/>
                  </a:lnTo>
                  <a:lnTo>
                    <a:pt x="181" y="106"/>
                  </a:lnTo>
                  <a:lnTo>
                    <a:pt x="179" y="101"/>
                  </a:lnTo>
                  <a:lnTo>
                    <a:pt x="175" y="96"/>
                  </a:lnTo>
                  <a:lnTo>
                    <a:pt x="172" y="90"/>
                  </a:lnTo>
                  <a:lnTo>
                    <a:pt x="169" y="86"/>
                  </a:lnTo>
                  <a:lnTo>
                    <a:pt x="165" y="79"/>
                  </a:lnTo>
                  <a:lnTo>
                    <a:pt x="162" y="74"/>
                  </a:lnTo>
                  <a:lnTo>
                    <a:pt x="158" y="69"/>
                  </a:lnTo>
                  <a:lnTo>
                    <a:pt x="156" y="65"/>
                  </a:lnTo>
                  <a:lnTo>
                    <a:pt x="152" y="58"/>
                  </a:lnTo>
                  <a:lnTo>
                    <a:pt x="149" y="53"/>
                  </a:lnTo>
                  <a:lnTo>
                    <a:pt x="145" y="47"/>
                  </a:lnTo>
                  <a:lnTo>
                    <a:pt x="142" y="43"/>
                  </a:lnTo>
                  <a:lnTo>
                    <a:pt x="138" y="38"/>
                  </a:lnTo>
                  <a:lnTo>
                    <a:pt x="136" y="34"/>
                  </a:lnTo>
                  <a:lnTo>
                    <a:pt x="133" y="28"/>
                  </a:lnTo>
                  <a:lnTo>
                    <a:pt x="131" y="26"/>
                  </a:lnTo>
                  <a:lnTo>
                    <a:pt x="126" y="18"/>
                  </a:lnTo>
                  <a:lnTo>
                    <a:pt x="123" y="14"/>
                  </a:lnTo>
                  <a:lnTo>
                    <a:pt x="121" y="10"/>
                  </a:lnTo>
                  <a:lnTo>
                    <a:pt x="131" y="0"/>
                  </a:lnTo>
                  <a:lnTo>
                    <a:pt x="131" y="1"/>
                  </a:lnTo>
                  <a:lnTo>
                    <a:pt x="133" y="4"/>
                  </a:lnTo>
                  <a:lnTo>
                    <a:pt x="137" y="10"/>
                  </a:lnTo>
                  <a:lnTo>
                    <a:pt x="141" y="16"/>
                  </a:lnTo>
                  <a:lnTo>
                    <a:pt x="144" y="19"/>
                  </a:lnTo>
                  <a:lnTo>
                    <a:pt x="146" y="24"/>
                  </a:lnTo>
                  <a:lnTo>
                    <a:pt x="149" y="28"/>
                  </a:lnTo>
                  <a:lnTo>
                    <a:pt x="152" y="34"/>
                  </a:lnTo>
                  <a:lnTo>
                    <a:pt x="156" y="38"/>
                  </a:lnTo>
                  <a:lnTo>
                    <a:pt x="160" y="43"/>
                  </a:lnTo>
                  <a:lnTo>
                    <a:pt x="162" y="49"/>
                  </a:lnTo>
                  <a:lnTo>
                    <a:pt x="166" y="54"/>
                  </a:lnTo>
                  <a:lnTo>
                    <a:pt x="169" y="59"/>
                  </a:lnTo>
                  <a:lnTo>
                    <a:pt x="173" y="65"/>
                  </a:lnTo>
                  <a:lnTo>
                    <a:pt x="175" y="69"/>
                  </a:lnTo>
                  <a:lnTo>
                    <a:pt x="179" y="74"/>
                  </a:lnTo>
                  <a:lnTo>
                    <a:pt x="183" y="79"/>
                  </a:lnTo>
                  <a:lnTo>
                    <a:pt x="185" y="85"/>
                  </a:lnTo>
                  <a:lnTo>
                    <a:pt x="188" y="90"/>
                  </a:lnTo>
                  <a:lnTo>
                    <a:pt x="192" y="96"/>
                  </a:lnTo>
                  <a:lnTo>
                    <a:pt x="195" y="100"/>
                  </a:lnTo>
                  <a:lnTo>
                    <a:pt x="197" y="104"/>
                  </a:lnTo>
                  <a:lnTo>
                    <a:pt x="200" y="108"/>
                  </a:lnTo>
                  <a:lnTo>
                    <a:pt x="201" y="112"/>
                  </a:lnTo>
                  <a:lnTo>
                    <a:pt x="205" y="119"/>
                  </a:lnTo>
                  <a:lnTo>
                    <a:pt x="207" y="124"/>
                  </a:lnTo>
                  <a:lnTo>
                    <a:pt x="208" y="129"/>
                  </a:lnTo>
                  <a:lnTo>
                    <a:pt x="209" y="136"/>
                  </a:lnTo>
                  <a:lnTo>
                    <a:pt x="209" y="141"/>
                  </a:lnTo>
                  <a:lnTo>
                    <a:pt x="209" y="148"/>
                  </a:lnTo>
                  <a:lnTo>
                    <a:pt x="207" y="152"/>
                  </a:lnTo>
                  <a:lnTo>
                    <a:pt x="205" y="156"/>
                  </a:lnTo>
                  <a:lnTo>
                    <a:pt x="201" y="162"/>
                  </a:lnTo>
                  <a:lnTo>
                    <a:pt x="197" y="166"/>
                  </a:lnTo>
                  <a:lnTo>
                    <a:pt x="193" y="170"/>
                  </a:lnTo>
                  <a:lnTo>
                    <a:pt x="191" y="174"/>
                  </a:lnTo>
                  <a:lnTo>
                    <a:pt x="187" y="175"/>
                  </a:lnTo>
                  <a:lnTo>
                    <a:pt x="183" y="179"/>
                  </a:lnTo>
                  <a:lnTo>
                    <a:pt x="180" y="179"/>
                  </a:lnTo>
                  <a:lnTo>
                    <a:pt x="177" y="180"/>
                  </a:lnTo>
                  <a:lnTo>
                    <a:pt x="172" y="180"/>
                  </a:lnTo>
                  <a:lnTo>
                    <a:pt x="168" y="180"/>
                  </a:lnTo>
                  <a:lnTo>
                    <a:pt x="161" y="179"/>
                  </a:lnTo>
                  <a:lnTo>
                    <a:pt x="154" y="179"/>
                  </a:lnTo>
                  <a:lnTo>
                    <a:pt x="149" y="178"/>
                  </a:lnTo>
                  <a:lnTo>
                    <a:pt x="145" y="178"/>
                  </a:lnTo>
                  <a:lnTo>
                    <a:pt x="141" y="176"/>
                  </a:lnTo>
                  <a:lnTo>
                    <a:pt x="136" y="176"/>
                  </a:lnTo>
                  <a:lnTo>
                    <a:pt x="129" y="175"/>
                  </a:lnTo>
                  <a:lnTo>
                    <a:pt x="123" y="174"/>
                  </a:lnTo>
                  <a:lnTo>
                    <a:pt x="119" y="171"/>
                  </a:lnTo>
                  <a:lnTo>
                    <a:pt x="114" y="170"/>
                  </a:lnTo>
                  <a:lnTo>
                    <a:pt x="109" y="168"/>
                  </a:lnTo>
                  <a:lnTo>
                    <a:pt x="105" y="166"/>
                  </a:lnTo>
                  <a:lnTo>
                    <a:pt x="99" y="163"/>
                  </a:lnTo>
                  <a:lnTo>
                    <a:pt x="95" y="162"/>
                  </a:lnTo>
                  <a:lnTo>
                    <a:pt x="91" y="159"/>
                  </a:lnTo>
                  <a:lnTo>
                    <a:pt x="86" y="155"/>
                  </a:lnTo>
                  <a:lnTo>
                    <a:pt x="82" y="152"/>
                  </a:lnTo>
                  <a:lnTo>
                    <a:pt x="78" y="149"/>
                  </a:lnTo>
                  <a:lnTo>
                    <a:pt x="70" y="143"/>
                  </a:lnTo>
                  <a:lnTo>
                    <a:pt x="63" y="136"/>
                  </a:lnTo>
                  <a:lnTo>
                    <a:pt x="56" y="129"/>
                  </a:lnTo>
                  <a:lnTo>
                    <a:pt x="49" y="123"/>
                  </a:lnTo>
                  <a:lnTo>
                    <a:pt x="44" y="114"/>
                  </a:lnTo>
                  <a:lnTo>
                    <a:pt x="40" y="109"/>
                  </a:lnTo>
                  <a:lnTo>
                    <a:pt x="35" y="102"/>
                  </a:lnTo>
                  <a:lnTo>
                    <a:pt x="31" y="97"/>
                  </a:lnTo>
                  <a:lnTo>
                    <a:pt x="27" y="92"/>
                  </a:lnTo>
                  <a:lnTo>
                    <a:pt x="25" y="89"/>
                  </a:lnTo>
                  <a:lnTo>
                    <a:pt x="21" y="84"/>
                  </a:lnTo>
                  <a:lnTo>
                    <a:pt x="19" y="79"/>
                  </a:lnTo>
                  <a:lnTo>
                    <a:pt x="17" y="74"/>
                  </a:lnTo>
                  <a:lnTo>
                    <a:pt x="14" y="69"/>
                  </a:lnTo>
                  <a:lnTo>
                    <a:pt x="12" y="61"/>
                  </a:lnTo>
                  <a:lnTo>
                    <a:pt x="9" y="55"/>
                  </a:lnTo>
                  <a:lnTo>
                    <a:pt x="8" y="49"/>
                  </a:lnTo>
                  <a:lnTo>
                    <a:pt x="6" y="43"/>
                  </a:lnTo>
                  <a:lnTo>
                    <a:pt x="4" y="36"/>
                  </a:lnTo>
                  <a:lnTo>
                    <a:pt x="2" y="31"/>
                  </a:lnTo>
                  <a:lnTo>
                    <a:pt x="1" y="27"/>
                  </a:lnTo>
                  <a:lnTo>
                    <a:pt x="1" y="23"/>
                  </a:lnTo>
                  <a:lnTo>
                    <a:pt x="0" y="15"/>
                  </a:lnTo>
                  <a:lnTo>
                    <a:pt x="0" y="14"/>
                  </a:lnTo>
                  <a:lnTo>
                    <a:pt x="13"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116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6858000" cy="891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 descr="CHLD2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8288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WordArt 4"/>
          <p:cNvSpPr>
            <a:spLocks noChangeArrowheads="1" noChangeShapeType="1" noTextEdit="1"/>
          </p:cNvSpPr>
          <p:nvPr/>
        </p:nvSpPr>
        <p:spPr bwMode="auto">
          <a:xfrm>
            <a:off x="914400" y="685800"/>
            <a:ext cx="4586288" cy="538163"/>
          </a:xfrm>
          <a:prstGeom prst="rect">
            <a:avLst/>
          </a:prstGeom>
        </p:spPr>
        <p:txBody>
          <a:bodyPr wrap="none" fromWordArt="1">
            <a:prstTxWarp prst="textPlain">
              <a:avLst>
                <a:gd name="adj" fmla="val 50000"/>
              </a:avLst>
            </a:prstTxWarp>
          </a:bodyPr>
          <a:lstStyle/>
          <a:p>
            <a:pPr algn="ctr"/>
            <a:r>
              <a:rPr lang="ru-RU" sz="3600" kern="10">
                <a:ln w="9525">
                  <a:solidFill>
                    <a:srgbClr val="0000FF"/>
                  </a:solidFill>
                  <a:round/>
                  <a:headEnd/>
                  <a:tailEnd/>
                </a:ln>
                <a:gradFill rotWithShape="1">
                  <a:gsLst>
                    <a:gs pos="0">
                      <a:srgbClr val="9999FF"/>
                    </a:gs>
                    <a:gs pos="100000">
                      <a:schemeClr val="accent2"/>
                    </a:gs>
                  </a:gsLst>
                  <a:path path="rect">
                    <a:fillToRect l="50000" t="50000" r="50000" b="50000"/>
                  </a:path>
                </a:gradFill>
                <a:cs typeface="Times New Roman" panose="02020603050405020304" pitchFamily="18" charset="0"/>
              </a:rPr>
              <a:t>Требования к внешнему виду </a:t>
            </a:r>
          </a:p>
          <a:p>
            <a:pPr algn="ctr"/>
            <a:r>
              <a:rPr lang="ru-RU" sz="3600" kern="10">
                <a:ln w="9525">
                  <a:solidFill>
                    <a:srgbClr val="0000FF"/>
                  </a:solidFill>
                  <a:round/>
                  <a:headEnd/>
                  <a:tailEnd/>
                </a:ln>
                <a:gradFill rotWithShape="1">
                  <a:gsLst>
                    <a:gs pos="0">
                      <a:srgbClr val="9999FF"/>
                    </a:gs>
                    <a:gs pos="100000">
                      <a:schemeClr val="accent2"/>
                    </a:gs>
                  </a:gsLst>
                  <a:path path="rect">
                    <a:fillToRect l="50000" t="50000" r="50000" b="50000"/>
                  </a:path>
                </a:gradFill>
                <a:cs typeface="Times New Roman" panose="02020603050405020304" pitchFamily="18" charset="0"/>
              </a:rPr>
              <a:t>и одежде детей</a:t>
            </a:r>
            <a:endParaRPr lang="en-US" sz="3600" kern="10">
              <a:ln w="9525">
                <a:solidFill>
                  <a:srgbClr val="0000FF"/>
                </a:solidFill>
                <a:round/>
                <a:headEnd/>
                <a:tailEnd/>
              </a:ln>
              <a:gradFill rotWithShape="1">
                <a:gsLst>
                  <a:gs pos="0">
                    <a:srgbClr val="9999FF"/>
                  </a:gs>
                  <a:gs pos="100000">
                    <a:schemeClr val="accent2"/>
                  </a:gs>
                </a:gsLst>
                <a:path path="rect">
                  <a:fillToRect l="50000" t="50000" r="50000" b="50000"/>
                </a:path>
              </a:gradFill>
              <a:cs typeface="Times New Roman" panose="02020603050405020304" pitchFamily="18" charset="0"/>
            </a:endParaRPr>
          </a:p>
        </p:txBody>
      </p:sp>
      <p:pic>
        <p:nvPicPr>
          <p:cNvPr id="13317" name="Picture 5" descr="j023298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2133600"/>
            <a:ext cx="1176338"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 Box 6"/>
          <p:cNvSpPr txBox="1">
            <a:spLocks noChangeArrowheads="1"/>
          </p:cNvSpPr>
          <p:nvPr/>
        </p:nvSpPr>
        <p:spPr bwMode="auto">
          <a:xfrm>
            <a:off x="381000" y="1295400"/>
            <a:ext cx="6035675" cy="71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1600" indent="-1016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400">
                <a:solidFill>
                  <a:srgbClr val="8E00C0"/>
                </a:solidFill>
                <a:cs typeface="Times New Roman" panose="02020603050405020304" pitchFamily="18" charset="0"/>
              </a:rPr>
              <a:t>Что свидетельствует об ухоженности ребенка</a:t>
            </a:r>
            <a:endParaRPr lang="ru-RU" altLang="en-US" sz="1400">
              <a:solidFill>
                <a:srgbClr val="8E00C0"/>
              </a:solidFill>
            </a:endParaRPr>
          </a:p>
          <a:p>
            <a:pPr eaLnBrk="1" hangingPunct="1"/>
            <a:r>
              <a:rPr lang="ru-RU" altLang="en-US" sz="1400">
                <a:solidFill>
                  <a:srgbClr val="0033CC"/>
                </a:solidFill>
              </a:rPr>
              <a:t>* </a:t>
            </a:r>
            <a:r>
              <a:rPr lang="ru-RU" altLang="en-US" sz="1400">
                <a:solidFill>
                  <a:srgbClr val="0033CC"/>
                </a:solidFill>
                <a:cs typeface="Times New Roman" panose="02020603050405020304" pitchFamily="18" charset="0"/>
              </a:rPr>
              <a:t>опрятный вид, застегнутая на все пуговицы одежда и обувь;</a:t>
            </a:r>
            <a:endParaRPr lang="ru-RU" altLang="en-US" sz="1400">
              <a:solidFill>
                <a:srgbClr val="0033CC"/>
              </a:solidFill>
            </a:endParaRPr>
          </a:p>
          <a:p>
            <a:pPr eaLnBrk="1" hangingPunct="1"/>
            <a:r>
              <a:rPr lang="ru-RU" altLang="en-US" sz="1400">
                <a:solidFill>
                  <a:srgbClr val="0033CC"/>
                </a:solidFill>
              </a:rPr>
              <a:t>*</a:t>
            </a:r>
            <a:r>
              <a:rPr lang="ru-RU" altLang="en-US" sz="1400">
                <a:solidFill>
                  <a:srgbClr val="0033CC"/>
                </a:solidFill>
                <a:latin typeface="Arial" panose="020B0604020202020204" pitchFamily="34" charset="0"/>
              </a:rPr>
              <a:t> </a:t>
            </a:r>
            <a:r>
              <a:rPr lang="ru-RU" altLang="en-US" sz="1400">
                <a:solidFill>
                  <a:srgbClr val="0033CC"/>
                </a:solidFill>
                <a:cs typeface="Times New Roman" panose="02020603050405020304" pitchFamily="18" charset="0"/>
              </a:rPr>
              <a:t>умытое лицо;</a:t>
            </a:r>
            <a:endParaRPr lang="ru-RU" altLang="en-US" sz="1400">
              <a:solidFill>
                <a:srgbClr val="0033CC"/>
              </a:solidFill>
              <a:latin typeface="Arial" panose="020B0604020202020204" pitchFamily="34" charset="0"/>
            </a:endParaRPr>
          </a:p>
          <a:p>
            <a:pPr eaLnBrk="1" hangingPunct="1"/>
            <a:r>
              <a:rPr lang="ru-RU" altLang="en-US" sz="1400">
                <a:solidFill>
                  <a:srgbClr val="0033CC"/>
                </a:solidFill>
                <a:cs typeface="Times New Roman" panose="02020603050405020304" pitchFamily="18" charset="0"/>
              </a:rPr>
              <a:t>  </a:t>
            </a:r>
            <a:r>
              <a:rPr lang="ru-RU" altLang="en-US" sz="1400">
                <a:solidFill>
                  <a:srgbClr val="0033CC"/>
                </a:solidFill>
              </a:rPr>
              <a:t>     * </a:t>
            </a:r>
            <a:r>
              <a:rPr lang="ru-RU" altLang="en-US" sz="1400">
                <a:solidFill>
                  <a:srgbClr val="0033CC"/>
                </a:solidFill>
                <a:cs typeface="Times New Roman" panose="02020603050405020304" pitchFamily="18" charset="0"/>
              </a:rPr>
              <a:t>чистые нос, руки, подстриженные ногти;</a:t>
            </a:r>
            <a:endParaRPr lang="ru-RU" altLang="en-US" sz="1400">
              <a:solidFill>
                <a:srgbClr val="0033CC"/>
              </a:solidFill>
              <a:latin typeface="Arial" panose="020B0604020202020204" pitchFamily="34" charset="0"/>
            </a:endParaRPr>
          </a:p>
          <a:p>
            <a:pPr eaLnBrk="1" hangingPunct="1"/>
            <a:r>
              <a:rPr lang="ru-RU" altLang="en-US" sz="1400">
                <a:solidFill>
                  <a:srgbClr val="0033CC"/>
                </a:solidFill>
                <a:cs typeface="Times New Roman" panose="02020603050405020304" pitchFamily="18" charset="0"/>
              </a:rPr>
              <a:t>    </a:t>
            </a:r>
            <a:r>
              <a:rPr lang="ru-RU" altLang="en-US" sz="1400">
                <a:solidFill>
                  <a:srgbClr val="0033CC"/>
                </a:solidFill>
              </a:rPr>
              <a:t>   * </a:t>
            </a:r>
            <a:r>
              <a:rPr lang="ru-RU" altLang="en-US" sz="1400">
                <a:solidFill>
                  <a:srgbClr val="0033CC"/>
                </a:solidFill>
                <a:cs typeface="Times New Roman" panose="02020603050405020304" pitchFamily="18" charset="0"/>
              </a:rPr>
              <a:t>подстриженные и тщательно расчесанные волосы;</a:t>
            </a:r>
          </a:p>
          <a:p>
            <a:pPr eaLnBrk="1" hangingPunct="1"/>
            <a:r>
              <a:rPr lang="ru-RU" altLang="en-US" sz="1400">
                <a:solidFill>
                  <a:srgbClr val="0033CC"/>
                </a:solidFill>
              </a:rPr>
              <a:t>    * </a:t>
            </a:r>
            <a:r>
              <a:rPr lang="ru-RU" altLang="en-US" sz="1400">
                <a:solidFill>
                  <a:srgbClr val="0033CC"/>
                </a:solidFill>
                <a:cs typeface="Times New Roman" panose="02020603050405020304" pitchFamily="18" charset="0"/>
              </a:rPr>
              <a:t>отсутствие налета на зубах;</a:t>
            </a:r>
            <a:r>
              <a:rPr lang="ru-RU" altLang="en-US" sz="1400">
                <a:solidFill>
                  <a:srgbClr val="0033CC"/>
                </a:solidFill>
                <a:latin typeface="Arial" panose="020B0604020202020204" pitchFamily="34" charset="0"/>
              </a:rPr>
              <a:t> </a:t>
            </a:r>
          </a:p>
          <a:p>
            <a:pPr eaLnBrk="1" hangingPunct="1"/>
            <a:r>
              <a:rPr lang="ru-RU" altLang="en-US" sz="1400">
                <a:solidFill>
                  <a:srgbClr val="0033CC"/>
                </a:solidFill>
              </a:rPr>
              <a:t>    * </a:t>
            </a:r>
            <a:r>
              <a:rPr lang="ru-RU" altLang="en-US" sz="1400">
                <a:solidFill>
                  <a:srgbClr val="0033CC"/>
                </a:solidFill>
                <a:cs typeface="Times New Roman" panose="02020603050405020304" pitchFamily="18" charset="0"/>
              </a:rPr>
              <a:t>чистое нижнее белье;</a:t>
            </a:r>
            <a:endParaRPr lang="ru-RU" altLang="en-US" sz="1400">
              <a:solidFill>
                <a:srgbClr val="0033CC"/>
              </a:solidFill>
              <a:latin typeface="Arial" panose="020B0604020202020204" pitchFamily="34" charset="0"/>
            </a:endParaRPr>
          </a:p>
          <a:p>
            <a:pPr eaLnBrk="1" hangingPunct="1"/>
            <a:r>
              <a:rPr lang="ru-RU" altLang="en-US" sz="1400">
                <a:solidFill>
                  <a:srgbClr val="0033CC"/>
                </a:solidFill>
                <a:cs typeface="Times New Roman" panose="02020603050405020304" pitchFamily="18" charset="0"/>
              </a:rPr>
              <a:t>    </a:t>
            </a:r>
            <a:r>
              <a:rPr lang="ru-RU" altLang="en-US" sz="1400">
                <a:solidFill>
                  <a:srgbClr val="0033CC"/>
                </a:solidFill>
              </a:rPr>
              <a:t>    * </a:t>
            </a:r>
            <a:r>
              <a:rPr lang="ru-RU" altLang="en-US" sz="1400">
                <a:solidFill>
                  <a:srgbClr val="0033CC"/>
                </a:solidFill>
                <a:cs typeface="Times New Roman" panose="02020603050405020304" pitchFamily="18" charset="0"/>
              </a:rPr>
              <a:t>опрятные половые органы и чистый анус;</a:t>
            </a:r>
            <a:endParaRPr lang="ru-RU" altLang="en-US" sz="1400">
              <a:solidFill>
                <a:srgbClr val="0033CC"/>
              </a:solidFill>
            </a:endParaRPr>
          </a:p>
          <a:p>
            <a:pPr eaLnBrk="1" hangingPunct="1"/>
            <a:r>
              <a:rPr lang="ru-RU" altLang="en-US" sz="1400">
                <a:solidFill>
                  <a:srgbClr val="0033CC"/>
                </a:solidFill>
              </a:rPr>
              <a:t>        * </a:t>
            </a:r>
            <a:r>
              <a:rPr lang="ru-RU" altLang="en-US" sz="1400">
                <a:solidFill>
                  <a:srgbClr val="0033CC"/>
                </a:solidFill>
                <a:cs typeface="Times New Roman" panose="02020603050405020304" pitchFamily="18" charset="0"/>
              </a:rPr>
              <a:t>наличие достаточного количества носовых платков.</a:t>
            </a:r>
            <a:endParaRPr lang="ru-RU" altLang="en-US" sz="1400">
              <a:solidFill>
                <a:srgbClr val="0033CC"/>
              </a:solidFill>
            </a:endParaRPr>
          </a:p>
          <a:p>
            <a:pPr eaLnBrk="1" hangingPunct="1"/>
            <a:r>
              <a:rPr lang="ru-RU" altLang="en-US" sz="1400">
                <a:solidFill>
                  <a:srgbClr val="0033CC"/>
                </a:solidFill>
              </a:rPr>
              <a:t>       </a:t>
            </a:r>
            <a:r>
              <a:rPr lang="ru-RU" altLang="en-US" sz="1400">
                <a:solidFill>
                  <a:srgbClr val="8E00C0"/>
                </a:solidFill>
                <a:cs typeface="Times New Roman" panose="02020603050405020304" pitchFamily="18" charset="0"/>
              </a:rPr>
              <a:t>Для создания комфортных условий пребывания ребенка в ДОУ необходимо:</a:t>
            </a:r>
          </a:p>
          <a:p>
            <a:pPr eaLnBrk="1" hangingPunct="1"/>
            <a:r>
              <a:rPr lang="ru-RU" altLang="en-US" sz="1400">
                <a:solidFill>
                  <a:srgbClr val="0033CC"/>
                </a:solidFill>
              </a:rPr>
              <a:t>       * </a:t>
            </a:r>
            <a:r>
              <a:rPr lang="ru-RU" altLang="en-US" sz="1400">
                <a:solidFill>
                  <a:srgbClr val="0033CC"/>
                </a:solidFill>
                <a:cs typeface="Times New Roman" panose="02020603050405020304" pitchFamily="18" charset="0"/>
              </a:rPr>
              <a:t>не менее трех комплектов сменного белья (мальчикам — шорты, трусики, </a:t>
            </a:r>
            <a:r>
              <a:rPr lang="ru-RU" altLang="en-US" sz="1400">
                <a:solidFill>
                  <a:srgbClr val="0033CC"/>
                </a:solidFill>
              </a:rPr>
              <a:t> </a:t>
            </a:r>
            <a:r>
              <a:rPr lang="ru-RU" altLang="en-US" sz="1400">
                <a:solidFill>
                  <a:srgbClr val="0033CC"/>
                </a:solidFill>
                <a:cs typeface="Times New Roman" panose="02020603050405020304" pitchFamily="18" charset="0"/>
              </a:rPr>
              <a:t>колготки; девочкам — колготки, трусики, в теплое время — носки и гольфы);</a:t>
            </a:r>
          </a:p>
          <a:p>
            <a:pPr eaLnBrk="1" hangingPunct="1"/>
            <a:r>
              <a:rPr lang="ru-RU" altLang="en-US" sz="1400">
                <a:solidFill>
                  <a:srgbClr val="0033CC"/>
                </a:solidFill>
                <a:cs typeface="Times New Roman" panose="02020603050405020304" pitchFamily="18" charset="0"/>
              </a:rPr>
              <a:t>  </a:t>
            </a:r>
            <a:r>
              <a:rPr lang="ru-RU" altLang="en-US" sz="1400">
                <a:solidFill>
                  <a:srgbClr val="0033CC"/>
                </a:solidFill>
              </a:rPr>
              <a:t>     * </a:t>
            </a:r>
            <a:r>
              <a:rPr lang="ru-RU" altLang="en-US" sz="1400">
                <a:solidFill>
                  <a:srgbClr val="0033CC"/>
                </a:solidFill>
                <a:cs typeface="Times New Roman" panose="02020603050405020304" pitchFamily="18" charset="0"/>
              </a:rPr>
              <a:t>не менее двух комплектов сменного белья для сна ;</a:t>
            </a:r>
          </a:p>
          <a:p>
            <a:pPr eaLnBrk="1" hangingPunct="1"/>
            <a:r>
              <a:rPr lang="ru-RU" altLang="en-US" sz="1400">
                <a:solidFill>
                  <a:srgbClr val="0033CC"/>
                </a:solidFill>
                <a:cs typeface="Times New Roman" panose="02020603050405020304" pitchFamily="18" charset="0"/>
              </a:rPr>
              <a:t>    </a:t>
            </a:r>
            <a:r>
              <a:rPr lang="ru-RU" altLang="en-US" sz="1400">
                <a:solidFill>
                  <a:srgbClr val="0033CC"/>
                </a:solidFill>
              </a:rPr>
              <a:t>   * </a:t>
            </a:r>
            <a:r>
              <a:rPr lang="ru-RU" altLang="en-US" sz="1400">
                <a:solidFill>
                  <a:srgbClr val="0033CC"/>
                </a:solidFill>
                <a:cs typeface="Times New Roman" panose="02020603050405020304" pitchFamily="18" charset="0"/>
              </a:rPr>
              <a:t>два пакета для хранения чистого и использованного белья;</a:t>
            </a:r>
          </a:p>
          <a:p>
            <a:pPr eaLnBrk="1" hangingPunct="1"/>
            <a:r>
              <a:rPr lang="ru-RU" altLang="en-US" sz="1400">
                <a:solidFill>
                  <a:srgbClr val="0033CC"/>
                </a:solidFill>
                <a:cs typeface="Times New Roman" panose="02020603050405020304" pitchFamily="18" charset="0"/>
              </a:rPr>
              <a:t>   </a:t>
            </a:r>
            <a:r>
              <a:rPr lang="ru-RU" altLang="en-US" sz="1400">
                <a:solidFill>
                  <a:srgbClr val="0033CC"/>
                </a:solidFill>
              </a:rPr>
              <a:t>    * </a:t>
            </a:r>
            <a:r>
              <a:rPr lang="ru-RU" altLang="en-US" sz="1400">
                <a:solidFill>
                  <a:srgbClr val="0033CC"/>
                </a:solidFill>
                <a:cs typeface="Times New Roman" panose="02020603050405020304" pitchFamily="18" charset="0"/>
              </a:rPr>
              <a:t>промаркировать белье, одежду и прочие вещи.</a:t>
            </a:r>
          </a:p>
          <a:p>
            <a:pPr eaLnBrk="1" hangingPunct="1"/>
            <a:r>
              <a:rPr lang="ru-RU" altLang="en-US" sz="1400">
                <a:solidFill>
                  <a:srgbClr val="8E00C0"/>
                </a:solidFill>
              </a:rPr>
              <a:t>   </a:t>
            </a:r>
            <a:r>
              <a:rPr lang="ru-RU" altLang="en-US" sz="1400">
                <a:solidFill>
                  <a:srgbClr val="8E00C0"/>
                </a:solidFill>
                <a:cs typeface="Times New Roman" panose="02020603050405020304" pitchFamily="18" charset="0"/>
              </a:rPr>
              <a:t>Перед тем как вести ребенка в детский сад, проверьте,</a:t>
            </a:r>
            <a:r>
              <a:rPr lang="ru-RU" altLang="en-US" sz="1400">
                <a:cs typeface="Times New Roman" panose="02020603050405020304" pitchFamily="18" charset="0"/>
              </a:rPr>
              <a:t> </a:t>
            </a:r>
            <a:r>
              <a:rPr lang="ru-RU" altLang="en-US" sz="1400">
                <a:solidFill>
                  <a:srgbClr val="0033CC"/>
                </a:solidFill>
                <a:cs typeface="Times New Roman" panose="02020603050405020304" pitchFamily="18" charset="0"/>
              </a:rPr>
              <a:t>соответствует ли его костюм времени года и температуре воздуха. Проследите, чтобы одежда ребенка не была слишком велика и не сковывала его движений. В правильно подобран­ной одежде ребенок свободно двигается и меньше утомляется. Завязки и застежки должны быть расположены так, чтобы ребенок мог самостоятельно себя обслужить. Обувь должна быть легкой, теплой, точно соответствовать ноге ребенка, легко сниматься и надеваться. Нежелательно ношение комбинезонов. Носовой платок необходим ребенку как в помещении, так и на прогулке. Сделайте на одежде удобные карманы для его хранения.</a:t>
            </a:r>
            <a:endParaRPr lang="ru-RU" altLang="en-US" sz="1400">
              <a:solidFill>
                <a:srgbClr val="0033CC"/>
              </a:solidFill>
            </a:endParaRPr>
          </a:p>
          <a:p>
            <a:pPr eaLnBrk="1" hangingPunct="1"/>
            <a:r>
              <a:rPr lang="ru-RU" altLang="en-US" sz="1400">
                <a:solidFill>
                  <a:srgbClr val="0033CC"/>
                </a:solidFill>
              </a:rPr>
              <a:t>   </a:t>
            </a:r>
            <a:r>
              <a:rPr lang="ru-RU" altLang="en-US" sz="1400">
                <a:solidFill>
                  <a:srgbClr val="8E00C0"/>
                </a:solidFill>
                <a:cs typeface="Times New Roman" panose="02020603050405020304" pitchFamily="18" charset="0"/>
              </a:rPr>
              <a:t>Чтобы избежать случаев травматизма</a:t>
            </a:r>
            <a:r>
              <a:rPr lang="ru-RU" altLang="en-US" sz="1400">
                <a:cs typeface="Times New Roman" panose="02020603050405020304" pitchFamily="18" charset="0"/>
              </a:rPr>
              <a:t>, </a:t>
            </a:r>
            <a:r>
              <a:rPr lang="ru-RU" altLang="en-US" sz="1400">
                <a:solidFill>
                  <a:srgbClr val="0033CC"/>
                </a:solidFill>
                <a:cs typeface="Times New Roman" panose="02020603050405020304" pitchFamily="18" charset="0"/>
              </a:rPr>
              <a:t>родителям необходимо проверить содержимое карманов в одежде ребенка на наличие опасных предметов. Категорически запрещается приносить в ДОУ острые, режущие, стеклянные предметы (ножницы, ножи, булавки, гвозди, проволоку, зеркала, стеклянные флаконы), а также мелкие предметы (бусинки, пуговицы и т.п.), таблетки.</a:t>
            </a:r>
            <a:endParaRPr lang="ru-RU" altLang="en-US" sz="1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Z748"/>
          <p:cNvPicPr>
            <a:picLocks noChangeAspect="1" noChangeArrowheads="1"/>
          </p:cNvPicPr>
          <p:nvPr/>
        </p:nvPicPr>
        <p:blipFill>
          <a:blip r:embed="rId2">
            <a:extLst>
              <a:ext uri="{28A0092B-C50C-407E-A947-70E740481C1C}">
                <a14:useLocalDpi xmlns:a14="http://schemas.microsoft.com/office/drawing/2010/main" val="0"/>
              </a:ext>
            </a:extLst>
          </a:blip>
          <a:srcRect l="5826" r="6796"/>
          <a:stretch>
            <a:fillRect/>
          </a:stretch>
        </p:blipFill>
        <p:spPr bwMode="auto">
          <a:xfrm>
            <a:off x="0" y="0"/>
            <a:ext cx="6858000" cy="891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2738" y="4284663"/>
            <a:ext cx="1676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WordArt 4"/>
          <p:cNvSpPr>
            <a:spLocks noChangeArrowheads="1" noChangeShapeType="1" noTextEdit="1"/>
          </p:cNvSpPr>
          <p:nvPr/>
        </p:nvSpPr>
        <p:spPr bwMode="auto">
          <a:xfrm>
            <a:off x="549275" y="395288"/>
            <a:ext cx="5867400" cy="1676400"/>
          </a:xfrm>
          <a:prstGeom prst="rect">
            <a:avLst/>
          </a:prstGeom>
        </p:spPr>
        <p:txBody>
          <a:bodyPr wrap="none" fromWordArt="1">
            <a:prstTxWarp prst="textDeflateBottom">
              <a:avLst>
                <a:gd name="adj" fmla="val 53125"/>
              </a:avLst>
            </a:prstTxWarp>
            <a:scene3d>
              <a:camera prst="legacyObliqueTopLeft"/>
              <a:lightRig rig="legacyNormal3" dir="r"/>
            </a:scene3d>
            <a:sp3d extrusionH="201600" prstMaterial="legacyMatte">
              <a:extrusionClr>
                <a:srgbClr val="0066CC"/>
              </a:extrusionClr>
              <a:contourClr>
                <a:srgbClr val="FFCC66"/>
              </a:contourClr>
            </a:sp3d>
          </a:bodyPr>
          <a:lstStyle/>
          <a:p>
            <a:pPr algn="ctr"/>
            <a:r>
              <a:rPr lang="az-Cyrl-AZ" sz="800" kern="10">
                <a:ln w="9525">
                  <a:round/>
                  <a:headEnd/>
                  <a:tailEnd/>
                </a:ln>
                <a:gradFill rotWithShape="1">
                  <a:gsLst>
                    <a:gs pos="0">
                      <a:srgbClr val="FFCC66"/>
                    </a:gs>
                    <a:gs pos="100000">
                      <a:srgbClr val="FF6699"/>
                    </a:gs>
                  </a:gsLst>
                  <a:path path="rect">
                    <a:fillToRect l="50000" t="50000" r="50000" b="50000"/>
                  </a:path>
                </a:gradFill>
                <a:cs typeface="Times New Roman" panose="02020603050405020304" pitchFamily="18" charset="0"/>
              </a:rPr>
              <a:t>Добро пожаловать !</a:t>
            </a:r>
            <a:endParaRPr lang="en-US" sz="800" kern="10">
              <a:ln w="9525">
                <a:round/>
                <a:headEnd/>
                <a:tailEnd/>
              </a:ln>
              <a:gradFill rotWithShape="1">
                <a:gsLst>
                  <a:gs pos="0">
                    <a:srgbClr val="FFCC66"/>
                  </a:gs>
                  <a:gs pos="100000">
                    <a:srgbClr val="FF6699"/>
                  </a:gs>
                </a:gsLst>
                <a:path path="rect">
                  <a:fillToRect l="50000" t="50000" r="50000" b="50000"/>
                </a:path>
              </a:gradFill>
              <a:cs typeface="Times New Roman" panose="02020603050405020304" pitchFamily="18" charset="0"/>
            </a:endParaRPr>
          </a:p>
        </p:txBody>
      </p:sp>
      <p:pic>
        <p:nvPicPr>
          <p:cNvPr id="3077" name="Picture 5" descr="j02330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62400"/>
            <a:ext cx="122713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descr="Z7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888" y="4067175"/>
            <a:ext cx="773112"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Freeform 7"/>
          <p:cNvSpPr>
            <a:spLocks/>
          </p:cNvSpPr>
          <p:nvPr/>
        </p:nvSpPr>
        <p:spPr bwMode="auto">
          <a:xfrm>
            <a:off x="0" y="7092950"/>
            <a:ext cx="6858000" cy="2051050"/>
          </a:xfrm>
          <a:custGeom>
            <a:avLst/>
            <a:gdLst>
              <a:gd name="T0" fmla="*/ 2147483647 w 5442"/>
              <a:gd name="T1" fmla="*/ 2147483647 h 777"/>
              <a:gd name="T2" fmla="*/ 2147483647 w 5442"/>
              <a:gd name="T3" fmla="*/ 2147483647 h 777"/>
              <a:gd name="T4" fmla="*/ 2147483647 w 5442"/>
              <a:gd name="T5" fmla="*/ 2147483647 h 777"/>
              <a:gd name="T6" fmla="*/ 2147483647 w 5442"/>
              <a:gd name="T7" fmla="*/ 2147483647 h 777"/>
              <a:gd name="T8" fmla="*/ 2147483647 w 5442"/>
              <a:gd name="T9" fmla="*/ 2147483647 h 777"/>
              <a:gd name="T10" fmla="*/ 2147483647 w 5442"/>
              <a:gd name="T11" fmla="*/ 2147483647 h 777"/>
              <a:gd name="T12" fmla="*/ 2147483647 w 5442"/>
              <a:gd name="T13" fmla="*/ 2147483647 h 777"/>
              <a:gd name="T14" fmla="*/ 2147483647 w 5442"/>
              <a:gd name="T15" fmla="*/ 2147483647 h 777"/>
              <a:gd name="T16" fmla="*/ 2147483647 w 5442"/>
              <a:gd name="T17" fmla="*/ 2147483647 h 777"/>
              <a:gd name="T18" fmla="*/ 2147483647 w 5442"/>
              <a:gd name="T19" fmla="*/ 2147483647 h 777"/>
              <a:gd name="T20" fmla="*/ 2147483647 w 5442"/>
              <a:gd name="T21" fmla="*/ 2147483647 h 777"/>
              <a:gd name="T22" fmla="*/ 2147483647 w 5442"/>
              <a:gd name="T23" fmla="*/ 2147483647 h 777"/>
              <a:gd name="T24" fmla="*/ 2147483647 w 5442"/>
              <a:gd name="T25" fmla="*/ 2147483647 h 777"/>
              <a:gd name="T26" fmla="*/ 2147483647 w 5442"/>
              <a:gd name="T27" fmla="*/ 2147483647 h 777"/>
              <a:gd name="T28" fmla="*/ 2147483647 w 5442"/>
              <a:gd name="T29" fmla="*/ 2147483647 h 777"/>
              <a:gd name="T30" fmla="*/ 2147483647 w 5442"/>
              <a:gd name="T31" fmla="*/ 2147483647 h 777"/>
              <a:gd name="T32" fmla="*/ 2147483647 w 5442"/>
              <a:gd name="T33" fmla="*/ 2147483647 h 777"/>
              <a:gd name="T34" fmla="*/ 2147483647 w 5442"/>
              <a:gd name="T35" fmla="*/ 2147483647 h 777"/>
              <a:gd name="T36" fmla="*/ 2147483647 w 5442"/>
              <a:gd name="T37" fmla="*/ 2147483647 h 777"/>
              <a:gd name="T38" fmla="*/ 2147483647 w 5442"/>
              <a:gd name="T39" fmla="*/ 2147483647 h 777"/>
              <a:gd name="T40" fmla="*/ 2147483647 w 5442"/>
              <a:gd name="T41" fmla="*/ 2147483647 h 777"/>
              <a:gd name="T42" fmla="*/ 2147483647 w 5442"/>
              <a:gd name="T43" fmla="*/ 2147483647 h 777"/>
              <a:gd name="T44" fmla="*/ 2147483647 w 5442"/>
              <a:gd name="T45" fmla="*/ 2147483647 h 777"/>
              <a:gd name="T46" fmla="*/ 2147483647 w 5442"/>
              <a:gd name="T47" fmla="*/ 2147483647 h 777"/>
              <a:gd name="T48" fmla="*/ 2147483647 w 5442"/>
              <a:gd name="T49" fmla="*/ 2147483647 h 777"/>
              <a:gd name="T50" fmla="*/ 2147483647 w 5442"/>
              <a:gd name="T51" fmla="*/ 2147483647 h 777"/>
              <a:gd name="T52" fmla="*/ 2147483647 w 5442"/>
              <a:gd name="T53" fmla="*/ 2147483647 h 777"/>
              <a:gd name="T54" fmla="*/ 2147483647 w 5442"/>
              <a:gd name="T55" fmla="*/ 2147483647 h 777"/>
              <a:gd name="T56" fmla="*/ 2147483647 w 5442"/>
              <a:gd name="T57" fmla="*/ 2147483647 h 777"/>
              <a:gd name="T58" fmla="*/ 2147483647 w 5442"/>
              <a:gd name="T59" fmla="*/ 2147483647 h 777"/>
              <a:gd name="T60" fmla="*/ 2147483647 w 5442"/>
              <a:gd name="T61" fmla="*/ 2147483647 h 777"/>
              <a:gd name="T62" fmla="*/ 2147483647 w 5442"/>
              <a:gd name="T63" fmla="*/ 2147483647 h 777"/>
              <a:gd name="T64" fmla="*/ 2147483647 w 5442"/>
              <a:gd name="T65" fmla="*/ 2147483647 h 777"/>
              <a:gd name="T66" fmla="*/ 2147483647 w 5442"/>
              <a:gd name="T67" fmla="*/ 2147483647 h 777"/>
              <a:gd name="T68" fmla="*/ 2147483647 w 5442"/>
              <a:gd name="T69" fmla="*/ 2147483647 h 777"/>
              <a:gd name="T70" fmla="*/ 2147483647 w 5442"/>
              <a:gd name="T71" fmla="*/ 2147483647 h 777"/>
              <a:gd name="T72" fmla="*/ 2147483647 w 5442"/>
              <a:gd name="T73" fmla="*/ 2147483647 h 777"/>
              <a:gd name="T74" fmla="*/ 2147483647 w 5442"/>
              <a:gd name="T75" fmla="*/ 2147483647 h 777"/>
              <a:gd name="T76" fmla="*/ 2147483647 w 5442"/>
              <a:gd name="T77" fmla="*/ 2147483647 h 777"/>
              <a:gd name="T78" fmla="*/ 2147483647 w 5442"/>
              <a:gd name="T79" fmla="*/ 2147483647 h 777"/>
              <a:gd name="T80" fmla="*/ 2147483647 w 5442"/>
              <a:gd name="T81" fmla="*/ 2147483647 h 777"/>
              <a:gd name="T82" fmla="*/ 2147483647 w 5442"/>
              <a:gd name="T83" fmla="*/ 2147483647 h 777"/>
              <a:gd name="T84" fmla="*/ 2147483647 w 5442"/>
              <a:gd name="T85" fmla="*/ 2147483647 h 77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442"/>
              <a:gd name="T130" fmla="*/ 0 h 777"/>
              <a:gd name="T131" fmla="*/ 5442 w 5442"/>
              <a:gd name="T132" fmla="*/ 777 h 77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442" h="777">
                <a:moveTo>
                  <a:pt x="5442" y="389"/>
                </a:moveTo>
                <a:lnTo>
                  <a:pt x="5439" y="409"/>
                </a:lnTo>
                <a:lnTo>
                  <a:pt x="5428" y="428"/>
                </a:lnTo>
                <a:lnTo>
                  <a:pt x="5411" y="448"/>
                </a:lnTo>
                <a:lnTo>
                  <a:pt x="5387" y="467"/>
                </a:lnTo>
                <a:lnTo>
                  <a:pt x="5357" y="486"/>
                </a:lnTo>
                <a:lnTo>
                  <a:pt x="5320" y="505"/>
                </a:lnTo>
                <a:lnTo>
                  <a:pt x="5277" y="522"/>
                </a:lnTo>
                <a:lnTo>
                  <a:pt x="5229" y="540"/>
                </a:lnTo>
                <a:lnTo>
                  <a:pt x="5173" y="557"/>
                </a:lnTo>
                <a:lnTo>
                  <a:pt x="5114" y="573"/>
                </a:lnTo>
                <a:lnTo>
                  <a:pt x="5048" y="590"/>
                </a:lnTo>
                <a:lnTo>
                  <a:pt x="4978" y="605"/>
                </a:lnTo>
                <a:lnTo>
                  <a:pt x="4901" y="621"/>
                </a:lnTo>
                <a:lnTo>
                  <a:pt x="4821" y="635"/>
                </a:lnTo>
                <a:lnTo>
                  <a:pt x="4735" y="650"/>
                </a:lnTo>
                <a:lnTo>
                  <a:pt x="4645" y="663"/>
                </a:lnTo>
                <a:lnTo>
                  <a:pt x="4550" y="676"/>
                </a:lnTo>
                <a:lnTo>
                  <a:pt x="4452" y="688"/>
                </a:lnTo>
                <a:lnTo>
                  <a:pt x="4349" y="700"/>
                </a:lnTo>
                <a:lnTo>
                  <a:pt x="4243" y="711"/>
                </a:lnTo>
                <a:lnTo>
                  <a:pt x="4132" y="721"/>
                </a:lnTo>
                <a:lnTo>
                  <a:pt x="4018" y="731"/>
                </a:lnTo>
                <a:lnTo>
                  <a:pt x="3901" y="738"/>
                </a:lnTo>
                <a:lnTo>
                  <a:pt x="3780" y="746"/>
                </a:lnTo>
                <a:lnTo>
                  <a:pt x="3657" y="754"/>
                </a:lnTo>
                <a:lnTo>
                  <a:pt x="3531" y="759"/>
                </a:lnTo>
                <a:lnTo>
                  <a:pt x="3401" y="765"/>
                </a:lnTo>
                <a:lnTo>
                  <a:pt x="3269" y="769"/>
                </a:lnTo>
                <a:lnTo>
                  <a:pt x="3136" y="773"/>
                </a:lnTo>
                <a:lnTo>
                  <a:pt x="2999" y="775"/>
                </a:lnTo>
                <a:lnTo>
                  <a:pt x="2861" y="777"/>
                </a:lnTo>
                <a:lnTo>
                  <a:pt x="2722" y="777"/>
                </a:lnTo>
                <a:lnTo>
                  <a:pt x="2581" y="777"/>
                </a:lnTo>
                <a:lnTo>
                  <a:pt x="2443" y="775"/>
                </a:lnTo>
                <a:lnTo>
                  <a:pt x="2307" y="773"/>
                </a:lnTo>
                <a:lnTo>
                  <a:pt x="2173" y="769"/>
                </a:lnTo>
                <a:lnTo>
                  <a:pt x="2041" y="765"/>
                </a:lnTo>
                <a:lnTo>
                  <a:pt x="1912" y="759"/>
                </a:lnTo>
                <a:lnTo>
                  <a:pt x="1786" y="754"/>
                </a:lnTo>
                <a:lnTo>
                  <a:pt x="1662" y="746"/>
                </a:lnTo>
                <a:lnTo>
                  <a:pt x="1541" y="738"/>
                </a:lnTo>
                <a:lnTo>
                  <a:pt x="1425" y="731"/>
                </a:lnTo>
                <a:lnTo>
                  <a:pt x="1310" y="721"/>
                </a:lnTo>
                <a:lnTo>
                  <a:pt x="1200" y="711"/>
                </a:lnTo>
                <a:lnTo>
                  <a:pt x="1093" y="700"/>
                </a:lnTo>
                <a:lnTo>
                  <a:pt x="991" y="688"/>
                </a:lnTo>
                <a:lnTo>
                  <a:pt x="892" y="676"/>
                </a:lnTo>
                <a:lnTo>
                  <a:pt x="797" y="663"/>
                </a:lnTo>
                <a:lnTo>
                  <a:pt x="708" y="650"/>
                </a:lnTo>
                <a:lnTo>
                  <a:pt x="622" y="635"/>
                </a:lnTo>
                <a:lnTo>
                  <a:pt x="541" y="621"/>
                </a:lnTo>
                <a:lnTo>
                  <a:pt x="466" y="605"/>
                </a:lnTo>
                <a:lnTo>
                  <a:pt x="394" y="590"/>
                </a:lnTo>
                <a:lnTo>
                  <a:pt x="329" y="573"/>
                </a:lnTo>
                <a:lnTo>
                  <a:pt x="269" y="557"/>
                </a:lnTo>
                <a:lnTo>
                  <a:pt x="214" y="540"/>
                </a:lnTo>
                <a:lnTo>
                  <a:pt x="166" y="522"/>
                </a:lnTo>
                <a:lnTo>
                  <a:pt x="123" y="505"/>
                </a:lnTo>
                <a:lnTo>
                  <a:pt x="87" y="486"/>
                </a:lnTo>
                <a:lnTo>
                  <a:pt x="56" y="467"/>
                </a:lnTo>
                <a:lnTo>
                  <a:pt x="32" y="448"/>
                </a:lnTo>
                <a:lnTo>
                  <a:pt x="14" y="428"/>
                </a:lnTo>
                <a:lnTo>
                  <a:pt x="5" y="409"/>
                </a:lnTo>
                <a:lnTo>
                  <a:pt x="0" y="389"/>
                </a:lnTo>
                <a:lnTo>
                  <a:pt x="5" y="369"/>
                </a:lnTo>
                <a:lnTo>
                  <a:pt x="14" y="349"/>
                </a:lnTo>
                <a:lnTo>
                  <a:pt x="32" y="330"/>
                </a:lnTo>
                <a:lnTo>
                  <a:pt x="56" y="310"/>
                </a:lnTo>
                <a:lnTo>
                  <a:pt x="87" y="292"/>
                </a:lnTo>
                <a:lnTo>
                  <a:pt x="123" y="274"/>
                </a:lnTo>
                <a:lnTo>
                  <a:pt x="166" y="256"/>
                </a:lnTo>
                <a:lnTo>
                  <a:pt x="214" y="238"/>
                </a:lnTo>
                <a:lnTo>
                  <a:pt x="269" y="220"/>
                </a:lnTo>
                <a:lnTo>
                  <a:pt x="329" y="204"/>
                </a:lnTo>
                <a:lnTo>
                  <a:pt x="394" y="187"/>
                </a:lnTo>
                <a:lnTo>
                  <a:pt x="466" y="172"/>
                </a:lnTo>
                <a:lnTo>
                  <a:pt x="541" y="156"/>
                </a:lnTo>
                <a:lnTo>
                  <a:pt x="622" y="142"/>
                </a:lnTo>
                <a:lnTo>
                  <a:pt x="708" y="127"/>
                </a:lnTo>
                <a:lnTo>
                  <a:pt x="797" y="114"/>
                </a:lnTo>
                <a:lnTo>
                  <a:pt x="892" y="102"/>
                </a:lnTo>
                <a:lnTo>
                  <a:pt x="991" y="90"/>
                </a:lnTo>
                <a:lnTo>
                  <a:pt x="1093" y="78"/>
                </a:lnTo>
                <a:lnTo>
                  <a:pt x="1200" y="67"/>
                </a:lnTo>
                <a:lnTo>
                  <a:pt x="1310" y="57"/>
                </a:lnTo>
                <a:lnTo>
                  <a:pt x="1425" y="48"/>
                </a:lnTo>
                <a:lnTo>
                  <a:pt x="1541" y="39"/>
                </a:lnTo>
                <a:lnTo>
                  <a:pt x="1662" y="31"/>
                </a:lnTo>
                <a:lnTo>
                  <a:pt x="1786" y="25"/>
                </a:lnTo>
                <a:lnTo>
                  <a:pt x="1912" y="18"/>
                </a:lnTo>
                <a:lnTo>
                  <a:pt x="2041" y="13"/>
                </a:lnTo>
                <a:lnTo>
                  <a:pt x="2173" y="9"/>
                </a:lnTo>
                <a:lnTo>
                  <a:pt x="2307" y="6"/>
                </a:lnTo>
                <a:lnTo>
                  <a:pt x="2443" y="2"/>
                </a:lnTo>
                <a:lnTo>
                  <a:pt x="2581" y="1"/>
                </a:lnTo>
                <a:lnTo>
                  <a:pt x="2722" y="0"/>
                </a:lnTo>
                <a:lnTo>
                  <a:pt x="2861" y="1"/>
                </a:lnTo>
                <a:lnTo>
                  <a:pt x="2999" y="2"/>
                </a:lnTo>
                <a:lnTo>
                  <a:pt x="3136" y="6"/>
                </a:lnTo>
                <a:lnTo>
                  <a:pt x="3269" y="9"/>
                </a:lnTo>
                <a:lnTo>
                  <a:pt x="3401" y="13"/>
                </a:lnTo>
                <a:lnTo>
                  <a:pt x="3531" y="18"/>
                </a:lnTo>
                <a:lnTo>
                  <a:pt x="3657" y="25"/>
                </a:lnTo>
                <a:lnTo>
                  <a:pt x="3780" y="31"/>
                </a:lnTo>
                <a:lnTo>
                  <a:pt x="3901" y="39"/>
                </a:lnTo>
                <a:lnTo>
                  <a:pt x="4018" y="48"/>
                </a:lnTo>
                <a:lnTo>
                  <a:pt x="4132" y="57"/>
                </a:lnTo>
                <a:lnTo>
                  <a:pt x="4243" y="67"/>
                </a:lnTo>
                <a:lnTo>
                  <a:pt x="4349" y="78"/>
                </a:lnTo>
                <a:lnTo>
                  <a:pt x="4452" y="90"/>
                </a:lnTo>
                <a:lnTo>
                  <a:pt x="4550" y="102"/>
                </a:lnTo>
                <a:lnTo>
                  <a:pt x="4645" y="114"/>
                </a:lnTo>
                <a:lnTo>
                  <a:pt x="4735" y="127"/>
                </a:lnTo>
                <a:lnTo>
                  <a:pt x="4821" y="142"/>
                </a:lnTo>
                <a:lnTo>
                  <a:pt x="4901" y="156"/>
                </a:lnTo>
                <a:lnTo>
                  <a:pt x="4978" y="172"/>
                </a:lnTo>
                <a:lnTo>
                  <a:pt x="5048" y="187"/>
                </a:lnTo>
                <a:lnTo>
                  <a:pt x="5114" y="204"/>
                </a:lnTo>
                <a:lnTo>
                  <a:pt x="5173" y="220"/>
                </a:lnTo>
                <a:lnTo>
                  <a:pt x="5229" y="238"/>
                </a:lnTo>
                <a:lnTo>
                  <a:pt x="5277" y="256"/>
                </a:lnTo>
                <a:lnTo>
                  <a:pt x="5320" y="274"/>
                </a:lnTo>
                <a:lnTo>
                  <a:pt x="5357" y="292"/>
                </a:lnTo>
                <a:lnTo>
                  <a:pt x="5387" y="310"/>
                </a:lnTo>
                <a:lnTo>
                  <a:pt x="5411" y="330"/>
                </a:lnTo>
                <a:lnTo>
                  <a:pt x="5428" y="349"/>
                </a:lnTo>
                <a:lnTo>
                  <a:pt x="5439" y="369"/>
                </a:lnTo>
                <a:lnTo>
                  <a:pt x="5442" y="389"/>
                </a:lnTo>
                <a:close/>
              </a:path>
            </a:pathLst>
          </a:custGeom>
          <a:solidFill>
            <a:srgbClr val="D8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80" name="Picture 8" descr="j023215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6019800"/>
            <a:ext cx="1500188"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9" descr="j023205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3000" y="6516688"/>
            <a:ext cx="19050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Text Box 10"/>
          <p:cNvSpPr txBox="1">
            <a:spLocks noChangeArrowheads="1"/>
          </p:cNvSpPr>
          <p:nvPr/>
        </p:nvSpPr>
        <p:spPr bwMode="auto">
          <a:xfrm>
            <a:off x="-458788" y="7524750"/>
            <a:ext cx="7848601"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ru-RU" altLang="en-US" sz="1400" b="1">
                <a:solidFill>
                  <a:srgbClr val="A50021"/>
                </a:solidFill>
              </a:rPr>
              <a:t>Рекомендации для родителей</a:t>
            </a:r>
          </a:p>
          <a:p>
            <a:pPr algn="ctr" eaLnBrk="1" hangingPunct="1"/>
            <a:r>
              <a:rPr lang="ru-RU" altLang="en-US" sz="1400" b="1">
                <a:solidFill>
                  <a:srgbClr val="A50021"/>
                </a:solidFill>
              </a:rPr>
              <a:t>по адаптации детей к условиям </a:t>
            </a:r>
          </a:p>
          <a:p>
            <a:pPr algn="ctr" eaLnBrk="1" hangingPunct="1"/>
            <a:r>
              <a:rPr lang="ru-RU" altLang="en-US" sz="1400" b="1">
                <a:solidFill>
                  <a:srgbClr val="A50021"/>
                </a:solidFill>
              </a:rPr>
              <a:t>детского сада</a:t>
            </a:r>
          </a:p>
        </p:txBody>
      </p:sp>
      <p:pic>
        <p:nvPicPr>
          <p:cNvPr id="3083" name="Picture 11" descr="j034448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4813" y="5076825"/>
            <a:ext cx="836612"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2" descr="j034448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73238" y="6300788"/>
            <a:ext cx="9144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5" name="WordArt 13"/>
          <p:cNvSpPr>
            <a:spLocks noChangeArrowheads="1" noChangeShapeType="1" noTextEdit="1"/>
          </p:cNvSpPr>
          <p:nvPr/>
        </p:nvSpPr>
        <p:spPr bwMode="auto">
          <a:xfrm>
            <a:off x="3068638" y="3059113"/>
            <a:ext cx="1219200" cy="6858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contourClr>
                <a:srgbClr val="FFFFCC"/>
              </a:contourClr>
            </a:sp3d>
          </a:bodyPr>
          <a:lstStyle/>
          <a:p>
            <a:pPr algn="ctr"/>
            <a:r>
              <a:rPr lang="en-US" kern="10">
                <a:ln w="9525">
                  <a:round/>
                  <a:headEnd/>
                  <a:tailEnd/>
                </a:ln>
                <a:gradFill rotWithShape="1">
                  <a:gsLst>
                    <a:gs pos="0">
                      <a:srgbClr val="FFFFCC"/>
                    </a:gs>
                    <a:gs pos="100000">
                      <a:srgbClr val="FF9999"/>
                    </a:gs>
                  </a:gsLst>
                  <a:lin ang="5400000" scaled="1"/>
                </a:gradFill>
                <a:cs typeface="Times New Roman" panose="02020603050405020304" pitchFamily="18" charset="0"/>
              </a:rPr>
              <a:t>№ 33</a:t>
            </a:r>
          </a:p>
        </p:txBody>
      </p:sp>
      <p:sp>
        <p:nvSpPr>
          <p:cNvPr id="3086" name="Text Box 14"/>
          <p:cNvSpPr txBox="1">
            <a:spLocks noChangeArrowheads="1"/>
          </p:cNvSpPr>
          <p:nvPr/>
        </p:nvSpPr>
        <p:spPr bwMode="auto">
          <a:xfrm rot="10800000" flipV="1">
            <a:off x="-457200" y="8382000"/>
            <a:ext cx="792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ru-RU" altLang="en-US" sz="1400" b="1">
                <a:solidFill>
                  <a:srgbClr val="990033"/>
                </a:solidFill>
              </a:rPr>
              <a:t>Шадринск 2019г.</a:t>
            </a:r>
          </a:p>
        </p:txBody>
      </p:sp>
      <p:pic>
        <p:nvPicPr>
          <p:cNvPr id="3087" name="Picture 15" descr="j034448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1388" y="5292725"/>
            <a:ext cx="836612"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743"/>
          <p:cNvGrpSpPr>
            <a:grpSpLocks/>
          </p:cNvGrpSpPr>
          <p:nvPr/>
        </p:nvGrpSpPr>
        <p:grpSpPr bwMode="auto">
          <a:xfrm>
            <a:off x="0" y="0"/>
            <a:ext cx="6858000" cy="9144000"/>
            <a:chOff x="0" y="0"/>
            <a:chExt cx="4320" cy="5760"/>
          </a:xfrm>
        </p:grpSpPr>
        <p:sp>
          <p:nvSpPr>
            <p:cNvPr id="4099" name="Freeform 669"/>
            <p:cNvSpPr>
              <a:spLocks/>
            </p:cNvSpPr>
            <p:nvPr/>
          </p:nvSpPr>
          <p:spPr bwMode="auto">
            <a:xfrm>
              <a:off x="96" y="864"/>
              <a:ext cx="3883" cy="4852"/>
            </a:xfrm>
            <a:custGeom>
              <a:avLst/>
              <a:gdLst>
                <a:gd name="T0" fmla="*/ 0 w 3883"/>
                <a:gd name="T1" fmla="*/ 2620 h 5716"/>
                <a:gd name="T2" fmla="*/ 2743 w 3883"/>
                <a:gd name="T3" fmla="*/ 3496 h 5716"/>
                <a:gd name="T4" fmla="*/ 3883 w 3883"/>
                <a:gd name="T5" fmla="*/ 1284 h 5716"/>
                <a:gd name="T6" fmla="*/ 1308 w 3883"/>
                <a:gd name="T7" fmla="*/ 0 h 5716"/>
                <a:gd name="T8" fmla="*/ 0 w 3883"/>
                <a:gd name="T9" fmla="*/ 2620 h 5716"/>
                <a:gd name="T10" fmla="*/ 0 60000 65536"/>
                <a:gd name="T11" fmla="*/ 0 60000 65536"/>
                <a:gd name="T12" fmla="*/ 0 60000 65536"/>
                <a:gd name="T13" fmla="*/ 0 60000 65536"/>
                <a:gd name="T14" fmla="*/ 0 60000 65536"/>
                <a:gd name="T15" fmla="*/ 0 w 3883"/>
                <a:gd name="T16" fmla="*/ 0 h 5716"/>
                <a:gd name="T17" fmla="*/ 3883 w 3883"/>
                <a:gd name="T18" fmla="*/ 5716 h 5716"/>
              </a:gdLst>
              <a:ahLst/>
              <a:cxnLst>
                <a:cxn ang="T10">
                  <a:pos x="T0" y="T1"/>
                </a:cxn>
                <a:cxn ang="T11">
                  <a:pos x="T2" y="T3"/>
                </a:cxn>
                <a:cxn ang="T12">
                  <a:pos x="T4" y="T5"/>
                </a:cxn>
                <a:cxn ang="T13">
                  <a:pos x="T6" y="T7"/>
                </a:cxn>
                <a:cxn ang="T14">
                  <a:pos x="T8" y="T9"/>
                </a:cxn>
              </a:cxnLst>
              <a:rect l="T15" t="T16" r="T17" b="T18"/>
              <a:pathLst>
                <a:path w="3883" h="5716">
                  <a:moveTo>
                    <a:pt x="0" y="4282"/>
                  </a:moveTo>
                  <a:lnTo>
                    <a:pt x="2743" y="5716"/>
                  </a:lnTo>
                  <a:lnTo>
                    <a:pt x="3883" y="2099"/>
                  </a:lnTo>
                  <a:lnTo>
                    <a:pt x="1308" y="0"/>
                  </a:lnTo>
                  <a:lnTo>
                    <a:pt x="0" y="4282"/>
                  </a:lnTo>
                  <a:close/>
                </a:path>
              </a:pathLst>
            </a:custGeom>
            <a:solidFill>
              <a:srgbClr val="F996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 name="Freeform 670"/>
            <p:cNvSpPr>
              <a:spLocks/>
            </p:cNvSpPr>
            <p:nvPr/>
          </p:nvSpPr>
          <p:spPr bwMode="auto">
            <a:xfrm>
              <a:off x="0" y="769"/>
              <a:ext cx="4320" cy="4991"/>
            </a:xfrm>
            <a:custGeom>
              <a:avLst/>
              <a:gdLst>
                <a:gd name="T0" fmla="*/ 3880 w 4320"/>
                <a:gd name="T1" fmla="*/ 566 h 4991"/>
                <a:gd name="T2" fmla="*/ 3747 w 4320"/>
                <a:gd name="T3" fmla="*/ 520 h 4991"/>
                <a:gd name="T4" fmla="*/ 3616 w 4320"/>
                <a:gd name="T5" fmla="*/ 476 h 4991"/>
                <a:gd name="T6" fmla="*/ 3480 w 4320"/>
                <a:gd name="T7" fmla="*/ 433 h 4991"/>
                <a:gd name="T8" fmla="*/ 3344 w 4320"/>
                <a:gd name="T9" fmla="*/ 392 h 4991"/>
                <a:gd name="T10" fmla="*/ 3209 w 4320"/>
                <a:gd name="T11" fmla="*/ 352 h 4991"/>
                <a:gd name="T12" fmla="*/ 3071 w 4320"/>
                <a:gd name="T13" fmla="*/ 314 h 4991"/>
                <a:gd name="T14" fmla="*/ 2933 w 4320"/>
                <a:gd name="T15" fmla="*/ 279 h 4991"/>
                <a:gd name="T16" fmla="*/ 2789 w 4320"/>
                <a:gd name="T17" fmla="*/ 244 h 4991"/>
                <a:gd name="T18" fmla="*/ 2642 w 4320"/>
                <a:gd name="T19" fmla="*/ 209 h 4991"/>
                <a:gd name="T20" fmla="*/ 2494 w 4320"/>
                <a:gd name="T21" fmla="*/ 177 h 4991"/>
                <a:gd name="T22" fmla="*/ 2343 w 4320"/>
                <a:gd name="T23" fmla="*/ 148 h 4991"/>
                <a:gd name="T24" fmla="*/ 2192 w 4320"/>
                <a:gd name="T25" fmla="*/ 122 h 4991"/>
                <a:gd name="T26" fmla="*/ 2041 w 4320"/>
                <a:gd name="T27" fmla="*/ 99 h 4991"/>
                <a:gd name="T28" fmla="*/ 1888 w 4320"/>
                <a:gd name="T29" fmla="*/ 76 h 4991"/>
                <a:gd name="T30" fmla="*/ 1732 w 4320"/>
                <a:gd name="T31" fmla="*/ 58 h 4991"/>
                <a:gd name="T32" fmla="*/ 1575 w 4320"/>
                <a:gd name="T33" fmla="*/ 41 h 4991"/>
                <a:gd name="T34" fmla="*/ 1411 w 4320"/>
                <a:gd name="T35" fmla="*/ 26 h 4991"/>
                <a:gd name="T36" fmla="*/ 1245 w 4320"/>
                <a:gd name="T37" fmla="*/ 15 h 4991"/>
                <a:gd name="T38" fmla="*/ 1078 w 4320"/>
                <a:gd name="T39" fmla="*/ 6 h 4991"/>
                <a:gd name="T40" fmla="*/ 912 w 4320"/>
                <a:gd name="T41" fmla="*/ 0 h 4991"/>
                <a:gd name="T42" fmla="*/ 744 w 4320"/>
                <a:gd name="T43" fmla="*/ 0 h 4991"/>
                <a:gd name="T44" fmla="*/ 573 w 4320"/>
                <a:gd name="T45" fmla="*/ 0 h 4991"/>
                <a:gd name="T46" fmla="*/ 402 w 4320"/>
                <a:gd name="T47" fmla="*/ 6 h 4991"/>
                <a:gd name="T48" fmla="*/ 271 w 4320"/>
                <a:gd name="T49" fmla="*/ 12 h 4991"/>
                <a:gd name="T50" fmla="*/ 195 w 4320"/>
                <a:gd name="T51" fmla="*/ 21 h 4991"/>
                <a:gd name="T52" fmla="*/ 125 w 4320"/>
                <a:gd name="T53" fmla="*/ 29 h 4991"/>
                <a:gd name="T54" fmla="*/ 46 w 4320"/>
                <a:gd name="T55" fmla="*/ 41 h 4991"/>
                <a:gd name="T56" fmla="*/ 1109 w 4320"/>
                <a:gd name="T57" fmla="*/ 4939 h 4991"/>
                <a:gd name="T58" fmla="*/ 1225 w 4320"/>
                <a:gd name="T59" fmla="*/ 4927 h 4991"/>
                <a:gd name="T60" fmla="*/ 1400 w 4320"/>
                <a:gd name="T61" fmla="*/ 4808 h 4991"/>
                <a:gd name="T62" fmla="*/ 1573 w 4320"/>
                <a:gd name="T63" fmla="*/ 4698 h 4991"/>
                <a:gd name="T64" fmla="*/ 1750 w 4320"/>
                <a:gd name="T65" fmla="*/ 4593 h 4991"/>
                <a:gd name="T66" fmla="*/ 1925 w 4320"/>
                <a:gd name="T67" fmla="*/ 4495 h 4991"/>
                <a:gd name="T68" fmla="*/ 2100 w 4320"/>
                <a:gd name="T69" fmla="*/ 4405 h 4991"/>
                <a:gd name="T70" fmla="*/ 2275 w 4320"/>
                <a:gd name="T71" fmla="*/ 4323 h 4991"/>
                <a:gd name="T72" fmla="*/ 2450 w 4320"/>
                <a:gd name="T73" fmla="*/ 4251 h 4991"/>
                <a:gd name="T74" fmla="*/ 2599 w 4320"/>
                <a:gd name="T75" fmla="*/ 4193 h 4991"/>
                <a:gd name="T76" fmla="*/ 2714 w 4320"/>
                <a:gd name="T77" fmla="*/ 4152 h 4991"/>
                <a:gd name="T78" fmla="*/ 2819 w 4320"/>
                <a:gd name="T79" fmla="*/ 4114 h 4991"/>
                <a:gd name="T80" fmla="*/ 2920 w 4320"/>
                <a:gd name="T81" fmla="*/ 4082 h 4991"/>
                <a:gd name="T82" fmla="*/ 3019 w 4320"/>
                <a:gd name="T83" fmla="*/ 4053 h 4991"/>
                <a:gd name="T84" fmla="*/ 3117 w 4320"/>
                <a:gd name="T85" fmla="*/ 4027 h 4991"/>
                <a:gd name="T86" fmla="*/ 3220 w 4320"/>
                <a:gd name="T87" fmla="*/ 4004 h 4991"/>
                <a:gd name="T88" fmla="*/ 3331 w 4320"/>
                <a:gd name="T89" fmla="*/ 3986 h 4991"/>
                <a:gd name="T90" fmla="*/ 4320 w 4320"/>
                <a:gd name="T91" fmla="*/ 732 h 4991"/>
                <a:gd name="T92" fmla="*/ 4285 w 4320"/>
                <a:gd name="T93" fmla="*/ 717 h 4991"/>
                <a:gd name="T94" fmla="*/ 4239 w 4320"/>
                <a:gd name="T95" fmla="*/ 700 h 4991"/>
                <a:gd name="T96" fmla="*/ 4189 w 4320"/>
                <a:gd name="T97" fmla="*/ 680 h 4991"/>
                <a:gd name="T98" fmla="*/ 4134 w 4320"/>
                <a:gd name="T99" fmla="*/ 659 h 4991"/>
                <a:gd name="T100" fmla="*/ 4079 w 4320"/>
                <a:gd name="T101" fmla="*/ 639 h 4991"/>
                <a:gd name="T102" fmla="*/ 4027 w 4320"/>
                <a:gd name="T103" fmla="*/ 619 h 4991"/>
                <a:gd name="T104" fmla="*/ 3981 w 4320"/>
                <a:gd name="T105" fmla="*/ 604 h 4991"/>
                <a:gd name="T106" fmla="*/ 3946 w 4320"/>
                <a:gd name="T107" fmla="*/ 590 h 49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320"/>
                <a:gd name="T163" fmla="*/ 0 h 4991"/>
                <a:gd name="T164" fmla="*/ 4320 w 4320"/>
                <a:gd name="T165" fmla="*/ 4991 h 499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320" h="4991">
                  <a:moveTo>
                    <a:pt x="3946" y="590"/>
                  </a:moveTo>
                  <a:lnTo>
                    <a:pt x="3880" y="566"/>
                  </a:lnTo>
                  <a:lnTo>
                    <a:pt x="3815" y="543"/>
                  </a:lnTo>
                  <a:lnTo>
                    <a:pt x="3747" y="520"/>
                  </a:lnTo>
                  <a:lnTo>
                    <a:pt x="3681" y="497"/>
                  </a:lnTo>
                  <a:lnTo>
                    <a:pt x="3616" y="476"/>
                  </a:lnTo>
                  <a:lnTo>
                    <a:pt x="3548" y="453"/>
                  </a:lnTo>
                  <a:lnTo>
                    <a:pt x="3480" y="433"/>
                  </a:lnTo>
                  <a:lnTo>
                    <a:pt x="3412" y="413"/>
                  </a:lnTo>
                  <a:lnTo>
                    <a:pt x="3344" y="392"/>
                  </a:lnTo>
                  <a:lnTo>
                    <a:pt x="3277" y="372"/>
                  </a:lnTo>
                  <a:lnTo>
                    <a:pt x="3209" y="352"/>
                  </a:lnTo>
                  <a:lnTo>
                    <a:pt x="3141" y="334"/>
                  </a:lnTo>
                  <a:lnTo>
                    <a:pt x="3071" y="314"/>
                  </a:lnTo>
                  <a:lnTo>
                    <a:pt x="3003" y="296"/>
                  </a:lnTo>
                  <a:lnTo>
                    <a:pt x="2933" y="279"/>
                  </a:lnTo>
                  <a:lnTo>
                    <a:pt x="2863" y="262"/>
                  </a:lnTo>
                  <a:lnTo>
                    <a:pt x="2789" y="244"/>
                  </a:lnTo>
                  <a:lnTo>
                    <a:pt x="2717" y="227"/>
                  </a:lnTo>
                  <a:lnTo>
                    <a:pt x="2642" y="209"/>
                  </a:lnTo>
                  <a:lnTo>
                    <a:pt x="2568" y="195"/>
                  </a:lnTo>
                  <a:lnTo>
                    <a:pt x="2494" y="177"/>
                  </a:lnTo>
                  <a:lnTo>
                    <a:pt x="2419" y="163"/>
                  </a:lnTo>
                  <a:lnTo>
                    <a:pt x="2343" y="148"/>
                  </a:lnTo>
                  <a:lnTo>
                    <a:pt x="2268" y="137"/>
                  </a:lnTo>
                  <a:lnTo>
                    <a:pt x="2192" y="122"/>
                  </a:lnTo>
                  <a:lnTo>
                    <a:pt x="2117" y="111"/>
                  </a:lnTo>
                  <a:lnTo>
                    <a:pt x="2041" y="99"/>
                  </a:lnTo>
                  <a:lnTo>
                    <a:pt x="1964" y="87"/>
                  </a:lnTo>
                  <a:lnTo>
                    <a:pt x="1888" y="76"/>
                  </a:lnTo>
                  <a:lnTo>
                    <a:pt x="1811" y="67"/>
                  </a:lnTo>
                  <a:lnTo>
                    <a:pt x="1732" y="58"/>
                  </a:lnTo>
                  <a:lnTo>
                    <a:pt x="1656" y="50"/>
                  </a:lnTo>
                  <a:lnTo>
                    <a:pt x="1575" y="41"/>
                  </a:lnTo>
                  <a:lnTo>
                    <a:pt x="1492" y="32"/>
                  </a:lnTo>
                  <a:lnTo>
                    <a:pt x="1411" y="26"/>
                  </a:lnTo>
                  <a:lnTo>
                    <a:pt x="1328" y="21"/>
                  </a:lnTo>
                  <a:lnTo>
                    <a:pt x="1245" y="15"/>
                  </a:lnTo>
                  <a:lnTo>
                    <a:pt x="1161" y="9"/>
                  </a:lnTo>
                  <a:lnTo>
                    <a:pt x="1078" y="6"/>
                  </a:lnTo>
                  <a:lnTo>
                    <a:pt x="995" y="3"/>
                  </a:lnTo>
                  <a:lnTo>
                    <a:pt x="912" y="0"/>
                  </a:lnTo>
                  <a:lnTo>
                    <a:pt x="827" y="0"/>
                  </a:lnTo>
                  <a:lnTo>
                    <a:pt x="744" y="0"/>
                  </a:lnTo>
                  <a:lnTo>
                    <a:pt x="658" y="0"/>
                  </a:lnTo>
                  <a:lnTo>
                    <a:pt x="573" y="0"/>
                  </a:lnTo>
                  <a:lnTo>
                    <a:pt x="488" y="3"/>
                  </a:lnTo>
                  <a:lnTo>
                    <a:pt x="402" y="6"/>
                  </a:lnTo>
                  <a:lnTo>
                    <a:pt x="317" y="9"/>
                  </a:lnTo>
                  <a:lnTo>
                    <a:pt x="271" y="12"/>
                  </a:lnTo>
                  <a:lnTo>
                    <a:pt x="232" y="18"/>
                  </a:lnTo>
                  <a:lnTo>
                    <a:pt x="195" y="21"/>
                  </a:lnTo>
                  <a:lnTo>
                    <a:pt x="160" y="26"/>
                  </a:lnTo>
                  <a:lnTo>
                    <a:pt x="125" y="29"/>
                  </a:lnTo>
                  <a:lnTo>
                    <a:pt x="87" y="35"/>
                  </a:lnTo>
                  <a:lnTo>
                    <a:pt x="46" y="41"/>
                  </a:lnTo>
                  <a:lnTo>
                    <a:pt x="0" y="47"/>
                  </a:lnTo>
                  <a:lnTo>
                    <a:pt x="1109" y="4939"/>
                  </a:lnTo>
                  <a:lnTo>
                    <a:pt x="1137" y="4991"/>
                  </a:lnTo>
                  <a:lnTo>
                    <a:pt x="1225" y="4927"/>
                  </a:lnTo>
                  <a:lnTo>
                    <a:pt x="1312" y="4866"/>
                  </a:lnTo>
                  <a:lnTo>
                    <a:pt x="1400" y="4808"/>
                  </a:lnTo>
                  <a:lnTo>
                    <a:pt x="1485" y="4750"/>
                  </a:lnTo>
                  <a:lnTo>
                    <a:pt x="1573" y="4698"/>
                  </a:lnTo>
                  <a:lnTo>
                    <a:pt x="1662" y="4643"/>
                  </a:lnTo>
                  <a:lnTo>
                    <a:pt x="1750" y="4593"/>
                  </a:lnTo>
                  <a:lnTo>
                    <a:pt x="1837" y="4541"/>
                  </a:lnTo>
                  <a:lnTo>
                    <a:pt x="1925" y="4495"/>
                  </a:lnTo>
                  <a:lnTo>
                    <a:pt x="2012" y="4448"/>
                  </a:lnTo>
                  <a:lnTo>
                    <a:pt x="2100" y="4405"/>
                  </a:lnTo>
                  <a:lnTo>
                    <a:pt x="2187" y="4364"/>
                  </a:lnTo>
                  <a:lnTo>
                    <a:pt x="2275" y="4323"/>
                  </a:lnTo>
                  <a:lnTo>
                    <a:pt x="2362" y="4286"/>
                  </a:lnTo>
                  <a:lnTo>
                    <a:pt x="2450" y="4251"/>
                  </a:lnTo>
                  <a:lnTo>
                    <a:pt x="2537" y="4216"/>
                  </a:lnTo>
                  <a:lnTo>
                    <a:pt x="2599" y="4193"/>
                  </a:lnTo>
                  <a:lnTo>
                    <a:pt x="2658" y="4172"/>
                  </a:lnTo>
                  <a:lnTo>
                    <a:pt x="2714" y="4152"/>
                  </a:lnTo>
                  <a:lnTo>
                    <a:pt x="2769" y="4132"/>
                  </a:lnTo>
                  <a:lnTo>
                    <a:pt x="2819" y="4114"/>
                  </a:lnTo>
                  <a:lnTo>
                    <a:pt x="2870" y="4097"/>
                  </a:lnTo>
                  <a:lnTo>
                    <a:pt x="2920" y="4082"/>
                  </a:lnTo>
                  <a:lnTo>
                    <a:pt x="2968" y="4065"/>
                  </a:lnTo>
                  <a:lnTo>
                    <a:pt x="3019" y="4053"/>
                  </a:lnTo>
                  <a:lnTo>
                    <a:pt x="3067" y="4039"/>
                  </a:lnTo>
                  <a:lnTo>
                    <a:pt x="3117" y="4027"/>
                  </a:lnTo>
                  <a:lnTo>
                    <a:pt x="3167" y="4016"/>
                  </a:lnTo>
                  <a:lnTo>
                    <a:pt x="3220" y="4004"/>
                  </a:lnTo>
                  <a:lnTo>
                    <a:pt x="3274" y="3995"/>
                  </a:lnTo>
                  <a:lnTo>
                    <a:pt x="3331" y="3986"/>
                  </a:lnTo>
                  <a:lnTo>
                    <a:pt x="3393" y="3978"/>
                  </a:lnTo>
                  <a:lnTo>
                    <a:pt x="4320" y="732"/>
                  </a:lnTo>
                  <a:lnTo>
                    <a:pt x="4305" y="726"/>
                  </a:lnTo>
                  <a:lnTo>
                    <a:pt x="4285" y="717"/>
                  </a:lnTo>
                  <a:lnTo>
                    <a:pt x="4263" y="709"/>
                  </a:lnTo>
                  <a:lnTo>
                    <a:pt x="4239" y="700"/>
                  </a:lnTo>
                  <a:lnTo>
                    <a:pt x="4215" y="691"/>
                  </a:lnTo>
                  <a:lnTo>
                    <a:pt x="4189" y="680"/>
                  </a:lnTo>
                  <a:lnTo>
                    <a:pt x="4160" y="671"/>
                  </a:lnTo>
                  <a:lnTo>
                    <a:pt x="4134" y="659"/>
                  </a:lnTo>
                  <a:lnTo>
                    <a:pt x="4106" y="651"/>
                  </a:lnTo>
                  <a:lnTo>
                    <a:pt x="4079" y="639"/>
                  </a:lnTo>
                  <a:lnTo>
                    <a:pt x="4053" y="630"/>
                  </a:lnTo>
                  <a:lnTo>
                    <a:pt x="4027" y="619"/>
                  </a:lnTo>
                  <a:lnTo>
                    <a:pt x="4003" y="610"/>
                  </a:lnTo>
                  <a:lnTo>
                    <a:pt x="3981" y="604"/>
                  </a:lnTo>
                  <a:lnTo>
                    <a:pt x="3963" y="596"/>
                  </a:lnTo>
                  <a:lnTo>
                    <a:pt x="3946" y="590"/>
                  </a:lnTo>
                  <a:close/>
                </a:path>
              </a:pathLst>
            </a:custGeom>
            <a:solidFill>
              <a:srgbClr val="CFC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Text Box 667"/>
            <p:cNvSpPr txBox="1">
              <a:spLocks noChangeArrowheads="1"/>
            </p:cNvSpPr>
            <p:nvPr/>
          </p:nvSpPr>
          <p:spPr bwMode="auto">
            <a:xfrm>
              <a:off x="0" y="864"/>
              <a:ext cx="4128" cy="4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
              </a:pPr>
              <a:r>
                <a:rPr lang="ru-RU" altLang="en-US" sz="1200">
                  <a:solidFill>
                    <a:srgbClr val="0000FF"/>
                  </a:solidFill>
                  <a:cs typeface="Times New Roman" panose="02020603050405020304" pitchFamily="18" charset="0"/>
                </a:rPr>
                <a:t> Хоч</a:t>
              </a:r>
              <a:r>
                <a:rPr lang="ru-RU" altLang="en-US" sz="1200">
                  <a:solidFill>
                    <a:srgbClr val="0000FF"/>
                  </a:solidFill>
                </a:rPr>
                <a:t>у </a:t>
              </a:r>
              <a:r>
                <a:rPr lang="ru-RU" altLang="en-US" sz="1200">
                  <a:solidFill>
                    <a:srgbClr val="0000FF"/>
                  </a:solidFill>
                  <a:cs typeface="Times New Roman" panose="02020603050405020304" pitchFamily="18" charset="0"/>
                </a:rPr>
                <a:t>быть хорошим, жд</a:t>
              </a:r>
              <a:r>
                <a:rPr lang="ru-RU" altLang="en-US" sz="1200">
                  <a:solidFill>
                    <a:srgbClr val="0000FF"/>
                  </a:solidFill>
                </a:rPr>
                <a:t>у </a:t>
              </a:r>
              <a:r>
                <a:rPr lang="ru-RU" altLang="en-US" sz="1200">
                  <a:solidFill>
                    <a:srgbClr val="0000FF"/>
                  </a:solidFill>
                  <a:cs typeface="Times New Roman" panose="02020603050405020304" pitchFamily="18" charset="0"/>
                </a:rPr>
                <a:t> похвалы, одобрения, </a:t>
              </a:r>
              <a:endParaRPr lang="ru-RU" altLang="en-US" sz="1200">
                <a:solidFill>
                  <a:srgbClr val="0000FF"/>
                </a:solidFill>
              </a:endParaRPr>
            </a:p>
            <a:p>
              <a:pPr eaLnBrk="1" hangingPunct="1">
                <a:buFont typeface="Wingdings" panose="05000000000000000000" pitchFamily="2" charset="2"/>
                <a:buNone/>
              </a:pPr>
              <a:r>
                <a:rPr lang="ru-RU" altLang="en-US" sz="1200">
                  <a:solidFill>
                    <a:srgbClr val="0000FF"/>
                  </a:solidFill>
                  <a:cs typeface="Times New Roman" panose="02020603050405020304" pitchFamily="18" charset="0"/>
                </a:rPr>
                <a:t>эмоционально-положительного подкрепления со стороны взрослого.</a:t>
              </a:r>
            </a:p>
            <a:p>
              <a:pPr eaLnBrk="1" hangingPunct="1">
                <a:buFont typeface="Wingdings" panose="05000000000000000000" pitchFamily="2" charset="2"/>
                <a:buChar char="{"/>
              </a:pPr>
              <a:r>
                <a:rPr lang="ru-RU" altLang="en-US" sz="1200">
                  <a:solidFill>
                    <a:srgbClr val="FF6600"/>
                  </a:solidFill>
                  <a:cs typeface="Times New Roman" panose="02020603050405020304" pitchFamily="18" charset="0"/>
                </a:rPr>
                <a:t> Проявля</a:t>
              </a:r>
              <a:r>
                <a:rPr lang="ru-RU" altLang="en-US" sz="1200">
                  <a:solidFill>
                    <a:srgbClr val="FF6600"/>
                  </a:solidFill>
                </a:rPr>
                <a:t>ю</a:t>
              </a:r>
              <a:r>
                <a:rPr lang="ru-RU" altLang="en-US" sz="1200">
                  <a:solidFill>
                    <a:srgbClr val="FF6600"/>
                  </a:solidFill>
                  <a:cs typeface="Times New Roman" panose="02020603050405020304" pitchFamily="18" charset="0"/>
                </a:rPr>
                <a:t> инициативу, независимость.</a:t>
              </a:r>
              <a:endParaRPr lang="ru-RU" altLang="en-US" sz="1200">
                <a:solidFill>
                  <a:srgbClr val="FF6600"/>
                </a:solidFill>
              </a:endParaRPr>
            </a:p>
            <a:p>
              <a:pPr eaLnBrk="1" hangingPunct="1">
                <a:buFont typeface="Wingdings" panose="05000000000000000000" pitchFamily="2" charset="2"/>
                <a:buNone/>
              </a:pPr>
              <a:r>
                <a:rPr lang="ru-RU" altLang="en-US" sz="1200"/>
                <a:t>  </a:t>
              </a:r>
              <a:r>
                <a:rPr lang="ru-RU" altLang="en-US" sz="1200">
                  <a:solidFill>
                    <a:srgbClr val="008000"/>
                  </a:solidFill>
                  <a:latin typeface="Wingdings" panose="05000000000000000000" pitchFamily="2" charset="2"/>
                  <a:cs typeface="Times New Roman" panose="02020603050405020304" pitchFamily="18" charset="0"/>
                </a:rPr>
                <a:t>{</a:t>
              </a:r>
              <a:r>
                <a:rPr lang="ru-RU" altLang="en-US" sz="1200">
                  <a:solidFill>
                    <a:srgbClr val="008000"/>
                  </a:solidFill>
                  <a:cs typeface="Times New Roman" panose="02020603050405020304" pitchFamily="18" charset="0"/>
                </a:rPr>
                <a:t> Испытыва</a:t>
              </a:r>
              <a:r>
                <a:rPr lang="ru-RU" altLang="en-US" sz="1200">
                  <a:solidFill>
                    <a:srgbClr val="008000"/>
                  </a:solidFill>
                </a:rPr>
                <a:t>ю</a:t>
              </a:r>
              <a:r>
                <a:rPr lang="ru-RU" altLang="en-US" sz="1200">
                  <a:solidFill>
                    <a:srgbClr val="008000"/>
                  </a:solidFill>
                  <a:cs typeface="Times New Roman" panose="02020603050405020304" pitchFamily="18" charset="0"/>
                </a:rPr>
                <a:t> эмоциональное удовлетворение, если смог что-то выполнить.</a:t>
              </a:r>
            </a:p>
            <a:p>
              <a:pPr eaLnBrk="1" hangingPunct="1"/>
              <a:r>
                <a:rPr lang="ru-RU" altLang="en-US" sz="1200"/>
                <a:t>   </a:t>
              </a:r>
              <a:r>
                <a:rPr lang="ru-RU" altLang="en-US" sz="1200">
                  <a:solidFill>
                    <a:srgbClr val="CC0000"/>
                  </a:solidFill>
                  <a:latin typeface="Wingdings" panose="05000000000000000000" pitchFamily="2" charset="2"/>
                  <a:cs typeface="Times New Roman" panose="02020603050405020304" pitchFamily="18" charset="0"/>
                </a:rPr>
                <a:t>{</a:t>
              </a:r>
              <a:r>
                <a:rPr lang="ru-RU" altLang="en-US" sz="1200">
                  <a:solidFill>
                    <a:srgbClr val="CC0000"/>
                  </a:solidFill>
                  <a:cs typeface="Times New Roman" panose="02020603050405020304" pitchFamily="18" charset="0"/>
                </a:rPr>
                <a:t> Проявля</a:t>
              </a:r>
              <a:r>
                <a:rPr lang="ru-RU" altLang="en-US" sz="1200">
                  <a:solidFill>
                    <a:srgbClr val="CC0000"/>
                  </a:solidFill>
                </a:rPr>
                <a:t>ю</a:t>
              </a:r>
              <a:r>
                <a:rPr lang="ru-RU" altLang="en-US" sz="1200">
                  <a:solidFill>
                    <a:srgbClr val="CC0000"/>
                  </a:solidFill>
                  <a:cs typeface="Times New Roman" panose="02020603050405020304" pitchFamily="18" charset="0"/>
                </a:rPr>
                <a:t> чувство гордости за себя («лучше всех бегаю»), за родителей («папа</a:t>
              </a:r>
              <a:r>
                <a:rPr lang="ru-RU" altLang="en-US" sz="1200">
                  <a:solidFill>
                    <a:srgbClr val="CC0000"/>
                  </a:solidFill>
                </a:rPr>
                <a:t> </a:t>
              </a:r>
            </a:p>
            <a:p>
              <a:pPr eaLnBrk="1" hangingPunct="1"/>
              <a:r>
                <a:rPr lang="ru-RU" altLang="en-US" sz="1200">
                  <a:solidFill>
                    <a:srgbClr val="CC0000"/>
                  </a:solidFill>
                </a:rPr>
                <a:t>          </a:t>
              </a:r>
              <a:r>
                <a:rPr lang="ru-RU" altLang="en-US" sz="1200">
                  <a:solidFill>
                    <a:srgbClr val="CC0000"/>
                  </a:solidFill>
                  <a:cs typeface="Times New Roman" panose="02020603050405020304" pitchFamily="18" charset="0"/>
                </a:rPr>
                <a:t>самый сильный», «мама самая красивая»).</a:t>
              </a:r>
            </a:p>
            <a:p>
              <a:pPr eaLnBrk="1" hangingPunct="1"/>
              <a:r>
                <a:rPr lang="ru-RU" altLang="en-US" sz="1200"/>
                <a:t>      </a:t>
              </a:r>
              <a:r>
                <a:rPr lang="ru-RU" altLang="en-US" sz="1200">
                  <a:solidFill>
                    <a:srgbClr val="9900CC"/>
                  </a:solidFill>
                  <a:latin typeface="Wingdings" panose="05000000000000000000" pitchFamily="2" charset="2"/>
                  <a:cs typeface="Times New Roman" panose="02020603050405020304" pitchFamily="18" charset="0"/>
                </a:rPr>
                <a:t>{</a:t>
              </a:r>
              <a:r>
                <a:rPr lang="ru-RU" altLang="en-US" sz="1200">
                  <a:solidFill>
                    <a:srgbClr val="9900CC"/>
                  </a:solidFill>
                  <a:cs typeface="Times New Roman" panose="02020603050405020304" pitchFamily="18" charset="0"/>
                </a:rPr>
                <a:t> Любознателен, любопытен.</a:t>
              </a:r>
            </a:p>
            <a:p>
              <a:pPr eaLnBrk="1" hangingPunct="1"/>
              <a:r>
                <a:rPr lang="ru-RU" altLang="en-US" sz="1200"/>
                <a:t>       </a:t>
              </a:r>
              <a:r>
                <a:rPr lang="ru-RU" altLang="en-US" sz="1200">
                  <a:solidFill>
                    <a:srgbClr val="0000FF"/>
                  </a:solidFill>
                  <a:latin typeface="Wingdings" panose="05000000000000000000" pitchFamily="2" charset="2"/>
                  <a:cs typeface="Times New Roman" panose="02020603050405020304" pitchFamily="18" charset="0"/>
                </a:rPr>
                <a:t>{</a:t>
              </a:r>
              <a:r>
                <a:rPr lang="ru-RU" altLang="en-US" sz="1200">
                  <a:solidFill>
                    <a:srgbClr val="0000FF"/>
                  </a:solidFill>
                  <a:cs typeface="Times New Roman" panose="02020603050405020304" pitchFamily="18" charset="0"/>
                </a:rPr>
                <a:t> </a:t>
              </a:r>
              <a:r>
                <a:rPr lang="ru-RU" altLang="en-US" sz="1200">
                  <a:solidFill>
                    <a:srgbClr val="0000FF"/>
                  </a:solidFill>
                </a:rPr>
                <a:t>Моя д</a:t>
              </a:r>
              <a:r>
                <a:rPr lang="ru-RU" altLang="en-US" sz="1200">
                  <a:solidFill>
                    <a:srgbClr val="0000FF"/>
                  </a:solidFill>
                  <a:cs typeface="Times New Roman" panose="02020603050405020304" pitchFamily="18" charset="0"/>
                </a:rPr>
                <a:t>олговременная память опирается на прежние эмоциональные переживания,</a:t>
              </a:r>
              <a:endParaRPr lang="ru-RU" altLang="en-US" sz="1200">
                <a:solidFill>
                  <a:srgbClr val="0000FF"/>
                </a:solidFill>
              </a:endParaRPr>
            </a:p>
            <a:p>
              <a:pPr eaLnBrk="1" hangingPunct="1"/>
              <a:r>
                <a:rPr lang="ru-RU" altLang="en-US" sz="1200">
                  <a:solidFill>
                    <a:srgbClr val="0000FF"/>
                  </a:solidFill>
                </a:rPr>
                <a:t>          </a:t>
              </a:r>
              <a:r>
                <a:rPr lang="ru-RU" altLang="en-US" sz="1200">
                  <a:solidFill>
                    <a:srgbClr val="0000FF"/>
                  </a:solidFill>
                  <a:cs typeface="Times New Roman" panose="02020603050405020304" pitchFamily="18" charset="0"/>
                </a:rPr>
                <a:t> </a:t>
              </a:r>
              <a:r>
                <a:rPr lang="ru-RU" altLang="en-US" sz="1200">
                  <a:solidFill>
                    <a:srgbClr val="0000FF"/>
                  </a:solidFill>
                </a:rPr>
                <a:t>  </a:t>
              </a:r>
              <a:r>
                <a:rPr lang="ru-RU" altLang="en-US" sz="1200">
                  <a:solidFill>
                    <a:srgbClr val="0000FF"/>
                  </a:solidFill>
                  <a:cs typeface="Times New Roman" panose="02020603050405020304" pitchFamily="18" charset="0"/>
                </a:rPr>
                <a:t>могут возникать воспоминания за последний год.</a:t>
              </a:r>
            </a:p>
            <a:p>
              <a:pPr eaLnBrk="1" hangingPunct="1"/>
              <a:r>
                <a:rPr lang="ru-RU" altLang="en-US" sz="1200"/>
                <a:t>         </a:t>
              </a:r>
              <a:r>
                <a:rPr lang="ru-RU" altLang="en-US" sz="1200">
                  <a:solidFill>
                    <a:srgbClr val="FF6600"/>
                  </a:solidFill>
                  <a:latin typeface="Wingdings" panose="05000000000000000000" pitchFamily="2" charset="2"/>
                  <a:cs typeface="Times New Roman" panose="02020603050405020304" pitchFamily="18" charset="0"/>
                </a:rPr>
                <a:t>{</a:t>
              </a:r>
              <a:r>
                <a:rPr lang="ru-RU" altLang="en-US" sz="1200">
                  <a:solidFill>
                    <a:srgbClr val="FF6600"/>
                  </a:solidFill>
                  <a:cs typeface="Times New Roman" panose="02020603050405020304" pitchFamily="18" charset="0"/>
                </a:rPr>
                <a:t> Проявля</a:t>
              </a:r>
              <a:r>
                <a:rPr lang="ru-RU" altLang="en-US" sz="1200">
                  <a:solidFill>
                    <a:srgbClr val="FF6600"/>
                  </a:solidFill>
                </a:rPr>
                <a:t>ю</a:t>
              </a:r>
              <a:r>
                <a:rPr lang="ru-RU" altLang="en-US" sz="1200">
                  <a:solidFill>
                    <a:srgbClr val="FF6600"/>
                  </a:solidFill>
                  <a:cs typeface="Times New Roman" panose="02020603050405020304" pitchFamily="18" charset="0"/>
                </a:rPr>
                <a:t> эмоциональную сдержанность: не крич</a:t>
              </a:r>
              <a:r>
                <a:rPr lang="ru-RU" altLang="en-US" sz="1200">
                  <a:solidFill>
                    <a:srgbClr val="FF6600"/>
                  </a:solidFill>
                </a:rPr>
                <a:t>у</a:t>
              </a:r>
              <a:r>
                <a:rPr lang="ru-RU" altLang="en-US" sz="1200">
                  <a:solidFill>
                    <a:srgbClr val="FF6600"/>
                  </a:solidFill>
                  <a:cs typeface="Times New Roman" panose="02020603050405020304" pitchFamily="18" charset="0"/>
                </a:rPr>
                <a:t> в общественных местах,</a:t>
              </a:r>
              <a:r>
                <a:rPr lang="ru-RU" altLang="en-US" sz="1200">
                  <a:solidFill>
                    <a:srgbClr val="FF6600"/>
                  </a:solidFill>
                </a:rPr>
                <a:t> </a:t>
              </a:r>
            </a:p>
            <a:p>
              <a:pPr eaLnBrk="1" hangingPunct="1"/>
              <a:r>
                <a:rPr lang="ru-RU" altLang="en-US" sz="1200">
                  <a:solidFill>
                    <a:srgbClr val="FF6600"/>
                  </a:solidFill>
                </a:rPr>
                <a:t>              </a:t>
              </a:r>
              <a:r>
                <a:rPr lang="ru-RU" altLang="en-US" sz="1200">
                  <a:solidFill>
                    <a:srgbClr val="FF6600"/>
                  </a:solidFill>
                  <a:cs typeface="Times New Roman" panose="02020603050405020304" pitchFamily="18" charset="0"/>
                </a:rPr>
                <a:t> спокойно слуш</a:t>
              </a:r>
              <a:r>
                <a:rPr lang="ru-RU" altLang="en-US" sz="1200">
                  <a:solidFill>
                    <a:srgbClr val="FF6600"/>
                  </a:solidFill>
                </a:rPr>
                <a:t>аю</a:t>
              </a:r>
              <a:r>
                <a:rPr lang="ru-RU" altLang="en-US" sz="1200">
                  <a:solidFill>
                    <a:srgbClr val="FF6600"/>
                  </a:solidFill>
                  <a:cs typeface="Times New Roman" panose="02020603050405020304" pitchFamily="18" charset="0"/>
                </a:rPr>
                <a:t> просьбу взрослого и выполня</a:t>
              </a:r>
              <a:r>
                <a:rPr lang="ru-RU" altLang="en-US" sz="1200">
                  <a:solidFill>
                    <a:srgbClr val="FF6600"/>
                  </a:solidFill>
                </a:rPr>
                <a:t>ю</a:t>
              </a:r>
              <a:r>
                <a:rPr lang="ru-RU" altLang="en-US" sz="1200">
                  <a:solidFill>
                    <a:srgbClr val="FF6600"/>
                  </a:solidFill>
                  <a:cs typeface="Times New Roman" panose="02020603050405020304" pitchFamily="18" charset="0"/>
                </a:rPr>
                <a:t> ее, переста</a:t>
              </a:r>
              <a:r>
                <a:rPr lang="ru-RU" altLang="en-US" sz="1200">
                  <a:solidFill>
                    <a:srgbClr val="FF6600"/>
                  </a:solidFill>
                </a:rPr>
                <a:t>ю</a:t>
              </a:r>
              <a:r>
                <a:rPr lang="ru-RU" altLang="en-US" sz="1200">
                  <a:solidFill>
                    <a:srgbClr val="FF6600"/>
                  </a:solidFill>
                  <a:cs typeface="Times New Roman" panose="02020603050405020304" pitchFamily="18" charset="0"/>
                </a:rPr>
                <a:t> плакать при</a:t>
              </a:r>
              <a:endParaRPr lang="ru-RU" altLang="en-US" sz="1200">
                <a:solidFill>
                  <a:srgbClr val="FF6600"/>
                </a:solidFill>
              </a:endParaRPr>
            </a:p>
            <a:p>
              <a:pPr eaLnBrk="1" hangingPunct="1"/>
              <a:r>
                <a:rPr lang="ru-RU" altLang="en-US" sz="1200">
                  <a:solidFill>
                    <a:srgbClr val="FF6600"/>
                  </a:solidFill>
                </a:rPr>
                <a:t>               </a:t>
              </a:r>
              <a:r>
                <a:rPr lang="ru-RU" altLang="en-US" sz="1200">
                  <a:solidFill>
                    <a:srgbClr val="FF6600"/>
                  </a:solidFill>
                  <a:cs typeface="Times New Roman" panose="02020603050405020304" pitchFamily="18" charset="0"/>
                </a:rPr>
                <a:t> обоснованном запрете.</a:t>
              </a:r>
            </a:p>
            <a:p>
              <a:pPr eaLnBrk="1" hangingPunct="1"/>
              <a:r>
                <a:rPr lang="ru-RU" altLang="en-US" sz="1200"/>
                <a:t>            </a:t>
              </a:r>
              <a:r>
                <a:rPr lang="ru-RU" altLang="en-US" sz="1200">
                  <a:solidFill>
                    <a:srgbClr val="008000"/>
                  </a:solidFill>
                  <a:latin typeface="Wingdings" panose="05000000000000000000" pitchFamily="2" charset="2"/>
                  <a:cs typeface="Times New Roman" panose="02020603050405020304" pitchFamily="18" charset="0"/>
                </a:rPr>
                <a:t>{</a:t>
              </a:r>
              <a:r>
                <a:rPr lang="ru-RU" altLang="en-US" sz="1200">
                  <a:solidFill>
                    <a:srgbClr val="008000"/>
                  </a:solidFill>
                  <a:cs typeface="Times New Roman" panose="02020603050405020304" pitchFamily="18" charset="0"/>
                </a:rPr>
                <a:t> Непослушен, эмоционально напряжен при ограничении движений, при </a:t>
              </a:r>
              <a:r>
                <a:rPr lang="ru-RU" altLang="en-US" sz="1200">
                  <a:solidFill>
                    <a:srgbClr val="008000"/>
                  </a:solidFill>
                </a:rPr>
                <a:t> </a:t>
              </a:r>
            </a:p>
            <a:p>
              <a:pPr eaLnBrk="1" hangingPunct="1"/>
              <a:r>
                <a:rPr lang="ru-RU" altLang="en-US" sz="1200">
                  <a:solidFill>
                    <a:srgbClr val="008000"/>
                  </a:solidFill>
                </a:rPr>
                <a:t>                  н</a:t>
              </a:r>
              <a:r>
                <a:rPr lang="ru-RU" altLang="en-US" sz="1200">
                  <a:solidFill>
                    <a:srgbClr val="008000"/>
                  </a:solidFill>
                  <a:cs typeface="Times New Roman" panose="02020603050405020304" pitchFamily="18" charset="0"/>
                </a:rPr>
                <a:t>епонимании взрослым </a:t>
              </a:r>
              <a:r>
                <a:rPr lang="ru-RU" altLang="en-US" sz="1200">
                  <a:solidFill>
                    <a:srgbClr val="008000"/>
                  </a:solidFill>
                </a:rPr>
                <a:t>моих</a:t>
              </a:r>
              <a:r>
                <a:rPr lang="ru-RU" altLang="en-US" sz="1200">
                  <a:solidFill>
                    <a:srgbClr val="008000"/>
                  </a:solidFill>
                  <a:cs typeface="Times New Roman" panose="02020603050405020304" pitchFamily="18" charset="0"/>
                </a:rPr>
                <a:t> просьб и желаний. Мо</a:t>
              </a:r>
              <a:r>
                <a:rPr lang="ru-RU" altLang="en-US" sz="1200">
                  <a:solidFill>
                    <a:srgbClr val="008000"/>
                  </a:solidFill>
                </a:rPr>
                <a:t>гу</a:t>
              </a:r>
              <a:r>
                <a:rPr lang="ru-RU" altLang="en-US" sz="1200">
                  <a:solidFill>
                    <a:srgbClr val="008000"/>
                  </a:solidFill>
                  <a:cs typeface="Times New Roman" panose="02020603050405020304" pitchFamily="18" charset="0"/>
                </a:rPr>
                <a:t> быть настойчивым в своих </a:t>
              </a:r>
              <a:endParaRPr lang="ru-RU" altLang="en-US" sz="1200">
                <a:solidFill>
                  <a:srgbClr val="008000"/>
                </a:solidFill>
              </a:endParaRPr>
            </a:p>
            <a:p>
              <a:pPr eaLnBrk="1" hangingPunct="1"/>
              <a:r>
                <a:rPr lang="ru-RU" altLang="en-US" sz="1200">
                  <a:solidFill>
                    <a:srgbClr val="008000"/>
                  </a:solidFill>
                </a:rPr>
                <a:t>                   </a:t>
              </a:r>
              <a:r>
                <a:rPr lang="ru-RU" altLang="en-US" sz="1200">
                  <a:solidFill>
                    <a:srgbClr val="008000"/>
                  </a:solidFill>
                  <a:cs typeface="Times New Roman" panose="02020603050405020304" pitchFamily="18" charset="0"/>
                </a:rPr>
                <a:t>требованиях.</a:t>
              </a:r>
            </a:p>
            <a:p>
              <a:pPr eaLnBrk="1" hangingPunct="1"/>
              <a:r>
                <a:rPr lang="ru-RU" altLang="en-US" sz="1200"/>
                <a:t>                </a:t>
              </a:r>
              <a:r>
                <a:rPr lang="ru-RU" altLang="en-US" sz="1200">
                  <a:solidFill>
                    <a:srgbClr val="CC0000"/>
                  </a:solidFill>
                  <a:latin typeface="Wingdings" panose="05000000000000000000" pitchFamily="2" charset="2"/>
                  <a:cs typeface="Times New Roman" panose="02020603050405020304" pitchFamily="18" charset="0"/>
                </a:rPr>
                <a:t>{</a:t>
              </a:r>
              <a:r>
                <a:rPr lang="ru-RU" altLang="en-US" sz="1200">
                  <a:solidFill>
                    <a:srgbClr val="CC0000"/>
                  </a:solidFill>
                  <a:cs typeface="Times New Roman" panose="02020603050405020304" pitchFamily="18" charset="0"/>
                </a:rPr>
                <a:t> Пережива</a:t>
              </a:r>
              <a:r>
                <a:rPr lang="ru-RU" altLang="en-US" sz="1200">
                  <a:solidFill>
                    <a:srgbClr val="CC0000"/>
                  </a:solidFill>
                </a:rPr>
                <a:t>ю</a:t>
              </a:r>
              <a:r>
                <a:rPr lang="ru-RU" altLang="en-US" sz="1200">
                  <a:solidFill>
                    <a:srgbClr val="CC0000"/>
                  </a:solidFill>
                  <a:cs typeface="Times New Roman" panose="02020603050405020304" pitchFamily="18" charset="0"/>
                </a:rPr>
                <a:t>, если ругают.</a:t>
              </a:r>
            </a:p>
            <a:p>
              <a:pPr eaLnBrk="1" hangingPunct="1"/>
              <a:r>
                <a:rPr lang="ru-RU" altLang="en-US" sz="1200"/>
                <a:t>                 </a:t>
              </a:r>
              <a:r>
                <a:rPr lang="ru-RU" altLang="en-US" sz="1200">
                  <a:solidFill>
                    <a:srgbClr val="CC00CC"/>
                  </a:solidFill>
                  <a:latin typeface="Wingdings" panose="05000000000000000000" pitchFamily="2" charset="2"/>
                  <a:cs typeface="Times New Roman" panose="02020603050405020304" pitchFamily="18" charset="0"/>
                </a:rPr>
                <a:t>{</a:t>
              </a:r>
              <a:r>
                <a:rPr lang="ru-RU" altLang="en-US" sz="1200">
                  <a:solidFill>
                    <a:srgbClr val="CC00CC"/>
                  </a:solidFill>
                  <a:cs typeface="Times New Roman" panose="02020603050405020304" pitchFamily="18" charset="0"/>
                </a:rPr>
                <a:t> Испытыва</a:t>
              </a:r>
              <a:r>
                <a:rPr lang="ru-RU" altLang="en-US" sz="1200">
                  <a:solidFill>
                    <a:srgbClr val="CC00CC"/>
                  </a:solidFill>
                </a:rPr>
                <a:t>ю</a:t>
              </a:r>
              <a:r>
                <a:rPr lang="ru-RU" altLang="en-US" sz="1200">
                  <a:solidFill>
                    <a:srgbClr val="CC00CC"/>
                  </a:solidFill>
                  <a:cs typeface="Times New Roman" panose="02020603050405020304" pitchFamily="18" charset="0"/>
                </a:rPr>
                <a:t> чувство огорчения, стыда. Понима</a:t>
              </a:r>
              <a:r>
                <a:rPr lang="ru-RU" altLang="en-US" sz="1200">
                  <a:solidFill>
                    <a:srgbClr val="CC00CC"/>
                  </a:solidFill>
                </a:rPr>
                <a:t>ю</a:t>
              </a:r>
              <a:r>
                <a:rPr lang="ru-RU" altLang="en-US" sz="1200">
                  <a:solidFill>
                    <a:srgbClr val="CC00CC"/>
                  </a:solidFill>
                  <a:cs typeface="Times New Roman" panose="02020603050405020304" pitchFamily="18" charset="0"/>
                </a:rPr>
                <a:t>, что сделал что-то плохо.</a:t>
              </a:r>
            </a:p>
            <a:p>
              <a:pPr eaLnBrk="1" hangingPunct="1"/>
              <a:r>
                <a:rPr lang="ru-RU" altLang="en-US" sz="1200"/>
                <a:t>                  </a:t>
              </a:r>
              <a:r>
                <a:rPr lang="ru-RU" altLang="en-US" sz="1200">
                  <a:solidFill>
                    <a:srgbClr val="0000FF"/>
                  </a:solidFill>
                  <a:latin typeface="Wingdings" panose="05000000000000000000" pitchFamily="2" charset="2"/>
                  <a:cs typeface="Times New Roman" panose="02020603050405020304" pitchFamily="18" charset="0"/>
                </a:rPr>
                <a:t>{</a:t>
              </a:r>
              <a:r>
                <a:rPr lang="ru-RU" altLang="en-US" sz="1200">
                  <a:solidFill>
                    <a:srgbClr val="0000FF"/>
                  </a:solidFill>
                  <a:cs typeface="Times New Roman" panose="02020603050405020304" pitchFamily="18" charset="0"/>
                </a:rPr>
                <a:t> Понима</a:t>
              </a:r>
              <a:r>
                <a:rPr lang="ru-RU" altLang="en-US" sz="1200">
                  <a:solidFill>
                    <a:srgbClr val="0000FF"/>
                  </a:solidFill>
                </a:rPr>
                <a:t>ю</a:t>
              </a:r>
              <a:r>
                <a:rPr lang="ru-RU" altLang="en-US" sz="1200">
                  <a:solidFill>
                    <a:srgbClr val="0000FF"/>
                  </a:solidFill>
                  <a:cs typeface="Times New Roman" panose="02020603050405020304" pitchFamily="18" charset="0"/>
                </a:rPr>
                <a:t>, если плохо делает кто-то другой. Да</a:t>
              </a:r>
              <a:r>
                <a:rPr lang="ru-RU" altLang="en-US" sz="1200">
                  <a:solidFill>
                    <a:srgbClr val="0000FF"/>
                  </a:solidFill>
                </a:rPr>
                <a:t>ю</a:t>
              </a:r>
              <a:r>
                <a:rPr lang="ru-RU" altLang="en-US" sz="1200">
                  <a:solidFill>
                    <a:srgbClr val="0000FF"/>
                  </a:solidFill>
                  <a:cs typeface="Times New Roman" panose="02020603050405020304" pitchFamily="18" charset="0"/>
                </a:rPr>
                <a:t> эмоционально-отрицательную</a:t>
              </a:r>
              <a:endParaRPr lang="ru-RU" altLang="en-US" sz="1200">
                <a:solidFill>
                  <a:srgbClr val="0000FF"/>
                </a:solidFill>
              </a:endParaRPr>
            </a:p>
            <a:p>
              <a:pPr eaLnBrk="1" hangingPunct="1"/>
              <a:r>
                <a:rPr lang="ru-RU" altLang="en-US" sz="1200">
                  <a:solidFill>
                    <a:srgbClr val="0000FF"/>
                  </a:solidFill>
                </a:rPr>
                <a:t>                       </a:t>
              </a:r>
              <a:r>
                <a:rPr lang="ru-RU" altLang="en-US" sz="1200">
                  <a:solidFill>
                    <a:srgbClr val="0000FF"/>
                  </a:solidFill>
                  <a:cs typeface="Times New Roman" panose="02020603050405020304" pitchFamily="18" charset="0"/>
                </a:rPr>
                <a:t> оценку («нельзя обижать, ломать, рвать, отнимать, драться»).</a:t>
              </a:r>
            </a:p>
            <a:p>
              <a:pPr eaLnBrk="1" hangingPunct="1"/>
              <a:r>
                <a:rPr lang="ru-RU" altLang="en-US" sz="1200"/>
                <a:t>                    </a:t>
              </a:r>
              <a:r>
                <a:rPr lang="ru-RU" altLang="en-US" sz="1200">
                  <a:solidFill>
                    <a:srgbClr val="FF6600"/>
                  </a:solidFill>
                  <a:latin typeface="Wingdings" panose="05000000000000000000" pitchFamily="2" charset="2"/>
                  <a:cs typeface="Times New Roman" panose="02020603050405020304" pitchFamily="18" charset="0"/>
                </a:rPr>
                <a:t>{</a:t>
              </a:r>
              <a:r>
                <a:rPr lang="ru-RU" altLang="en-US" sz="1200">
                  <a:solidFill>
                    <a:srgbClr val="FF6600"/>
                  </a:solidFill>
                  <a:cs typeface="Times New Roman" panose="02020603050405020304" pitchFamily="18" charset="0"/>
                </a:rPr>
                <a:t> Владе</a:t>
              </a:r>
              <a:r>
                <a:rPr lang="ru-RU" altLang="en-US" sz="1200">
                  <a:solidFill>
                    <a:srgbClr val="FF6600"/>
                  </a:solidFill>
                </a:rPr>
                <a:t>ю</a:t>
              </a:r>
              <a:r>
                <a:rPr lang="ru-RU" altLang="en-US" sz="1200">
                  <a:solidFill>
                    <a:srgbClr val="FF6600"/>
                  </a:solidFill>
                  <a:cs typeface="Times New Roman" panose="02020603050405020304" pitchFamily="18" charset="0"/>
                </a:rPr>
                <a:t> неречевыми способами эмоционального общения. Свои чувства</a:t>
              </a:r>
              <a:endParaRPr lang="ru-RU" altLang="en-US" sz="1200">
                <a:solidFill>
                  <a:srgbClr val="FF6600"/>
                </a:solidFill>
              </a:endParaRPr>
            </a:p>
            <a:p>
              <a:pPr eaLnBrk="1" hangingPunct="1"/>
              <a:r>
                <a:rPr lang="ru-RU" altLang="en-US" sz="1200">
                  <a:solidFill>
                    <a:srgbClr val="FF6600"/>
                  </a:solidFill>
                </a:rPr>
                <a:t>                         </a:t>
              </a:r>
              <a:r>
                <a:rPr lang="ru-RU" altLang="en-US" sz="1200">
                  <a:solidFill>
                    <a:srgbClr val="FF6600"/>
                  </a:solidFill>
                  <a:cs typeface="Times New Roman" panose="02020603050405020304" pitchFamily="18" charset="0"/>
                </a:rPr>
                <a:t> выража</a:t>
              </a:r>
              <a:r>
                <a:rPr lang="ru-RU" altLang="en-US" sz="1200">
                  <a:solidFill>
                    <a:srgbClr val="FF6600"/>
                  </a:solidFill>
                </a:rPr>
                <a:t>ю</a:t>
              </a:r>
              <a:r>
                <a:rPr lang="ru-RU" altLang="en-US" sz="1200">
                  <a:solidFill>
                    <a:srgbClr val="FF6600"/>
                  </a:solidFill>
                  <a:cs typeface="Times New Roman" panose="02020603050405020304" pitchFamily="18" charset="0"/>
                </a:rPr>
                <a:t> взглядом, мимикой, тоном, жестами, выразительными движениями</a:t>
              </a:r>
              <a:r>
                <a:rPr lang="ru-RU" altLang="en-US" sz="1200">
                  <a:solidFill>
                    <a:srgbClr val="FF6600"/>
                  </a:solidFill>
                </a:rPr>
                <a:t>.</a:t>
              </a:r>
            </a:p>
            <a:p>
              <a:pPr eaLnBrk="1" hangingPunct="1"/>
              <a:r>
                <a:rPr lang="ru-RU" altLang="en-US" sz="1200"/>
                <a:t>                      </a:t>
              </a:r>
              <a:r>
                <a:rPr lang="ru-RU" altLang="en-US" sz="1200">
                  <a:solidFill>
                    <a:srgbClr val="008000"/>
                  </a:solidFill>
                  <a:latin typeface="Wingdings" panose="05000000000000000000" pitchFamily="2" charset="2"/>
                  <a:cs typeface="Times New Roman" panose="02020603050405020304" pitchFamily="18" charset="0"/>
                </a:rPr>
                <a:t>{</a:t>
              </a:r>
              <a:r>
                <a:rPr lang="ru-RU" altLang="en-US" sz="1200">
                  <a:solidFill>
                    <a:srgbClr val="008000"/>
                  </a:solidFill>
                  <a:cs typeface="Times New Roman" panose="02020603050405020304" pitchFamily="18" charset="0"/>
                </a:rPr>
                <a:t> Речь насыща</a:t>
              </a:r>
              <a:r>
                <a:rPr lang="ru-RU" altLang="en-US" sz="1200">
                  <a:solidFill>
                    <a:srgbClr val="008000"/>
                  </a:solidFill>
                </a:rPr>
                <a:t>ю</a:t>
              </a:r>
              <a:r>
                <a:rPr lang="ru-RU" altLang="en-US" sz="1200">
                  <a:solidFill>
                    <a:srgbClr val="008000"/>
                  </a:solidFill>
                  <a:cs typeface="Times New Roman" panose="02020603050405020304" pitchFamily="18" charset="0"/>
                </a:rPr>
                <a:t> эмоционально-выразительными оттенками </a:t>
              </a:r>
              <a:r>
                <a:rPr lang="ru-RU" altLang="en-US" sz="1000">
                  <a:solidFill>
                    <a:srgbClr val="008000"/>
                  </a:solidFill>
                  <a:cs typeface="Times New Roman" panose="02020603050405020304" pitchFamily="18" charset="0"/>
                </a:rPr>
                <a:t>(часто по подражанию).</a:t>
              </a:r>
            </a:p>
            <a:p>
              <a:pPr eaLnBrk="1" hangingPunct="1"/>
              <a:r>
                <a:rPr lang="ru-RU" altLang="en-US" sz="1200"/>
                <a:t>                       </a:t>
              </a:r>
              <a:r>
                <a:rPr lang="ru-RU" altLang="en-US" sz="1200">
                  <a:solidFill>
                    <a:srgbClr val="CC0000"/>
                  </a:solidFill>
                  <a:latin typeface="Wingdings" panose="05000000000000000000" pitchFamily="2" charset="2"/>
                  <a:cs typeface="Times New Roman" panose="02020603050405020304" pitchFamily="18" charset="0"/>
                </a:rPr>
                <a:t>{</a:t>
              </a:r>
              <a:r>
                <a:rPr lang="ru-RU" altLang="en-US" sz="1200">
                  <a:solidFill>
                    <a:srgbClr val="CC0000"/>
                  </a:solidFill>
                  <a:cs typeface="Times New Roman" panose="02020603050405020304" pitchFamily="18" charset="0"/>
                </a:rPr>
                <a:t> Обознача</a:t>
              </a:r>
              <a:r>
                <a:rPr lang="ru-RU" altLang="en-US" sz="1200">
                  <a:solidFill>
                    <a:srgbClr val="CC0000"/>
                  </a:solidFill>
                </a:rPr>
                <a:t>ю</a:t>
              </a:r>
              <a:r>
                <a:rPr lang="ru-RU" altLang="en-US" sz="1200">
                  <a:solidFill>
                    <a:srgbClr val="CC0000"/>
                  </a:solidFill>
                  <a:cs typeface="Times New Roman" panose="02020603050405020304" pitchFamily="18" charset="0"/>
                </a:rPr>
                <a:t> словом свои эмоциональные состояния: смеюсь, боюсь, замерз.</a:t>
              </a:r>
            </a:p>
            <a:p>
              <a:pPr eaLnBrk="1" hangingPunct="1"/>
              <a:r>
                <a:rPr lang="ru-RU" altLang="en-US" sz="1200"/>
                <a:t>                        </a:t>
              </a:r>
              <a:r>
                <a:rPr lang="ru-RU" altLang="en-US" sz="1200">
                  <a:solidFill>
                    <a:srgbClr val="CC00CC"/>
                  </a:solidFill>
                  <a:latin typeface="Wingdings" panose="05000000000000000000" pitchFamily="2" charset="2"/>
                  <a:cs typeface="Times New Roman" panose="02020603050405020304" pitchFamily="18" charset="0"/>
                </a:rPr>
                <a:t>{</a:t>
              </a:r>
              <a:r>
                <a:rPr lang="ru-RU" altLang="en-US" sz="1200">
                  <a:solidFill>
                    <a:srgbClr val="CC00CC"/>
                  </a:solidFill>
                  <a:cs typeface="Times New Roman" panose="02020603050405020304" pitchFamily="18" charset="0"/>
                </a:rPr>
                <a:t> </a:t>
              </a:r>
              <a:r>
                <a:rPr lang="ru-RU" altLang="en-US" sz="1200">
                  <a:solidFill>
                    <a:srgbClr val="CC00CC"/>
                  </a:solidFill>
                </a:rPr>
                <a:t>У меня м</a:t>
              </a:r>
              <a:r>
                <a:rPr lang="ru-RU" altLang="en-US" sz="1200">
                  <a:solidFill>
                    <a:srgbClr val="CC00CC"/>
                  </a:solidFill>
                  <a:cs typeface="Times New Roman" panose="02020603050405020304" pitchFamily="18" charset="0"/>
                </a:rPr>
                <a:t>огут возникать страхи, боязнь темноты.</a:t>
              </a:r>
            </a:p>
            <a:p>
              <a:pPr eaLnBrk="1" hangingPunct="1"/>
              <a:r>
                <a:rPr lang="ru-RU" altLang="en-US" sz="1200"/>
                <a:t>                         </a:t>
              </a:r>
              <a:r>
                <a:rPr lang="ru-RU" altLang="en-US" sz="1200">
                  <a:solidFill>
                    <a:srgbClr val="0000FF"/>
                  </a:solidFill>
                  <a:latin typeface="Wingdings" panose="05000000000000000000" pitchFamily="2" charset="2"/>
                  <a:cs typeface="Times New Roman" panose="02020603050405020304" pitchFamily="18" charset="0"/>
                </a:rPr>
                <a:t>{</a:t>
              </a:r>
              <a:r>
                <a:rPr lang="ru-RU" altLang="en-US" sz="1200">
                  <a:solidFill>
                    <a:srgbClr val="0000FF"/>
                  </a:solidFill>
                  <a:cs typeface="Times New Roman" panose="02020603050405020304" pitchFamily="18" charset="0"/>
                </a:rPr>
                <a:t> Начина</a:t>
              </a:r>
              <a:r>
                <a:rPr lang="ru-RU" altLang="en-US" sz="1200">
                  <a:solidFill>
                    <a:srgbClr val="0000FF"/>
                  </a:solidFill>
                </a:rPr>
                <a:t>ю</a:t>
              </a:r>
              <a:r>
                <a:rPr lang="ru-RU" altLang="en-US" sz="1200">
                  <a:solidFill>
                    <a:srgbClr val="0000FF"/>
                  </a:solidFill>
                  <a:cs typeface="Times New Roman" panose="02020603050405020304" pitchFamily="18" charset="0"/>
                </a:rPr>
                <a:t> понимать юмор.</a:t>
              </a:r>
            </a:p>
            <a:p>
              <a:pPr eaLnBrk="1" hangingPunct="1"/>
              <a:r>
                <a:rPr lang="ru-RU" altLang="en-US" sz="1200"/>
                <a:t>                          </a:t>
              </a:r>
              <a:r>
                <a:rPr lang="ru-RU" altLang="en-US" sz="1200">
                  <a:solidFill>
                    <a:srgbClr val="FF6600"/>
                  </a:solidFill>
                  <a:latin typeface="Wingdings" panose="05000000000000000000" pitchFamily="2" charset="2"/>
                  <a:cs typeface="Times New Roman" panose="02020603050405020304" pitchFamily="18" charset="0"/>
                </a:rPr>
                <a:t>{</a:t>
              </a:r>
              <a:r>
                <a:rPr lang="ru-RU" altLang="en-US" sz="1200">
                  <a:solidFill>
                    <a:srgbClr val="FF6600"/>
                  </a:solidFill>
                  <a:cs typeface="Times New Roman" panose="02020603050405020304" pitchFamily="18" charset="0"/>
                </a:rPr>
                <a:t> Эмоционально сопережива</a:t>
              </a:r>
              <a:r>
                <a:rPr lang="ru-RU" altLang="en-US" sz="1200">
                  <a:solidFill>
                    <a:srgbClr val="FF6600"/>
                  </a:solidFill>
                </a:rPr>
                <a:t>ю</a:t>
              </a:r>
              <a:r>
                <a:rPr lang="ru-RU" altLang="en-US" sz="1200">
                  <a:solidFill>
                    <a:srgbClr val="FF6600"/>
                  </a:solidFill>
                  <a:cs typeface="Times New Roman" panose="02020603050405020304" pitchFamily="18" charset="0"/>
                </a:rPr>
                <a:t> персонажам при слушании сказок, </a:t>
              </a:r>
              <a:endParaRPr lang="ru-RU" altLang="en-US" sz="1200">
                <a:solidFill>
                  <a:srgbClr val="FF6600"/>
                </a:solidFill>
              </a:endParaRPr>
            </a:p>
            <a:p>
              <a:pPr eaLnBrk="1" hangingPunct="1"/>
              <a:r>
                <a:rPr lang="ru-RU" altLang="en-US" sz="1200">
                  <a:solidFill>
                    <a:srgbClr val="FF6600"/>
                  </a:solidFill>
                </a:rPr>
                <a:t>                               </a:t>
              </a:r>
              <a:r>
                <a:rPr lang="ru-RU" altLang="en-US" sz="1200">
                  <a:solidFill>
                    <a:srgbClr val="FF6600"/>
                  </a:solidFill>
                  <a:cs typeface="Times New Roman" panose="02020603050405020304" pitchFamily="18" charset="0"/>
                </a:rPr>
                <a:t>при просмотре</a:t>
              </a:r>
              <a:r>
                <a:rPr lang="ru-RU" altLang="en-US" sz="1200">
                  <a:solidFill>
                    <a:srgbClr val="FF6600"/>
                  </a:solidFill>
                </a:rPr>
                <a:t> </a:t>
              </a:r>
              <a:r>
                <a:rPr lang="ru-RU" altLang="en-US" sz="1200">
                  <a:solidFill>
                    <a:srgbClr val="FF6600"/>
                  </a:solidFill>
                  <a:cs typeface="Times New Roman" panose="02020603050405020304" pitchFamily="18" charset="0"/>
                </a:rPr>
                <a:t> детских спектаклей, мультфильмов.</a:t>
              </a:r>
            </a:p>
            <a:p>
              <a:pPr eaLnBrk="1" hangingPunct="1"/>
              <a:r>
                <a:rPr lang="ru-RU" altLang="en-US" sz="1200"/>
                <a:t>                             </a:t>
              </a:r>
              <a:r>
                <a:rPr lang="ru-RU" altLang="en-US" sz="1200">
                  <a:solidFill>
                    <a:srgbClr val="008000"/>
                  </a:solidFill>
                  <a:latin typeface="Wingdings" panose="05000000000000000000" pitchFamily="2" charset="2"/>
                  <a:cs typeface="Times New Roman" panose="02020603050405020304" pitchFamily="18" charset="0"/>
                </a:rPr>
                <a:t>{</a:t>
              </a:r>
              <a:r>
                <a:rPr lang="ru-RU" altLang="en-US" sz="1200">
                  <a:solidFill>
                    <a:srgbClr val="008000"/>
                  </a:solidFill>
                  <a:cs typeface="Times New Roman" panose="02020603050405020304" pitchFamily="18" charset="0"/>
                </a:rPr>
                <a:t> Эмоционально отзывчив на музыку пение,</a:t>
              </a:r>
              <a:endParaRPr lang="ru-RU" altLang="en-US" sz="1200">
                <a:solidFill>
                  <a:srgbClr val="008000"/>
                </a:solidFill>
              </a:endParaRPr>
            </a:p>
            <a:p>
              <a:pPr eaLnBrk="1" hangingPunct="1"/>
              <a:r>
                <a:rPr lang="ru-RU" altLang="en-US" sz="1200"/>
                <a:t>                               </a:t>
              </a:r>
              <a:r>
                <a:rPr lang="ru-RU" altLang="en-US" sz="1200">
                  <a:cs typeface="Times New Roman" panose="02020603050405020304" pitchFamily="18" charset="0"/>
                </a:rPr>
                <a:t> </a:t>
              </a:r>
              <a:r>
                <a:rPr lang="ru-RU" altLang="en-US" sz="1200">
                  <a:solidFill>
                    <a:srgbClr val="008000"/>
                  </a:solidFill>
                  <a:cs typeface="Times New Roman" panose="02020603050405020304" pitchFamily="18" charset="0"/>
                </a:rPr>
                <a:t>художественное слово. Подпева</a:t>
              </a:r>
              <a:r>
                <a:rPr lang="ru-RU" altLang="en-US" sz="1200">
                  <a:solidFill>
                    <a:srgbClr val="008000"/>
                  </a:solidFill>
                </a:rPr>
                <a:t>ю</a:t>
              </a:r>
              <a:r>
                <a:rPr lang="ru-RU" altLang="en-US" sz="1200">
                  <a:solidFill>
                    <a:srgbClr val="008000"/>
                  </a:solidFill>
                  <a:cs typeface="Times New Roman" panose="02020603050405020304" pitchFamily="18" charset="0"/>
                </a:rPr>
                <a:t>, танцу</a:t>
              </a:r>
              <a:r>
                <a:rPr lang="ru-RU" altLang="en-US" sz="1200">
                  <a:solidFill>
                    <a:srgbClr val="008000"/>
                  </a:solidFill>
                </a:rPr>
                <a:t>ю</a:t>
              </a:r>
              <a:r>
                <a:rPr lang="ru-RU" altLang="en-US" sz="1200">
                  <a:solidFill>
                    <a:srgbClr val="008000"/>
                  </a:solidFill>
                  <a:cs typeface="Times New Roman" panose="02020603050405020304" pitchFamily="18" charset="0"/>
                </a:rPr>
                <a:t>, переда</a:t>
              </a:r>
              <a:r>
                <a:rPr lang="ru-RU" altLang="en-US" sz="1200">
                  <a:solidFill>
                    <a:srgbClr val="008000"/>
                  </a:solidFill>
                </a:rPr>
                <a:t>ю</a:t>
              </a:r>
              <a:r>
                <a:rPr lang="ru-RU" altLang="en-US" sz="1200">
                  <a:solidFill>
                    <a:srgbClr val="008000"/>
                  </a:solidFill>
                  <a:cs typeface="Times New Roman" panose="02020603050405020304" pitchFamily="18" charset="0"/>
                </a:rPr>
                <a:t> ритм.</a:t>
              </a:r>
              <a:endParaRPr lang="ru-RU" altLang="en-US" sz="1200">
                <a:solidFill>
                  <a:srgbClr val="008000"/>
                </a:solidFill>
              </a:endParaRPr>
            </a:p>
            <a:p>
              <a:pPr eaLnBrk="1" hangingPunct="1"/>
              <a:r>
                <a:rPr lang="ru-RU" altLang="en-US" sz="1200">
                  <a:cs typeface="Times New Roman" panose="02020603050405020304" pitchFamily="18" charset="0"/>
                </a:rPr>
                <a:t> </a:t>
              </a:r>
              <a:r>
                <a:rPr lang="ru-RU" altLang="en-US" sz="1200"/>
                <a:t>                              </a:t>
              </a:r>
              <a:r>
                <a:rPr lang="ru-RU" altLang="en-US" sz="1200">
                  <a:solidFill>
                    <a:srgbClr val="CC0000"/>
                  </a:solidFill>
                  <a:latin typeface="Wingdings" panose="05000000000000000000" pitchFamily="2" charset="2"/>
                  <a:cs typeface="Times New Roman" panose="02020603050405020304" pitchFamily="18" charset="0"/>
                </a:rPr>
                <a:t>{</a:t>
              </a:r>
              <a:r>
                <a:rPr lang="ru-RU" altLang="en-US" sz="1200">
                  <a:solidFill>
                    <a:srgbClr val="CC0000"/>
                  </a:solidFill>
                  <a:cs typeface="Times New Roman" panose="02020603050405020304" pitchFamily="18" charset="0"/>
                </a:rPr>
                <a:t> Предпочита</a:t>
              </a:r>
              <a:r>
                <a:rPr lang="ru-RU" altLang="en-US" sz="1200">
                  <a:solidFill>
                    <a:srgbClr val="CC0000"/>
                  </a:solidFill>
                </a:rPr>
                <a:t>ю</a:t>
              </a:r>
              <a:r>
                <a:rPr lang="ru-RU" altLang="en-US" sz="1200">
                  <a:solidFill>
                    <a:srgbClr val="CC0000"/>
                  </a:solidFill>
                  <a:cs typeface="Times New Roman" panose="02020603050405020304" pitchFamily="18" charset="0"/>
                </a:rPr>
                <a:t> веселую музыку и песни, яркие рисунки.</a:t>
              </a:r>
            </a:p>
            <a:p>
              <a:pPr eaLnBrk="1" hangingPunct="1"/>
              <a:r>
                <a:rPr lang="ru-RU" altLang="en-US" sz="1200"/>
                <a:t>                                </a:t>
              </a:r>
              <a:r>
                <a:rPr lang="ru-RU" altLang="en-US" sz="1200">
                  <a:solidFill>
                    <a:srgbClr val="CC00CC"/>
                  </a:solidFill>
                  <a:latin typeface="Wingdings" panose="05000000000000000000" pitchFamily="2" charset="2"/>
                  <a:cs typeface="Times New Roman" panose="02020603050405020304" pitchFamily="18" charset="0"/>
                </a:rPr>
                <a:t>{</a:t>
              </a:r>
              <a:r>
                <a:rPr lang="ru-RU" altLang="en-US" sz="1200">
                  <a:solidFill>
                    <a:srgbClr val="CC00CC"/>
                  </a:solidFill>
                  <a:cs typeface="Times New Roman" panose="02020603050405020304" pitchFamily="18" charset="0"/>
                </a:rPr>
                <a:t> Испытыва</a:t>
              </a:r>
              <a:r>
                <a:rPr lang="ru-RU" altLang="en-US" sz="1200">
                  <a:solidFill>
                    <a:srgbClr val="CC00CC"/>
                  </a:solidFill>
                </a:rPr>
                <a:t>ю</a:t>
              </a:r>
              <a:r>
                <a:rPr lang="ru-RU" altLang="en-US" sz="1200">
                  <a:solidFill>
                    <a:srgbClr val="CC00CC"/>
                  </a:solidFill>
                  <a:cs typeface="Times New Roman" panose="02020603050405020304" pitchFamily="18" charset="0"/>
                </a:rPr>
                <a:t> эмоциональное удовлетворение от подвижных игр.</a:t>
              </a:r>
            </a:p>
            <a:p>
              <a:pPr eaLnBrk="1" hangingPunct="1"/>
              <a:r>
                <a:rPr lang="ru-RU" altLang="en-US" sz="1200"/>
                <a:t>                                 </a:t>
              </a:r>
              <a:r>
                <a:rPr lang="ru-RU" altLang="en-US" sz="1200">
                  <a:solidFill>
                    <a:srgbClr val="0000FF"/>
                  </a:solidFill>
                  <a:latin typeface="Wingdings" panose="05000000000000000000" pitchFamily="2" charset="2"/>
                  <a:cs typeface="Times New Roman" panose="02020603050405020304" pitchFamily="18" charset="0"/>
                </a:rPr>
                <a:t>{</a:t>
              </a:r>
              <a:r>
                <a:rPr lang="ru-RU" altLang="en-US" sz="1200">
                  <a:solidFill>
                    <a:srgbClr val="0000FF"/>
                  </a:solidFill>
                  <a:cs typeface="Times New Roman" panose="02020603050405020304" pitchFamily="18" charset="0"/>
                </a:rPr>
                <a:t> Эмоционально по-разному реагиру</a:t>
              </a:r>
              <a:r>
                <a:rPr lang="ru-RU" altLang="en-US" sz="1200">
                  <a:solidFill>
                    <a:srgbClr val="0000FF"/>
                  </a:solidFill>
                </a:rPr>
                <a:t>ю</a:t>
              </a:r>
              <a:r>
                <a:rPr lang="ru-RU" altLang="en-US" sz="1200">
                  <a:solidFill>
                    <a:srgbClr val="0000FF"/>
                  </a:solidFill>
                  <a:cs typeface="Times New Roman" panose="02020603050405020304" pitchFamily="18" charset="0"/>
                </a:rPr>
                <a:t> на красивое, </a:t>
              </a:r>
              <a:endParaRPr lang="ru-RU" altLang="en-US" sz="1200">
                <a:solidFill>
                  <a:srgbClr val="0000FF"/>
                </a:solidFill>
              </a:endParaRPr>
            </a:p>
            <a:p>
              <a:pPr eaLnBrk="1" hangingPunct="1"/>
              <a:r>
                <a:rPr lang="ru-RU" altLang="en-US" sz="1200">
                  <a:solidFill>
                    <a:srgbClr val="0000FF"/>
                  </a:solidFill>
                </a:rPr>
                <a:t>                                    </a:t>
              </a:r>
              <a:r>
                <a:rPr lang="ru-RU" altLang="en-US" sz="1200">
                  <a:solidFill>
                    <a:srgbClr val="0000FF"/>
                  </a:solidFill>
                  <a:cs typeface="Times New Roman" panose="02020603050405020304" pitchFamily="18" charset="0"/>
                </a:rPr>
                <a:t>некрасивое (замечает, различает, оценивает).</a:t>
              </a:r>
            </a:p>
            <a:p>
              <a:pPr eaLnBrk="1" hangingPunct="1"/>
              <a:r>
                <a:rPr lang="ru-RU" altLang="en-US" sz="1200"/>
                <a:t>                                   </a:t>
              </a:r>
              <a:r>
                <a:rPr lang="ru-RU" altLang="en-US" sz="1200">
                  <a:solidFill>
                    <a:srgbClr val="FF6600"/>
                  </a:solidFill>
                  <a:latin typeface="Wingdings" panose="05000000000000000000" pitchFamily="2" charset="2"/>
                  <a:cs typeface="Times New Roman" panose="02020603050405020304" pitchFamily="18" charset="0"/>
                </a:rPr>
                <a:t>{</a:t>
              </a:r>
              <a:r>
                <a:rPr lang="ru-RU" altLang="en-US" sz="1200">
                  <a:solidFill>
                    <a:srgbClr val="FF6600"/>
                  </a:solidFill>
                  <a:cs typeface="Times New Roman" panose="02020603050405020304" pitchFamily="18" charset="0"/>
                </a:rPr>
                <a:t> Огорча</a:t>
              </a:r>
              <a:r>
                <a:rPr lang="ru-RU" altLang="en-US" sz="1200">
                  <a:solidFill>
                    <a:srgbClr val="FF6600"/>
                  </a:solidFill>
                </a:rPr>
                <a:t>юсь</a:t>
              </a:r>
              <a:r>
                <a:rPr lang="ru-RU" altLang="en-US" sz="1200">
                  <a:solidFill>
                    <a:srgbClr val="FF6600"/>
                  </a:solidFill>
                  <a:cs typeface="Times New Roman" panose="02020603050405020304" pitchFamily="18" charset="0"/>
                </a:rPr>
                <a:t> при неумении что – то сделать.</a:t>
              </a:r>
            </a:p>
            <a:p>
              <a:pPr eaLnBrk="1" hangingPunct="1"/>
              <a:r>
                <a:rPr lang="ru-RU" altLang="en-US" sz="1200"/>
                <a:t>                                    </a:t>
              </a:r>
              <a:r>
                <a:rPr lang="ru-RU" altLang="en-US" sz="1200">
                  <a:solidFill>
                    <a:srgbClr val="008000"/>
                  </a:solidFill>
                  <a:latin typeface="Wingdings" panose="05000000000000000000" pitchFamily="2" charset="2"/>
                  <a:cs typeface="Times New Roman" panose="02020603050405020304" pitchFamily="18" charset="0"/>
                </a:rPr>
                <a:t>{</a:t>
              </a:r>
              <a:r>
                <a:rPr lang="ru-RU" altLang="en-US" sz="1200">
                  <a:solidFill>
                    <a:srgbClr val="008000"/>
                  </a:solidFill>
                  <a:cs typeface="Times New Roman" panose="02020603050405020304" pitchFamily="18" charset="0"/>
                </a:rPr>
                <a:t> Помн</a:t>
              </a:r>
              <a:r>
                <a:rPr lang="ru-RU" altLang="en-US" sz="1200">
                  <a:solidFill>
                    <a:srgbClr val="008000"/>
                  </a:solidFill>
                </a:rPr>
                <a:t>ю</a:t>
              </a:r>
              <a:r>
                <a:rPr lang="ru-RU" altLang="en-US" sz="1200">
                  <a:solidFill>
                    <a:srgbClr val="008000"/>
                  </a:solidFill>
                  <a:cs typeface="Times New Roman" panose="02020603050405020304" pitchFamily="18" charset="0"/>
                </a:rPr>
                <a:t> добрых и суровых людей.</a:t>
              </a:r>
            </a:p>
            <a:p>
              <a:pPr eaLnBrk="1" hangingPunct="1"/>
              <a:endParaRPr lang="ru-RU" altLang="en-US" sz="1200">
                <a:solidFill>
                  <a:srgbClr val="008000"/>
                </a:solidFill>
              </a:endParaRPr>
            </a:p>
          </p:txBody>
        </p:sp>
        <p:sp>
          <p:nvSpPr>
            <p:cNvPr id="4102" name="Text Box 671"/>
            <p:cNvSpPr txBox="1">
              <a:spLocks noChangeArrowheads="1"/>
            </p:cNvSpPr>
            <p:nvPr/>
          </p:nvSpPr>
          <p:spPr bwMode="auto">
            <a:xfrm>
              <a:off x="2880" y="672"/>
              <a:ext cx="1440"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ru-RU" altLang="en-US" sz="1200" b="1">
                  <a:solidFill>
                    <a:srgbClr val="C70D9F"/>
                  </a:solidFill>
                  <a:cs typeface="Times New Roman" panose="02020603050405020304" pitchFamily="18" charset="0"/>
                </a:rPr>
                <a:t>Показатели </a:t>
              </a:r>
              <a:endParaRPr lang="ru-RU" altLang="en-US" sz="1200" b="1">
                <a:solidFill>
                  <a:srgbClr val="C70D9F"/>
                </a:solidFill>
              </a:endParaRPr>
            </a:p>
            <a:p>
              <a:pPr algn="ctr" eaLnBrk="1" hangingPunct="1"/>
              <a:r>
                <a:rPr lang="ru-RU" altLang="en-US" sz="1200" b="1">
                  <a:solidFill>
                    <a:srgbClr val="C70D9F"/>
                  </a:solidFill>
                  <a:cs typeface="Times New Roman" panose="02020603050405020304" pitchFamily="18" charset="0"/>
                </a:rPr>
                <a:t>социально – эмоционального </a:t>
              </a:r>
              <a:endParaRPr lang="ru-RU" altLang="en-US" sz="1200" b="1">
                <a:solidFill>
                  <a:srgbClr val="C70D9F"/>
                </a:solidFill>
              </a:endParaRPr>
            </a:p>
            <a:p>
              <a:pPr algn="ctr" eaLnBrk="1" hangingPunct="1"/>
              <a:r>
                <a:rPr lang="ru-RU" altLang="en-US" sz="1200" b="1">
                  <a:solidFill>
                    <a:srgbClr val="C70D9F"/>
                  </a:solidFill>
                  <a:cs typeface="Times New Roman" panose="02020603050405020304" pitchFamily="18" charset="0"/>
                </a:rPr>
                <a:t>развития ребенка </a:t>
              </a:r>
              <a:endParaRPr lang="ru-RU" altLang="en-US" sz="1200" b="1">
                <a:solidFill>
                  <a:srgbClr val="C70D9F"/>
                </a:solidFill>
              </a:endParaRPr>
            </a:p>
            <a:p>
              <a:pPr algn="ctr" eaLnBrk="1" hangingPunct="1"/>
              <a:r>
                <a:rPr lang="ru-RU" altLang="en-US" sz="1200" b="1">
                  <a:solidFill>
                    <a:srgbClr val="C70D9F"/>
                  </a:solidFill>
                </a:rPr>
                <a:t>3 лет</a:t>
              </a:r>
            </a:p>
            <a:p>
              <a:pPr algn="ctr" eaLnBrk="1" hangingPunct="1"/>
              <a:endParaRPr lang="ru-RU" altLang="en-US" sz="1200" b="1">
                <a:solidFill>
                  <a:srgbClr val="C70D9F"/>
                </a:solidFill>
              </a:endParaRPr>
            </a:p>
          </p:txBody>
        </p:sp>
        <p:pic>
          <p:nvPicPr>
            <p:cNvPr id="4103" name="Picture 672" descr="HAP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8" y="48"/>
              <a:ext cx="672"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Freeform 677"/>
            <p:cNvSpPr>
              <a:spLocks/>
            </p:cNvSpPr>
            <p:nvPr/>
          </p:nvSpPr>
          <p:spPr bwMode="auto">
            <a:xfrm>
              <a:off x="1795" y="30"/>
              <a:ext cx="1469" cy="690"/>
            </a:xfrm>
            <a:custGeom>
              <a:avLst/>
              <a:gdLst>
                <a:gd name="T0" fmla="*/ 2671 w 1089"/>
                <a:gd name="T1" fmla="*/ 119 h 1094"/>
                <a:gd name="T2" fmla="*/ 2645 w 1089"/>
                <a:gd name="T3" fmla="*/ 95 h 1094"/>
                <a:gd name="T4" fmla="*/ 2590 w 1089"/>
                <a:gd name="T5" fmla="*/ 72 h 1094"/>
                <a:gd name="T6" fmla="*/ 2483 w 1089"/>
                <a:gd name="T7" fmla="*/ 45 h 1094"/>
                <a:gd name="T8" fmla="*/ 2309 w 1089"/>
                <a:gd name="T9" fmla="*/ 23 h 1094"/>
                <a:gd name="T10" fmla="*/ 2091 w 1089"/>
                <a:gd name="T11" fmla="*/ 9 h 1094"/>
                <a:gd name="T12" fmla="*/ 1852 w 1089"/>
                <a:gd name="T13" fmla="*/ 2 h 1094"/>
                <a:gd name="T14" fmla="*/ 1603 w 1089"/>
                <a:gd name="T15" fmla="*/ 0 h 1094"/>
                <a:gd name="T16" fmla="*/ 1360 w 1089"/>
                <a:gd name="T17" fmla="*/ 4 h 1094"/>
                <a:gd name="T18" fmla="*/ 1144 w 1089"/>
                <a:gd name="T19" fmla="*/ 11 h 1094"/>
                <a:gd name="T20" fmla="*/ 928 w 1089"/>
                <a:gd name="T21" fmla="*/ 20 h 1094"/>
                <a:gd name="T22" fmla="*/ 695 w 1089"/>
                <a:gd name="T23" fmla="*/ 30 h 1094"/>
                <a:gd name="T24" fmla="*/ 421 w 1089"/>
                <a:gd name="T25" fmla="*/ 35 h 1094"/>
                <a:gd name="T26" fmla="*/ 78 w 1089"/>
                <a:gd name="T27" fmla="*/ 37 h 1094"/>
                <a:gd name="T28" fmla="*/ 20 w 1089"/>
                <a:gd name="T29" fmla="*/ 39 h 1094"/>
                <a:gd name="T30" fmla="*/ 43 w 1089"/>
                <a:gd name="T31" fmla="*/ 45 h 1094"/>
                <a:gd name="T32" fmla="*/ 192 w 1089"/>
                <a:gd name="T33" fmla="*/ 48 h 1094"/>
                <a:gd name="T34" fmla="*/ 360 w 1089"/>
                <a:gd name="T35" fmla="*/ 51 h 1094"/>
                <a:gd name="T36" fmla="*/ 549 w 1089"/>
                <a:gd name="T37" fmla="*/ 52 h 1094"/>
                <a:gd name="T38" fmla="*/ 747 w 1089"/>
                <a:gd name="T39" fmla="*/ 51 h 1094"/>
                <a:gd name="T40" fmla="*/ 951 w 1089"/>
                <a:gd name="T41" fmla="*/ 47 h 1094"/>
                <a:gd name="T42" fmla="*/ 1195 w 1089"/>
                <a:gd name="T43" fmla="*/ 40 h 1094"/>
                <a:gd name="T44" fmla="*/ 1415 w 1089"/>
                <a:gd name="T45" fmla="*/ 35 h 1094"/>
                <a:gd name="T46" fmla="*/ 1625 w 1089"/>
                <a:gd name="T47" fmla="*/ 32 h 1094"/>
                <a:gd name="T48" fmla="*/ 1829 w 1089"/>
                <a:gd name="T49" fmla="*/ 35 h 1094"/>
                <a:gd name="T50" fmla="*/ 2048 w 1089"/>
                <a:gd name="T51" fmla="*/ 44 h 1094"/>
                <a:gd name="T52" fmla="*/ 2373 w 1089"/>
                <a:gd name="T53" fmla="*/ 72 h 1094"/>
                <a:gd name="T54" fmla="*/ 2528 w 1089"/>
                <a:gd name="T55" fmla="*/ 112 h 1094"/>
                <a:gd name="T56" fmla="*/ 2524 w 1089"/>
                <a:gd name="T57" fmla="*/ 158 h 1094"/>
                <a:gd name="T58" fmla="*/ 2470 w 1089"/>
                <a:gd name="T59" fmla="*/ 182 h 1094"/>
                <a:gd name="T60" fmla="*/ 2362 w 1089"/>
                <a:gd name="T61" fmla="*/ 205 h 1094"/>
                <a:gd name="T62" fmla="*/ 2201 w 1089"/>
                <a:gd name="T63" fmla="*/ 224 h 1094"/>
                <a:gd name="T64" fmla="*/ 2011 w 1089"/>
                <a:gd name="T65" fmla="*/ 238 h 1094"/>
                <a:gd name="T66" fmla="*/ 1785 w 1089"/>
                <a:gd name="T67" fmla="*/ 247 h 1094"/>
                <a:gd name="T68" fmla="*/ 1536 w 1089"/>
                <a:gd name="T69" fmla="*/ 249 h 1094"/>
                <a:gd name="T70" fmla="*/ 1246 w 1089"/>
                <a:gd name="T71" fmla="*/ 244 h 1094"/>
                <a:gd name="T72" fmla="*/ 921 w 1089"/>
                <a:gd name="T73" fmla="*/ 237 h 1094"/>
                <a:gd name="T74" fmla="*/ 577 w 1089"/>
                <a:gd name="T75" fmla="*/ 228 h 1094"/>
                <a:gd name="T76" fmla="*/ 225 w 1089"/>
                <a:gd name="T77" fmla="*/ 220 h 1094"/>
                <a:gd name="T78" fmla="*/ 0 w 1089"/>
                <a:gd name="T79" fmla="*/ 230 h 1094"/>
                <a:gd name="T80" fmla="*/ 289 w 1089"/>
                <a:gd name="T81" fmla="*/ 237 h 1094"/>
                <a:gd name="T82" fmla="*/ 526 w 1089"/>
                <a:gd name="T83" fmla="*/ 245 h 1094"/>
                <a:gd name="T84" fmla="*/ 741 w 1089"/>
                <a:gd name="T85" fmla="*/ 254 h 1094"/>
                <a:gd name="T86" fmla="*/ 950 w 1089"/>
                <a:gd name="T87" fmla="*/ 264 h 1094"/>
                <a:gd name="T88" fmla="*/ 1174 w 1089"/>
                <a:gd name="T89" fmla="*/ 271 h 1094"/>
                <a:gd name="T90" fmla="*/ 1441 w 1089"/>
                <a:gd name="T91" fmla="*/ 274 h 1094"/>
                <a:gd name="T92" fmla="*/ 1715 w 1089"/>
                <a:gd name="T93" fmla="*/ 271 h 1094"/>
                <a:gd name="T94" fmla="*/ 1955 w 1089"/>
                <a:gd name="T95" fmla="*/ 262 h 1094"/>
                <a:gd name="T96" fmla="*/ 2173 w 1089"/>
                <a:gd name="T97" fmla="*/ 247 h 1094"/>
                <a:gd name="T98" fmla="*/ 2355 w 1089"/>
                <a:gd name="T99" fmla="*/ 228 h 1094"/>
                <a:gd name="T100" fmla="*/ 2505 w 1089"/>
                <a:gd name="T101" fmla="*/ 203 h 1094"/>
                <a:gd name="T102" fmla="*/ 2614 w 1089"/>
                <a:gd name="T103" fmla="*/ 173 h 1094"/>
                <a:gd name="T104" fmla="*/ 2668 w 1089"/>
                <a:gd name="T105" fmla="*/ 143 h 10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89"/>
                <a:gd name="T160" fmla="*/ 0 h 1094"/>
                <a:gd name="T161" fmla="*/ 1089 w 1089"/>
                <a:gd name="T162" fmla="*/ 1094 h 10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89" h="1094">
                  <a:moveTo>
                    <a:pt x="1089" y="524"/>
                  </a:moveTo>
                  <a:lnTo>
                    <a:pt x="1089" y="502"/>
                  </a:lnTo>
                  <a:lnTo>
                    <a:pt x="1088" y="472"/>
                  </a:lnTo>
                  <a:lnTo>
                    <a:pt x="1086" y="443"/>
                  </a:lnTo>
                  <a:lnTo>
                    <a:pt x="1082" y="411"/>
                  </a:lnTo>
                  <a:lnTo>
                    <a:pt x="1078" y="380"/>
                  </a:lnTo>
                  <a:lnTo>
                    <a:pt x="1072" y="350"/>
                  </a:lnTo>
                  <a:lnTo>
                    <a:pt x="1063" y="318"/>
                  </a:lnTo>
                  <a:lnTo>
                    <a:pt x="1055" y="287"/>
                  </a:lnTo>
                  <a:lnTo>
                    <a:pt x="1045" y="256"/>
                  </a:lnTo>
                  <a:lnTo>
                    <a:pt x="1031" y="216"/>
                  </a:lnTo>
                  <a:lnTo>
                    <a:pt x="1012" y="179"/>
                  </a:lnTo>
                  <a:lnTo>
                    <a:pt x="990" y="148"/>
                  </a:lnTo>
                  <a:lnTo>
                    <a:pt x="968" y="120"/>
                  </a:lnTo>
                  <a:lnTo>
                    <a:pt x="941" y="94"/>
                  </a:lnTo>
                  <a:lnTo>
                    <a:pt x="914" y="72"/>
                  </a:lnTo>
                  <a:lnTo>
                    <a:pt x="884" y="53"/>
                  </a:lnTo>
                  <a:lnTo>
                    <a:pt x="852" y="36"/>
                  </a:lnTo>
                  <a:lnTo>
                    <a:pt x="821" y="24"/>
                  </a:lnTo>
                  <a:lnTo>
                    <a:pt x="787" y="14"/>
                  </a:lnTo>
                  <a:lnTo>
                    <a:pt x="755" y="6"/>
                  </a:lnTo>
                  <a:lnTo>
                    <a:pt x="720" y="1"/>
                  </a:lnTo>
                  <a:lnTo>
                    <a:pt x="686" y="0"/>
                  </a:lnTo>
                  <a:lnTo>
                    <a:pt x="653" y="0"/>
                  </a:lnTo>
                  <a:lnTo>
                    <a:pt x="619" y="3"/>
                  </a:lnTo>
                  <a:lnTo>
                    <a:pt x="585" y="8"/>
                  </a:lnTo>
                  <a:lnTo>
                    <a:pt x="554" y="15"/>
                  </a:lnTo>
                  <a:lnTo>
                    <a:pt x="524" y="24"/>
                  </a:lnTo>
                  <a:lnTo>
                    <a:pt x="495" y="34"/>
                  </a:lnTo>
                  <a:lnTo>
                    <a:pt x="466" y="45"/>
                  </a:lnTo>
                  <a:lnTo>
                    <a:pt x="437" y="57"/>
                  </a:lnTo>
                  <a:lnTo>
                    <a:pt x="407" y="70"/>
                  </a:lnTo>
                  <a:lnTo>
                    <a:pt x="378" y="81"/>
                  </a:lnTo>
                  <a:lnTo>
                    <a:pt x="348" y="94"/>
                  </a:lnTo>
                  <a:lnTo>
                    <a:pt x="315" y="105"/>
                  </a:lnTo>
                  <a:lnTo>
                    <a:pt x="283" y="117"/>
                  </a:lnTo>
                  <a:lnTo>
                    <a:pt x="247" y="126"/>
                  </a:lnTo>
                  <a:lnTo>
                    <a:pt x="210" y="133"/>
                  </a:lnTo>
                  <a:lnTo>
                    <a:pt x="171" y="140"/>
                  </a:lnTo>
                  <a:lnTo>
                    <a:pt x="128" y="145"/>
                  </a:lnTo>
                  <a:lnTo>
                    <a:pt x="81" y="147"/>
                  </a:lnTo>
                  <a:lnTo>
                    <a:pt x="32" y="146"/>
                  </a:lnTo>
                  <a:lnTo>
                    <a:pt x="24" y="149"/>
                  </a:lnTo>
                  <a:lnTo>
                    <a:pt x="16" y="153"/>
                  </a:lnTo>
                  <a:lnTo>
                    <a:pt x="8" y="156"/>
                  </a:lnTo>
                  <a:lnTo>
                    <a:pt x="0" y="158"/>
                  </a:lnTo>
                  <a:lnTo>
                    <a:pt x="0" y="175"/>
                  </a:lnTo>
                  <a:lnTo>
                    <a:pt x="18" y="178"/>
                  </a:lnTo>
                  <a:lnTo>
                    <a:pt x="36" y="184"/>
                  </a:lnTo>
                  <a:lnTo>
                    <a:pt x="56" y="188"/>
                  </a:lnTo>
                  <a:lnTo>
                    <a:pt x="78" y="192"/>
                  </a:lnTo>
                  <a:lnTo>
                    <a:pt x="100" y="196"/>
                  </a:lnTo>
                  <a:lnTo>
                    <a:pt x="123" y="200"/>
                  </a:lnTo>
                  <a:lnTo>
                    <a:pt x="147" y="203"/>
                  </a:lnTo>
                  <a:lnTo>
                    <a:pt x="173" y="205"/>
                  </a:lnTo>
                  <a:lnTo>
                    <a:pt x="197" y="209"/>
                  </a:lnTo>
                  <a:lnTo>
                    <a:pt x="224" y="210"/>
                  </a:lnTo>
                  <a:lnTo>
                    <a:pt x="250" y="210"/>
                  </a:lnTo>
                  <a:lnTo>
                    <a:pt x="278" y="209"/>
                  </a:lnTo>
                  <a:lnTo>
                    <a:pt x="305" y="205"/>
                  </a:lnTo>
                  <a:lnTo>
                    <a:pt x="333" y="202"/>
                  </a:lnTo>
                  <a:lnTo>
                    <a:pt x="360" y="196"/>
                  </a:lnTo>
                  <a:lnTo>
                    <a:pt x="388" y="189"/>
                  </a:lnTo>
                  <a:lnTo>
                    <a:pt x="422" y="178"/>
                  </a:lnTo>
                  <a:lnTo>
                    <a:pt x="457" y="169"/>
                  </a:lnTo>
                  <a:lnTo>
                    <a:pt x="487" y="160"/>
                  </a:lnTo>
                  <a:lnTo>
                    <a:pt x="517" y="151"/>
                  </a:lnTo>
                  <a:lnTo>
                    <a:pt x="547" y="144"/>
                  </a:lnTo>
                  <a:lnTo>
                    <a:pt x="577" y="138"/>
                  </a:lnTo>
                  <a:lnTo>
                    <a:pt x="606" y="132"/>
                  </a:lnTo>
                  <a:lnTo>
                    <a:pt x="633" y="130"/>
                  </a:lnTo>
                  <a:lnTo>
                    <a:pt x="662" y="129"/>
                  </a:lnTo>
                  <a:lnTo>
                    <a:pt x="689" y="130"/>
                  </a:lnTo>
                  <a:lnTo>
                    <a:pt x="717" y="133"/>
                  </a:lnTo>
                  <a:lnTo>
                    <a:pt x="745" y="140"/>
                  </a:lnTo>
                  <a:lnTo>
                    <a:pt x="774" y="149"/>
                  </a:lnTo>
                  <a:lnTo>
                    <a:pt x="804" y="161"/>
                  </a:lnTo>
                  <a:lnTo>
                    <a:pt x="834" y="176"/>
                  </a:lnTo>
                  <a:lnTo>
                    <a:pt x="866" y="195"/>
                  </a:lnTo>
                  <a:lnTo>
                    <a:pt x="923" y="239"/>
                  </a:lnTo>
                  <a:lnTo>
                    <a:pt x="967" y="286"/>
                  </a:lnTo>
                  <a:lnTo>
                    <a:pt x="997" y="336"/>
                  </a:lnTo>
                  <a:lnTo>
                    <a:pt x="1018" y="389"/>
                  </a:lnTo>
                  <a:lnTo>
                    <a:pt x="1030" y="446"/>
                  </a:lnTo>
                  <a:lnTo>
                    <a:pt x="1034" y="504"/>
                  </a:lnTo>
                  <a:lnTo>
                    <a:pt x="1033" y="566"/>
                  </a:lnTo>
                  <a:lnTo>
                    <a:pt x="1028" y="630"/>
                  </a:lnTo>
                  <a:lnTo>
                    <a:pt x="1024" y="662"/>
                  </a:lnTo>
                  <a:lnTo>
                    <a:pt x="1017" y="694"/>
                  </a:lnTo>
                  <a:lnTo>
                    <a:pt x="1006" y="726"/>
                  </a:lnTo>
                  <a:lnTo>
                    <a:pt x="994" y="757"/>
                  </a:lnTo>
                  <a:lnTo>
                    <a:pt x="979" y="786"/>
                  </a:lnTo>
                  <a:lnTo>
                    <a:pt x="962" y="816"/>
                  </a:lnTo>
                  <a:lnTo>
                    <a:pt x="942" y="843"/>
                  </a:lnTo>
                  <a:lnTo>
                    <a:pt x="922" y="869"/>
                  </a:lnTo>
                  <a:lnTo>
                    <a:pt x="897" y="892"/>
                  </a:lnTo>
                  <a:lnTo>
                    <a:pt x="874" y="915"/>
                  </a:lnTo>
                  <a:lnTo>
                    <a:pt x="846" y="934"/>
                  </a:lnTo>
                  <a:lnTo>
                    <a:pt x="819" y="952"/>
                  </a:lnTo>
                  <a:lnTo>
                    <a:pt x="788" y="966"/>
                  </a:lnTo>
                  <a:lnTo>
                    <a:pt x="758" y="979"/>
                  </a:lnTo>
                  <a:lnTo>
                    <a:pt x="727" y="986"/>
                  </a:lnTo>
                  <a:lnTo>
                    <a:pt x="693" y="992"/>
                  </a:lnTo>
                  <a:lnTo>
                    <a:pt x="662" y="994"/>
                  </a:lnTo>
                  <a:lnTo>
                    <a:pt x="626" y="993"/>
                  </a:lnTo>
                  <a:lnTo>
                    <a:pt x="588" y="989"/>
                  </a:lnTo>
                  <a:lnTo>
                    <a:pt x="550" y="983"/>
                  </a:lnTo>
                  <a:lnTo>
                    <a:pt x="508" y="974"/>
                  </a:lnTo>
                  <a:lnTo>
                    <a:pt x="466" y="965"/>
                  </a:lnTo>
                  <a:lnTo>
                    <a:pt x="421" y="955"/>
                  </a:lnTo>
                  <a:lnTo>
                    <a:pt x="375" y="943"/>
                  </a:lnTo>
                  <a:lnTo>
                    <a:pt x="329" y="931"/>
                  </a:lnTo>
                  <a:lnTo>
                    <a:pt x="282" y="919"/>
                  </a:lnTo>
                  <a:lnTo>
                    <a:pt x="235" y="908"/>
                  </a:lnTo>
                  <a:lnTo>
                    <a:pt x="186" y="896"/>
                  </a:lnTo>
                  <a:lnTo>
                    <a:pt x="139" y="887"/>
                  </a:lnTo>
                  <a:lnTo>
                    <a:pt x="92" y="878"/>
                  </a:lnTo>
                  <a:lnTo>
                    <a:pt x="46" y="871"/>
                  </a:lnTo>
                  <a:lnTo>
                    <a:pt x="0" y="866"/>
                  </a:lnTo>
                  <a:lnTo>
                    <a:pt x="0" y="916"/>
                  </a:lnTo>
                  <a:lnTo>
                    <a:pt x="42" y="923"/>
                  </a:lnTo>
                  <a:lnTo>
                    <a:pt x="81" y="933"/>
                  </a:lnTo>
                  <a:lnTo>
                    <a:pt x="118" y="942"/>
                  </a:lnTo>
                  <a:lnTo>
                    <a:pt x="152" y="953"/>
                  </a:lnTo>
                  <a:lnTo>
                    <a:pt x="184" y="964"/>
                  </a:lnTo>
                  <a:lnTo>
                    <a:pt x="214" y="976"/>
                  </a:lnTo>
                  <a:lnTo>
                    <a:pt x="245" y="988"/>
                  </a:lnTo>
                  <a:lnTo>
                    <a:pt x="274" y="1001"/>
                  </a:lnTo>
                  <a:lnTo>
                    <a:pt x="302" y="1013"/>
                  </a:lnTo>
                  <a:lnTo>
                    <a:pt x="331" y="1026"/>
                  </a:lnTo>
                  <a:lnTo>
                    <a:pt x="358" y="1037"/>
                  </a:lnTo>
                  <a:lnTo>
                    <a:pt x="387" y="1049"/>
                  </a:lnTo>
                  <a:lnTo>
                    <a:pt x="416" y="1059"/>
                  </a:lnTo>
                  <a:lnTo>
                    <a:pt x="446" y="1069"/>
                  </a:lnTo>
                  <a:lnTo>
                    <a:pt x="478" y="1078"/>
                  </a:lnTo>
                  <a:lnTo>
                    <a:pt x="510" y="1085"/>
                  </a:lnTo>
                  <a:lnTo>
                    <a:pt x="550" y="1092"/>
                  </a:lnTo>
                  <a:lnTo>
                    <a:pt x="587" y="1094"/>
                  </a:lnTo>
                  <a:lnTo>
                    <a:pt x="625" y="1093"/>
                  </a:lnTo>
                  <a:lnTo>
                    <a:pt x="662" y="1088"/>
                  </a:lnTo>
                  <a:lnTo>
                    <a:pt x="698" y="1082"/>
                  </a:lnTo>
                  <a:lnTo>
                    <a:pt x="731" y="1073"/>
                  </a:lnTo>
                  <a:lnTo>
                    <a:pt x="765" y="1059"/>
                  </a:lnTo>
                  <a:lnTo>
                    <a:pt x="796" y="1044"/>
                  </a:lnTo>
                  <a:lnTo>
                    <a:pt x="828" y="1027"/>
                  </a:lnTo>
                  <a:lnTo>
                    <a:pt x="858" y="1007"/>
                  </a:lnTo>
                  <a:lnTo>
                    <a:pt x="885" y="984"/>
                  </a:lnTo>
                  <a:lnTo>
                    <a:pt x="912" y="961"/>
                  </a:lnTo>
                  <a:lnTo>
                    <a:pt x="936" y="934"/>
                  </a:lnTo>
                  <a:lnTo>
                    <a:pt x="959" y="907"/>
                  </a:lnTo>
                  <a:lnTo>
                    <a:pt x="981" y="877"/>
                  </a:lnTo>
                  <a:lnTo>
                    <a:pt x="1000" y="846"/>
                  </a:lnTo>
                  <a:lnTo>
                    <a:pt x="1021" y="809"/>
                  </a:lnTo>
                  <a:lnTo>
                    <a:pt x="1039" y="771"/>
                  </a:lnTo>
                  <a:lnTo>
                    <a:pt x="1053" y="732"/>
                  </a:lnTo>
                  <a:lnTo>
                    <a:pt x="1065" y="692"/>
                  </a:lnTo>
                  <a:lnTo>
                    <a:pt x="1076" y="651"/>
                  </a:lnTo>
                  <a:lnTo>
                    <a:pt x="1082" y="610"/>
                  </a:lnTo>
                  <a:lnTo>
                    <a:pt x="1087" y="567"/>
                  </a:lnTo>
                  <a:lnTo>
                    <a:pt x="1089" y="524"/>
                  </a:lnTo>
                  <a:close/>
                </a:path>
              </a:pathLst>
            </a:custGeom>
            <a:solidFill>
              <a:srgbClr val="F996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678"/>
            <p:cNvSpPr>
              <a:spLocks/>
            </p:cNvSpPr>
            <p:nvPr/>
          </p:nvSpPr>
          <p:spPr bwMode="auto">
            <a:xfrm>
              <a:off x="336" y="40"/>
              <a:ext cx="1459" cy="650"/>
            </a:xfrm>
            <a:custGeom>
              <a:avLst/>
              <a:gdLst>
                <a:gd name="T0" fmla="*/ 2520 w 1082"/>
                <a:gd name="T1" fmla="*/ 40 h 1030"/>
                <a:gd name="T2" fmla="*/ 2147 w 1082"/>
                <a:gd name="T3" fmla="*/ 46 h 1030"/>
                <a:gd name="T4" fmla="*/ 1807 w 1082"/>
                <a:gd name="T5" fmla="*/ 44 h 1030"/>
                <a:gd name="T6" fmla="*/ 1481 w 1082"/>
                <a:gd name="T7" fmla="*/ 37 h 1030"/>
                <a:gd name="T8" fmla="*/ 1160 w 1082"/>
                <a:gd name="T9" fmla="*/ 33 h 1030"/>
                <a:gd name="T10" fmla="*/ 831 w 1082"/>
                <a:gd name="T11" fmla="*/ 35 h 1030"/>
                <a:gd name="T12" fmla="*/ 615 w 1082"/>
                <a:gd name="T13" fmla="*/ 44 h 1030"/>
                <a:gd name="T14" fmla="*/ 422 w 1082"/>
                <a:gd name="T15" fmla="*/ 59 h 1030"/>
                <a:gd name="T16" fmla="*/ 267 w 1082"/>
                <a:gd name="T17" fmla="*/ 80 h 1030"/>
                <a:gd name="T18" fmla="*/ 162 w 1082"/>
                <a:gd name="T19" fmla="*/ 104 h 1030"/>
                <a:gd name="T20" fmla="*/ 119 w 1082"/>
                <a:gd name="T21" fmla="*/ 129 h 1030"/>
                <a:gd name="T22" fmla="*/ 140 w 1082"/>
                <a:gd name="T23" fmla="*/ 154 h 1030"/>
                <a:gd name="T24" fmla="*/ 197 w 1082"/>
                <a:gd name="T25" fmla="*/ 177 h 1030"/>
                <a:gd name="T26" fmla="*/ 302 w 1082"/>
                <a:gd name="T27" fmla="*/ 198 h 1030"/>
                <a:gd name="T28" fmla="*/ 469 w 1082"/>
                <a:gd name="T29" fmla="*/ 215 h 1030"/>
                <a:gd name="T30" fmla="*/ 698 w 1082"/>
                <a:gd name="T31" fmla="*/ 227 h 1030"/>
                <a:gd name="T32" fmla="*/ 1003 w 1082"/>
                <a:gd name="T33" fmla="*/ 232 h 1030"/>
                <a:gd name="T34" fmla="*/ 1269 w 1082"/>
                <a:gd name="T35" fmla="*/ 232 h 1030"/>
                <a:gd name="T36" fmla="*/ 1497 w 1082"/>
                <a:gd name="T37" fmla="*/ 229 h 1030"/>
                <a:gd name="T38" fmla="*/ 1729 w 1082"/>
                <a:gd name="T39" fmla="*/ 226 h 1030"/>
                <a:gd name="T40" fmla="*/ 2011 w 1082"/>
                <a:gd name="T41" fmla="*/ 223 h 1030"/>
                <a:gd name="T42" fmla="*/ 2384 w 1082"/>
                <a:gd name="T43" fmla="*/ 223 h 1030"/>
                <a:gd name="T44" fmla="*/ 2491 w 1082"/>
                <a:gd name="T45" fmla="*/ 224 h 1030"/>
                <a:gd name="T46" fmla="*/ 2592 w 1082"/>
                <a:gd name="T47" fmla="*/ 225 h 1030"/>
                <a:gd name="T48" fmla="*/ 2652 w 1082"/>
                <a:gd name="T49" fmla="*/ 213 h 1030"/>
                <a:gd name="T50" fmla="*/ 2609 w 1082"/>
                <a:gd name="T51" fmla="*/ 213 h 1030"/>
                <a:gd name="T52" fmla="*/ 2561 w 1082"/>
                <a:gd name="T53" fmla="*/ 213 h 1030"/>
                <a:gd name="T54" fmla="*/ 2418 w 1082"/>
                <a:gd name="T55" fmla="*/ 215 h 1030"/>
                <a:gd name="T56" fmla="*/ 2104 w 1082"/>
                <a:gd name="T57" fmla="*/ 221 h 1030"/>
                <a:gd name="T58" fmla="*/ 1811 w 1082"/>
                <a:gd name="T59" fmla="*/ 233 h 1030"/>
                <a:gd name="T60" fmla="*/ 1536 w 1082"/>
                <a:gd name="T61" fmla="*/ 245 h 1030"/>
                <a:gd name="T62" fmla="*/ 1266 w 1082"/>
                <a:gd name="T63" fmla="*/ 256 h 1030"/>
                <a:gd name="T64" fmla="*/ 991 w 1082"/>
                <a:gd name="T65" fmla="*/ 259 h 1030"/>
                <a:gd name="T66" fmla="*/ 738 w 1082"/>
                <a:gd name="T67" fmla="*/ 254 h 1030"/>
                <a:gd name="T68" fmla="*/ 534 w 1082"/>
                <a:gd name="T69" fmla="*/ 246 h 1030"/>
                <a:gd name="T70" fmla="*/ 375 w 1082"/>
                <a:gd name="T71" fmla="*/ 236 h 1030"/>
                <a:gd name="T72" fmla="*/ 247 w 1082"/>
                <a:gd name="T73" fmla="*/ 222 h 1030"/>
                <a:gd name="T74" fmla="*/ 152 w 1082"/>
                <a:gd name="T75" fmla="*/ 204 h 1030"/>
                <a:gd name="T76" fmla="*/ 71 w 1082"/>
                <a:gd name="T77" fmla="*/ 184 h 1030"/>
                <a:gd name="T78" fmla="*/ 22 w 1082"/>
                <a:gd name="T79" fmla="*/ 161 h 1030"/>
                <a:gd name="T80" fmla="*/ 0 w 1082"/>
                <a:gd name="T81" fmla="*/ 136 h 1030"/>
                <a:gd name="T82" fmla="*/ 22 w 1082"/>
                <a:gd name="T83" fmla="*/ 98 h 1030"/>
                <a:gd name="T84" fmla="*/ 98 w 1082"/>
                <a:gd name="T85" fmla="*/ 71 h 1030"/>
                <a:gd name="T86" fmla="*/ 178 w 1082"/>
                <a:gd name="T87" fmla="*/ 53 h 1030"/>
                <a:gd name="T88" fmla="*/ 289 w 1082"/>
                <a:gd name="T89" fmla="*/ 37 h 1030"/>
                <a:gd name="T90" fmla="*/ 437 w 1082"/>
                <a:gd name="T91" fmla="*/ 23 h 1030"/>
                <a:gd name="T92" fmla="*/ 638 w 1082"/>
                <a:gd name="T93" fmla="*/ 11 h 1030"/>
                <a:gd name="T94" fmla="*/ 899 w 1082"/>
                <a:gd name="T95" fmla="*/ 3 h 1030"/>
                <a:gd name="T96" fmla="*/ 1218 w 1082"/>
                <a:gd name="T97" fmla="*/ 1 h 1030"/>
                <a:gd name="T98" fmla="*/ 1533 w 1082"/>
                <a:gd name="T99" fmla="*/ 7 h 1030"/>
                <a:gd name="T100" fmla="*/ 1835 w 1082"/>
                <a:gd name="T101" fmla="*/ 18 h 1030"/>
                <a:gd name="T102" fmla="*/ 2128 w 1082"/>
                <a:gd name="T103" fmla="*/ 29 h 1030"/>
                <a:gd name="T104" fmla="*/ 2422 w 1082"/>
                <a:gd name="T105" fmla="*/ 37 h 1030"/>
                <a:gd name="T106" fmla="*/ 2546 w 1082"/>
                <a:gd name="T107" fmla="*/ 38 h 1030"/>
                <a:gd name="T108" fmla="*/ 2597 w 1082"/>
                <a:gd name="T109" fmla="*/ 38 h 1030"/>
                <a:gd name="T110" fmla="*/ 2652 w 1082"/>
                <a:gd name="T111" fmla="*/ 40 h 103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82"/>
                <a:gd name="T169" fmla="*/ 0 h 1030"/>
                <a:gd name="T170" fmla="*/ 1082 w 1082"/>
                <a:gd name="T171" fmla="*/ 1030 h 103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82" h="1030">
                  <a:moveTo>
                    <a:pt x="1082" y="159"/>
                  </a:moveTo>
                  <a:lnTo>
                    <a:pt x="1082" y="142"/>
                  </a:lnTo>
                  <a:lnTo>
                    <a:pt x="1028" y="161"/>
                  </a:lnTo>
                  <a:lnTo>
                    <a:pt x="976" y="175"/>
                  </a:lnTo>
                  <a:lnTo>
                    <a:pt x="925" y="181"/>
                  </a:lnTo>
                  <a:lnTo>
                    <a:pt x="876" y="184"/>
                  </a:lnTo>
                  <a:lnTo>
                    <a:pt x="830" y="184"/>
                  </a:lnTo>
                  <a:lnTo>
                    <a:pt x="783" y="179"/>
                  </a:lnTo>
                  <a:lnTo>
                    <a:pt x="737" y="173"/>
                  </a:lnTo>
                  <a:lnTo>
                    <a:pt x="692" y="166"/>
                  </a:lnTo>
                  <a:lnTo>
                    <a:pt x="648" y="158"/>
                  </a:lnTo>
                  <a:lnTo>
                    <a:pt x="604" y="149"/>
                  </a:lnTo>
                  <a:lnTo>
                    <a:pt x="562" y="141"/>
                  </a:lnTo>
                  <a:lnTo>
                    <a:pt x="518" y="134"/>
                  </a:lnTo>
                  <a:lnTo>
                    <a:pt x="473" y="131"/>
                  </a:lnTo>
                  <a:lnTo>
                    <a:pt x="429" y="129"/>
                  </a:lnTo>
                  <a:lnTo>
                    <a:pt x="385" y="131"/>
                  </a:lnTo>
                  <a:lnTo>
                    <a:pt x="339" y="138"/>
                  </a:lnTo>
                  <a:lnTo>
                    <a:pt x="308" y="147"/>
                  </a:lnTo>
                  <a:lnTo>
                    <a:pt x="279" y="158"/>
                  </a:lnTo>
                  <a:lnTo>
                    <a:pt x="251" y="173"/>
                  </a:lnTo>
                  <a:lnTo>
                    <a:pt x="223" y="191"/>
                  </a:lnTo>
                  <a:lnTo>
                    <a:pt x="197" y="212"/>
                  </a:lnTo>
                  <a:lnTo>
                    <a:pt x="172" y="235"/>
                  </a:lnTo>
                  <a:lnTo>
                    <a:pt x="149" y="262"/>
                  </a:lnTo>
                  <a:lnTo>
                    <a:pt x="128" y="289"/>
                  </a:lnTo>
                  <a:lnTo>
                    <a:pt x="109" y="318"/>
                  </a:lnTo>
                  <a:lnTo>
                    <a:pt x="93" y="349"/>
                  </a:lnTo>
                  <a:lnTo>
                    <a:pt x="77" y="382"/>
                  </a:lnTo>
                  <a:lnTo>
                    <a:pt x="66" y="413"/>
                  </a:lnTo>
                  <a:lnTo>
                    <a:pt x="57" y="447"/>
                  </a:lnTo>
                  <a:lnTo>
                    <a:pt x="52" y="481"/>
                  </a:lnTo>
                  <a:lnTo>
                    <a:pt x="48" y="513"/>
                  </a:lnTo>
                  <a:lnTo>
                    <a:pt x="49" y="547"/>
                  </a:lnTo>
                  <a:lnTo>
                    <a:pt x="53" y="578"/>
                  </a:lnTo>
                  <a:lnTo>
                    <a:pt x="57" y="612"/>
                  </a:lnTo>
                  <a:lnTo>
                    <a:pt x="63" y="642"/>
                  </a:lnTo>
                  <a:lnTo>
                    <a:pt x="71" y="673"/>
                  </a:lnTo>
                  <a:lnTo>
                    <a:pt x="80" y="704"/>
                  </a:lnTo>
                  <a:lnTo>
                    <a:pt x="93" y="733"/>
                  </a:lnTo>
                  <a:lnTo>
                    <a:pt x="107" y="760"/>
                  </a:lnTo>
                  <a:lnTo>
                    <a:pt x="123" y="787"/>
                  </a:lnTo>
                  <a:lnTo>
                    <a:pt x="144" y="811"/>
                  </a:lnTo>
                  <a:lnTo>
                    <a:pt x="165" y="834"/>
                  </a:lnTo>
                  <a:lnTo>
                    <a:pt x="191" y="855"/>
                  </a:lnTo>
                  <a:lnTo>
                    <a:pt x="219" y="873"/>
                  </a:lnTo>
                  <a:lnTo>
                    <a:pt x="250" y="890"/>
                  </a:lnTo>
                  <a:lnTo>
                    <a:pt x="285" y="902"/>
                  </a:lnTo>
                  <a:lnTo>
                    <a:pt x="324" y="913"/>
                  </a:lnTo>
                  <a:lnTo>
                    <a:pt x="367" y="920"/>
                  </a:lnTo>
                  <a:lnTo>
                    <a:pt x="409" y="923"/>
                  </a:lnTo>
                  <a:lnTo>
                    <a:pt x="447" y="926"/>
                  </a:lnTo>
                  <a:lnTo>
                    <a:pt x="484" y="926"/>
                  </a:lnTo>
                  <a:lnTo>
                    <a:pt x="518" y="924"/>
                  </a:lnTo>
                  <a:lnTo>
                    <a:pt x="549" y="921"/>
                  </a:lnTo>
                  <a:lnTo>
                    <a:pt x="581" y="918"/>
                  </a:lnTo>
                  <a:lnTo>
                    <a:pt x="610" y="913"/>
                  </a:lnTo>
                  <a:lnTo>
                    <a:pt x="641" y="907"/>
                  </a:lnTo>
                  <a:lnTo>
                    <a:pt x="674" y="902"/>
                  </a:lnTo>
                  <a:lnTo>
                    <a:pt x="705" y="898"/>
                  </a:lnTo>
                  <a:lnTo>
                    <a:pt x="741" y="893"/>
                  </a:lnTo>
                  <a:lnTo>
                    <a:pt x="779" y="890"/>
                  </a:lnTo>
                  <a:lnTo>
                    <a:pt x="820" y="886"/>
                  </a:lnTo>
                  <a:lnTo>
                    <a:pt x="866" y="885"/>
                  </a:lnTo>
                  <a:lnTo>
                    <a:pt x="916" y="885"/>
                  </a:lnTo>
                  <a:lnTo>
                    <a:pt x="972" y="887"/>
                  </a:lnTo>
                  <a:lnTo>
                    <a:pt x="988" y="890"/>
                  </a:lnTo>
                  <a:lnTo>
                    <a:pt x="1003" y="891"/>
                  </a:lnTo>
                  <a:lnTo>
                    <a:pt x="1016" y="892"/>
                  </a:lnTo>
                  <a:lnTo>
                    <a:pt x="1031" y="893"/>
                  </a:lnTo>
                  <a:lnTo>
                    <a:pt x="1045" y="895"/>
                  </a:lnTo>
                  <a:lnTo>
                    <a:pt x="1057" y="896"/>
                  </a:lnTo>
                  <a:lnTo>
                    <a:pt x="1070" y="899"/>
                  </a:lnTo>
                  <a:lnTo>
                    <a:pt x="1082" y="900"/>
                  </a:lnTo>
                  <a:lnTo>
                    <a:pt x="1082" y="850"/>
                  </a:lnTo>
                  <a:lnTo>
                    <a:pt x="1077" y="850"/>
                  </a:lnTo>
                  <a:lnTo>
                    <a:pt x="1070" y="849"/>
                  </a:lnTo>
                  <a:lnTo>
                    <a:pt x="1064" y="849"/>
                  </a:lnTo>
                  <a:lnTo>
                    <a:pt x="1057" y="849"/>
                  </a:lnTo>
                  <a:lnTo>
                    <a:pt x="1051" y="849"/>
                  </a:lnTo>
                  <a:lnTo>
                    <a:pt x="1044" y="849"/>
                  </a:lnTo>
                  <a:lnTo>
                    <a:pt x="1038" y="849"/>
                  </a:lnTo>
                  <a:lnTo>
                    <a:pt x="1031" y="849"/>
                  </a:lnTo>
                  <a:lnTo>
                    <a:pt x="986" y="852"/>
                  </a:lnTo>
                  <a:lnTo>
                    <a:pt x="942" y="857"/>
                  </a:lnTo>
                  <a:lnTo>
                    <a:pt x="899" y="868"/>
                  </a:lnTo>
                  <a:lnTo>
                    <a:pt x="858" y="880"/>
                  </a:lnTo>
                  <a:lnTo>
                    <a:pt x="816" y="895"/>
                  </a:lnTo>
                  <a:lnTo>
                    <a:pt x="778" y="910"/>
                  </a:lnTo>
                  <a:lnTo>
                    <a:pt x="739" y="928"/>
                  </a:lnTo>
                  <a:lnTo>
                    <a:pt x="701" y="946"/>
                  </a:lnTo>
                  <a:lnTo>
                    <a:pt x="663" y="963"/>
                  </a:lnTo>
                  <a:lnTo>
                    <a:pt x="627" y="978"/>
                  </a:lnTo>
                  <a:lnTo>
                    <a:pt x="590" y="994"/>
                  </a:lnTo>
                  <a:lnTo>
                    <a:pt x="552" y="1007"/>
                  </a:lnTo>
                  <a:lnTo>
                    <a:pt x="516" y="1017"/>
                  </a:lnTo>
                  <a:lnTo>
                    <a:pt x="479" y="1025"/>
                  </a:lnTo>
                  <a:lnTo>
                    <a:pt x="441" y="1030"/>
                  </a:lnTo>
                  <a:lnTo>
                    <a:pt x="404" y="1028"/>
                  </a:lnTo>
                  <a:lnTo>
                    <a:pt x="367" y="1024"/>
                  </a:lnTo>
                  <a:lnTo>
                    <a:pt x="332" y="1019"/>
                  </a:lnTo>
                  <a:lnTo>
                    <a:pt x="301" y="1012"/>
                  </a:lnTo>
                  <a:lnTo>
                    <a:pt x="270" y="1002"/>
                  </a:lnTo>
                  <a:lnTo>
                    <a:pt x="243" y="993"/>
                  </a:lnTo>
                  <a:lnTo>
                    <a:pt x="218" y="980"/>
                  </a:lnTo>
                  <a:lnTo>
                    <a:pt x="194" y="968"/>
                  </a:lnTo>
                  <a:lnTo>
                    <a:pt x="172" y="952"/>
                  </a:lnTo>
                  <a:lnTo>
                    <a:pt x="153" y="938"/>
                  </a:lnTo>
                  <a:lnTo>
                    <a:pt x="132" y="920"/>
                  </a:lnTo>
                  <a:lnTo>
                    <a:pt x="117" y="901"/>
                  </a:lnTo>
                  <a:lnTo>
                    <a:pt x="101" y="881"/>
                  </a:lnTo>
                  <a:lnTo>
                    <a:pt x="87" y="859"/>
                  </a:lnTo>
                  <a:lnTo>
                    <a:pt x="73" y="838"/>
                  </a:lnTo>
                  <a:lnTo>
                    <a:pt x="62" y="815"/>
                  </a:lnTo>
                  <a:lnTo>
                    <a:pt x="50" y="790"/>
                  </a:lnTo>
                  <a:lnTo>
                    <a:pt x="39" y="763"/>
                  </a:lnTo>
                  <a:lnTo>
                    <a:pt x="29" y="734"/>
                  </a:lnTo>
                  <a:lnTo>
                    <a:pt x="21" y="704"/>
                  </a:lnTo>
                  <a:lnTo>
                    <a:pt x="15" y="671"/>
                  </a:lnTo>
                  <a:lnTo>
                    <a:pt x="9" y="640"/>
                  </a:lnTo>
                  <a:lnTo>
                    <a:pt x="4" y="606"/>
                  </a:lnTo>
                  <a:lnTo>
                    <a:pt x="2" y="573"/>
                  </a:lnTo>
                  <a:lnTo>
                    <a:pt x="0" y="540"/>
                  </a:lnTo>
                  <a:lnTo>
                    <a:pt x="0" y="486"/>
                  </a:lnTo>
                  <a:lnTo>
                    <a:pt x="3" y="438"/>
                  </a:lnTo>
                  <a:lnTo>
                    <a:pt x="9" y="391"/>
                  </a:lnTo>
                  <a:lnTo>
                    <a:pt x="18" y="346"/>
                  </a:lnTo>
                  <a:lnTo>
                    <a:pt x="30" y="306"/>
                  </a:lnTo>
                  <a:lnTo>
                    <a:pt x="40" y="281"/>
                  </a:lnTo>
                  <a:lnTo>
                    <a:pt x="50" y="258"/>
                  </a:lnTo>
                  <a:lnTo>
                    <a:pt x="61" y="234"/>
                  </a:lnTo>
                  <a:lnTo>
                    <a:pt x="73" y="210"/>
                  </a:lnTo>
                  <a:lnTo>
                    <a:pt x="87" y="188"/>
                  </a:lnTo>
                  <a:lnTo>
                    <a:pt x="102" y="168"/>
                  </a:lnTo>
                  <a:lnTo>
                    <a:pt x="118" y="148"/>
                  </a:lnTo>
                  <a:lnTo>
                    <a:pt x="136" y="128"/>
                  </a:lnTo>
                  <a:lnTo>
                    <a:pt x="157" y="108"/>
                  </a:lnTo>
                  <a:lnTo>
                    <a:pt x="178" y="92"/>
                  </a:lnTo>
                  <a:lnTo>
                    <a:pt x="204" y="76"/>
                  </a:lnTo>
                  <a:lnTo>
                    <a:pt x="231" y="59"/>
                  </a:lnTo>
                  <a:lnTo>
                    <a:pt x="260" y="45"/>
                  </a:lnTo>
                  <a:lnTo>
                    <a:pt x="293" y="32"/>
                  </a:lnTo>
                  <a:lnTo>
                    <a:pt x="329" y="21"/>
                  </a:lnTo>
                  <a:lnTo>
                    <a:pt x="367" y="11"/>
                  </a:lnTo>
                  <a:lnTo>
                    <a:pt x="410" y="2"/>
                  </a:lnTo>
                  <a:lnTo>
                    <a:pt x="453" y="0"/>
                  </a:lnTo>
                  <a:lnTo>
                    <a:pt x="497" y="2"/>
                  </a:lnTo>
                  <a:lnTo>
                    <a:pt x="539" y="8"/>
                  </a:lnTo>
                  <a:lnTo>
                    <a:pt x="582" y="17"/>
                  </a:lnTo>
                  <a:lnTo>
                    <a:pt x="625" y="27"/>
                  </a:lnTo>
                  <a:lnTo>
                    <a:pt x="665" y="40"/>
                  </a:lnTo>
                  <a:lnTo>
                    <a:pt x="706" y="56"/>
                  </a:lnTo>
                  <a:lnTo>
                    <a:pt x="748" y="70"/>
                  </a:lnTo>
                  <a:lnTo>
                    <a:pt x="788" y="86"/>
                  </a:lnTo>
                  <a:lnTo>
                    <a:pt x="829" y="102"/>
                  </a:lnTo>
                  <a:lnTo>
                    <a:pt x="868" y="115"/>
                  </a:lnTo>
                  <a:lnTo>
                    <a:pt x="908" y="128"/>
                  </a:lnTo>
                  <a:lnTo>
                    <a:pt x="948" y="138"/>
                  </a:lnTo>
                  <a:lnTo>
                    <a:pt x="988" y="145"/>
                  </a:lnTo>
                  <a:lnTo>
                    <a:pt x="1026" y="149"/>
                  </a:lnTo>
                  <a:lnTo>
                    <a:pt x="1032" y="149"/>
                  </a:lnTo>
                  <a:lnTo>
                    <a:pt x="1038" y="150"/>
                  </a:lnTo>
                  <a:lnTo>
                    <a:pt x="1045" y="151"/>
                  </a:lnTo>
                  <a:lnTo>
                    <a:pt x="1052" y="152"/>
                  </a:lnTo>
                  <a:lnTo>
                    <a:pt x="1059" y="153"/>
                  </a:lnTo>
                  <a:lnTo>
                    <a:pt x="1066" y="156"/>
                  </a:lnTo>
                  <a:lnTo>
                    <a:pt x="1074" y="157"/>
                  </a:lnTo>
                  <a:lnTo>
                    <a:pt x="1082" y="159"/>
                  </a:lnTo>
                  <a:close/>
                </a:path>
              </a:pathLst>
            </a:custGeom>
            <a:solidFill>
              <a:srgbClr val="F996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679"/>
            <p:cNvSpPr>
              <a:spLocks/>
            </p:cNvSpPr>
            <p:nvPr/>
          </p:nvSpPr>
          <p:spPr bwMode="auto">
            <a:xfrm>
              <a:off x="897" y="40"/>
              <a:ext cx="212" cy="91"/>
            </a:xfrm>
            <a:custGeom>
              <a:avLst/>
              <a:gdLst>
                <a:gd name="T0" fmla="*/ 0 w 157"/>
                <a:gd name="T1" fmla="*/ 1 h 144"/>
                <a:gd name="T2" fmla="*/ 47 w 157"/>
                <a:gd name="T3" fmla="*/ 1 h 144"/>
                <a:gd name="T4" fmla="*/ 97 w 157"/>
                <a:gd name="T5" fmla="*/ 0 h 144"/>
                <a:gd name="T6" fmla="*/ 146 w 157"/>
                <a:gd name="T7" fmla="*/ 1 h 144"/>
                <a:gd name="T8" fmla="*/ 194 w 157"/>
                <a:gd name="T9" fmla="*/ 1 h 144"/>
                <a:gd name="T10" fmla="*/ 244 w 157"/>
                <a:gd name="T11" fmla="*/ 1 h 144"/>
                <a:gd name="T12" fmla="*/ 290 w 157"/>
                <a:gd name="T13" fmla="*/ 2 h 144"/>
                <a:gd name="T14" fmla="*/ 338 w 157"/>
                <a:gd name="T15" fmla="*/ 3 h 144"/>
                <a:gd name="T16" fmla="*/ 386 w 157"/>
                <a:gd name="T17" fmla="*/ 4 h 144"/>
                <a:gd name="T18" fmla="*/ 386 w 157"/>
                <a:gd name="T19" fmla="*/ 37 h 144"/>
                <a:gd name="T20" fmla="*/ 338 w 157"/>
                <a:gd name="T21" fmla="*/ 35 h 144"/>
                <a:gd name="T22" fmla="*/ 290 w 157"/>
                <a:gd name="T23" fmla="*/ 35 h 144"/>
                <a:gd name="T24" fmla="*/ 244 w 157"/>
                <a:gd name="T25" fmla="*/ 34 h 144"/>
                <a:gd name="T26" fmla="*/ 194 w 157"/>
                <a:gd name="T27" fmla="*/ 33 h 144"/>
                <a:gd name="T28" fmla="*/ 146 w 157"/>
                <a:gd name="T29" fmla="*/ 33 h 144"/>
                <a:gd name="T30" fmla="*/ 97 w 157"/>
                <a:gd name="T31" fmla="*/ 33 h 144"/>
                <a:gd name="T32" fmla="*/ 47 w 157"/>
                <a:gd name="T33" fmla="*/ 33 h 144"/>
                <a:gd name="T34" fmla="*/ 0 w 157"/>
                <a:gd name="T35" fmla="*/ 33 h 144"/>
                <a:gd name="T36" fmla="*/ 0 w 157"/>
                <a:gd name="T37" fmla="*/ 1 h 144"/>
                <a:gd name="T38" fmla="*/ 0 w 157"/>
                <a:gd name="T39" fmla="*/ 1 h 14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7"/>
                <a:gd name="T61" fmla="*/ 0 h 144"/>
                <a:gd name="T62" fmla="*/ 157 w 157"/>
                <a:gd name="T63" fmla="*/ 144 h 14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7" h="144">
                  <a:moveTo>
                    <a:pt x="0" y="2"/>
                  </a:moveTo>
                  <a:lnTo>
                    <a:pt x="19" y="1"/>
                  </a:lnTo>
                  <a:lnTo>
                    <a:pt x="39" y="0"/>
                  </a:lnTo>
                  <a:lnTo>
                    <a:pt x="59" y="1"/>
                  </a:lnTo>
                  <a:lnTo>
                    <a:pt x="79" y="2"/>
                  </a:lnTo>
                  <a:lnTo>
                    <a:pt x="99" y="4"/>
                  </a:lnTo>
                  <a:lnTo>
                    <a:pt x="118" y="8"/>
                  </a:lnTo>
                  <a:lnTo>
                    <a:pt x="137" y="11"/>
                  </a:lnTo>
                  <a:lnTo>
                    <a:pt x="157" y="14"/>
                  </a:lnTo>
                  <a:lnTo>
                    <a:pt x="157" y="144"/>
                  </a:lnTo>
                  <a:lnTo>
                    <a:pt x="137" y="140"/>
                  </a:lnTo>
                  <a:lnTo>
                    <a:pt x="118" y="137"/>
                  </a:lnTo>
                  <a:lnTo>
                    <a:pt x="99" y="134"/>
                  </a:lnTo>
                  <a:lnTo>
                    <a:pt x="79" y="132"/>
                  </a:lnTo>
                  <a:lnTo>
                    <a:pt x="59" y="131"/>
                  </a:lnTo>
                  <a:lnTo>
                    <a:pt x="39" y="130"/>
                  </a:lnTo>
                  <a:lnTo>
                    <a:pt x="19" y="130"/>
                  </a:lnTo>
                  <a:lnTo>
                    <a:pt x="0" y="130"/>
                  </a:lnTo>
                  <a:lnTo>
                    <a:pt x="0" y="2"/>
                  </a:lnTo>
                  <a:close/>
                </a:path>
              </a:pathLst>
            </a:custGeom>
            <a:solidFill>
              <a:srgbClr val="F996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 name="Freeform 680"/>
            <p:cNvSpPr>
              <a:spLocks/>
            </p:cNvSpPr>
            <p:nvPr/>
          </p:nvSpPr>
          <p:spPr bwMode="auto">
            <a:xfrm>
              <a:off x="906" y="40"/>
              <a:ext cx="192" cy="89"/>
            </a:xfrm>
            <a:custGeom>
              <a:avLst/>
              <a:gdLst>
                <a:gd name="T0" fmla="*/ 0 w 142"/>
                <a:gd name="T1" fmla="*/ 1 h 141"/>
                <a:gd name="T2" fmla="*/ 43 w 142"/>
                <a:gd name="T3" fmla="*/ 1 h 141"/>
                <a:gd name="T4" fmla="*/ 89 w 142"/>
                <a:gd name="T5" fmla="*/ 0 h 141"/>
                <a:gd name="T6" fmla="*/ 134 w 142"/>
                <a:gd name="T7" fmla="*/ 1 h 141"/>
                <a:gd name="T8" fmla="*/ 177 w 142"/>
                <a:gd name="T9" fmla="*/ 1 h 141"/>
                <a:gd name="T10" fmla="*/ 219 w 142"/>
                <a:gd name="T11" fmla="*/ 1 h 141"/>
                <a:gd name="T12" fmla="*/ 265 w 142"/>
                <a:gd name="T13" fmla="*/ 2 h 141"/>
                <a:gd name="T14" fmla="*/ 307 w 142"/>
                <a:gd name="T15" fmla="*/ 3 h 141"/>
                <a:gd name="T16" fmla="*/ 352 w 142"/>
                <a:gd name="T17" fmla="*/ 3 h 141"/>
                <a:gd name="T18" fmla="*/ 352 w 142"/>
                <a:gd name="T19" fmla="*/ 35 h 141"/>
                <a:gd name="T20" fmla="*/ 307 w 142"/>
                <a:gd name="T21" fmla="*/ 35 h 141"/>
                <a:gd name="T22" fmla="*/ 261 w 142"/>
                <a:gd name="T23" fmla="*/ 34 h 141"/>
                <a:gd name="T24" fmla="*/ 219 w 142"/>
                <a:gd name="T25" fmla="*/ 34 h 141"/>
                <a:gd name="T26" fmla="*/ 173 w 142"/>
                <a:gd name="T27" fmla="*/ 33 h 141"/>
                <a:gd name="T28" fmla="*/ 134 w 142"/>
                <a:gd name="T29" fmla="*/ 33 h 141"/>
                <a:gd name="T30" fmla="*/ 89 w 142"/>
                <a:gd name="T31" fmla="*/ 33 h 141"/>
                <a:gd name="T32" fmla="*/ 43 w 142"/>
                <a:gd name="T33" fmla="*/ 33 h 141"/>
                <a:gd name="T34" fmla="*/ 0 w 142"/>
                <a:gd name="T35" fmla="*/ 33 h 141"/>
                <a:gd name="T36" fmla="*/ 0 w 142"/>
                <a:gd name="T37" fmla="*/ 1 h 141"/>
                <a:gd name="T38" fmla="*/ 0 w 142"/>
                <a:gd name="T39" fmla="*/ 1 h 1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2"/>
                <a:gd name="T61" fmla="*/ 0 h 141"/>
                <a:gd name="T62" fmla="*/ 142 w 142"/>
                <a:gd name="T63" fmla="*/ 141 h 14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2" h="141">
                  <a:moveTo>
                    <a:pt x="0" y="2"/>
                  </a:moveTo>
                  <a:lnTo>
                    <a:pt x="18" y="1"/>
                  </a:lnTo>
                  <a:lnTo>
                    <a:pt x="36" y="0"/>
                  </a:lnTo>
                  <a:lnTo>
                    <a:pt x="54" y="1"/>
                  </a:lnTo>
                  <a:lnTo>
                    <a:pt x="72" y="1"/>
                  </a:lnTo>
                  <a:lnTo>
                    <a:pt x="89" y="4"/>
                  </a:lnTo>
                  <a:lnTo>
                    <a:pt x="107" y="6"/>
                  </a:lnTo>
                  <a:lnTo>
                    <a:pt x="124" y="9"/>
                  </a:lnTo>
                  <a:lnTo>
                    <a:pt x="142" y="12"/>
                  </a:lnTo>
                  <a:lnTo>
                    <a:pt x="142" y="141"/>
                  </a:lnTo>
                  <a:lnTo>
                    <a:pt x="124" y="139"/>
                  </a:lnTo>
                  <a:lnTo>
                    <a:pt x="106" y="137"/>
                  </a:lnTo>
                  <a:lnTo>
                    <a:pt x="89" y="134"/>
                  </a:lnTo>
                  <a:lnTo>
                    <a:pt x="70" y="132"/>
                  </a:lnTo>
                  <a:lnTo>
                    <a:pt x="54" y="131"/>
                  </a:lnTo>
                  <a:lnTo>
                    <a:pt x="36" y="130"/>
                  </a:lnTo>
                  <a:lnTo>
                    <a:pt x="18" y="130"/>
                  </a:lnTo>
                  <a:lnTo>
                    <a:pt x="0" y="130"/>
                  </a:lnTo>
                  <a:lnTo>
                    <a:pt x="0" y="2"/>
                  </a:lnTo>
                  <a:close/>
                </a:path>
              </a:pathLst>
            </a:custGeom>
            <a:solidFill>
              <a:srgbClr val="FCA0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681"/>
            <p:cNvSpPr>
              <a:spLocks/>
            </p:cNvSpPr>
            <p:nvPr/>
          </p:nvSpPr>
          <p:spPr bwMode="auto">
            <a:xfrm>
              <a:off x="917" y="40"/>
              <a:ext cx="169" cy="88"/>
            </a:xfrm>
            <a:custGeom>
              <a:avLst/>
              <a:gdLst>
                <a:gd name="T0" fmla="*/ 0 w 125"/>
                <a:gd name="T1" fmla="*/ 1 h 140"/>
                <a:gd name="T2" fmla="*/ 37 w 125"/>
                <a:gd name="T3" fmla="*/ 0 h 140"/>
                <a:gd name="T4" fmla="*/ 78 w 125"/>
                <a:gd name="T5" fmla="*/ 0 h 140"/>
                <a:gd name="T6" fmla="*/ 119 w 125"/>
                <a:gd name="T7" fmla="*/ 1 h 140"/>
                <a:gd name="T8" fmla="*/ 160 w 125"/>
                <a:gd name="T9" fmla="*/ 1 h 140"/>
                <a:gd name="T10" fmla="*/ 196 w 125"/>
                <a:gd name="T11" fmla="*/ 1 h 140"/>
                <a:gd name="T12" fmla="*/ 234 w 125"/>
                <a:gd name="T13" fmla="*/ 2 h 140"/>
                <a:gd name="T14" fmla="*/ 272 w 125"/>
                <a:gd name="T15" fmla="*/ 3 h 140"/>
                <a:gd name="T16" fmla="*/ 308 w 125"/>
                <a:gd name="T17" fmla="*/ 3 h 140"/>
                <a:gd name="T18" fmla="*/ 308 w 125"/>
                <a:gd name="T19" fmla="*/ 35 h 140"/>
                <a:gd name="T20" fmla="*/ 272 w 125"/>
                <a:gd name="T21" fmla="*/ 35 h 140"/>
                <a:gd name="T22" fmla="*/ 234 w 125"/>
                <a:gd name="T23" fmla="*/ 33 h 140"/>
                <a:gd name="T24" fmla="*/ 196 w 125"/>
                <a:gd name="T25" fmla="*/ 33 h 140"/>
                <a:gd name="T26" fmla="*/ 154 w 125"/>
                <a:gd name="T27" fmla="*/ 33 h 140"/>
                <a:gd name="T28" fmla="*/ 119 w 125"/>
                <a:gd name="T29" fmla="*/ 33 h 140"/>
                <a:gd name="T30" fmla="*/ 78 w 125"/>
                <a:gd name="T31" fmla="*/ 33 h 140"/>
                <a:gd name="T32" fmla="*/ 37 w 125"/>
                <a:gd name="T33" fmla="*/ 33 h 140"/>
                <a:gd name="T34" fmla="*/ 0 w 125"/>
                <a:gd name="T35" fmla="*/ 33 h 140"/>
                <a:gd name="T36" fmla="*/ 0 w 125"/>
                <a:gd name="T37" fmla="*/ 1 h 140"/>
                <a:gd name="T38" fmla="*/ 0 w 125"/>
                <a:gd name="T39" fmla="*/ 1 h 1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5"/>
                <a:gd name="T61" fmla="*/ 0 h 140"/>
                <a:gd name="T62" fmla="*/ 125 w 125"/>
                <a:gd name="T63" fmla="*/ 140 h 14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5" h="140">
                  <a:moveTo>
                    <a:pt x="0" y="1"/>
                  </a:moveTo>
                  <a:lnTo>
                    <a:pt x="15" y="0"/>
                  </a:lnTo>
                  <a:lnTo>
                    <a:pt x="32" y="0"/>
                  </a:lnTo>
                  <a:lnTo>
                    <a:pt x="48" y="1"/>
                  </a:lnTo>
                  <a:lnTo>
                    <a:pt x="64" y="2"/>
                  </a:lnTo>
                  <a:lnTo>
                    <a:pt x="79" y="4"/>
                  </a:lnTo>
                  <a:lnTo>
                    <a:pt x="95" y="6"/>
                  </a:lnTo>
                  <a:lnTo>
                    <a:pt x="110" y="9"/>
                  </a:lnTo>
                  <a:lnTo>
                    <a:pt x="125" y="11"/>
                  </a:lnTo>
                  <a:lnTo>
                    <a:pt x="125" y="140"/>
                  </a:lnTo>
                  <a:lnTo>
                    <a:pt x="110" y="138"/>
                  </a:lnTo>
                  <a:lnTo>
                    <a:pt x="95" y="135"/>
                  </a:lnTo>
                  <a:lnTo>
                    <a:pt x="79" y="134"/>
                  </a:lnTo>
                  <a:lnTo>
                    <a:pt x="62" y="132"/>
                  </a:lnTo>
                  <a:lnTo>
                    <a:pt x="48" y="131"/>
                  </a:lnTo>
                  <a:lnTo>
                    <a:pt x="32" y="130"/>
                  </a:lnTo>
                  <a:lnTo>
                    <a:pt x="15" y="130"/>
                  </a:lnTo>
                  <a:lnTo>
                    <a:pt x="0" y="130"/>
                  </a:lnTo>
                  <a:lnTo>
                    <a:pt x="0" y="1"/>
                  </a:lnTo>
                  <a:close/>
                </a:path>
              </a:pathLst>
            </a:custGeom>
            <a:solidFill>
              <a:srgbClr val="F9AA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 name="Freeform 682"/>
            <p:cNvSpPr>
              <a:spLocks/>
            </p:cNvSpPr>
            <p:nvPr/>
          </p:nvSpPr>
          <p:spPr bwMode="auto">
            <a:xfrm>
              <a:off x="929" y="40"/>
              <a:ext cx="146" cy="87"/>
            </a:xfrm>
            <a:custGeom>
              <a:avLst/>
              <a:gdLst>
                <a:gd name="T0" fmla="*/ 0 w 108"/>
                <a:gd name="T1" fmla="*/ 1 h 139"/>
                <a:gd name="T2" fmla="*/ 32 w 108"/>
                <a:gd name="T3" fmla="*/ 0 h 139"/>
                <a:gd name="T4" fmla="*/ 69 w 108"/>
                <a:gd name="T5" fmla="*/ 0 h 139"/>
                <a:gd name="T6" fmla="*/ 100 w 108"/>
                <a:gd name="T7" fmla="*/ 1 h 139"/>
                <a:gd name="T8" fmla="*/ 135 w 108"/>
                <a:gd name="T9" fmla="*/ 1 h 139"/>
                <a:gd name="T10" fmla="*/ 170 w 108"/>
                <a:gd name="T11" fmla="*/ 1 h 139"/>
                <a:gd name="T12" fmla="*/ 204 w 108"/>
                <a:gd name="T13" fmla="*/ 1 h 139"/>
                <a:gd name="T14" fmla="*/ 234 w 108"/>
                <a:gd name="T15" fmla="*/ 2 h 139"/>
                <a:gd name="T16" fmla="*/ 266 w 108"/>
                <a:gd name="T17" fmla="*/ 3 h 139"/>
                <a:gd name="T18" fmla="*/ 266 w 108"/>
                <a:gd name="T19" fmla="*/ 34 h 139"/>
                <a:gd name="T20" fmla="*/ 234 w 108"/>
                <a:gd name="T21" fmla="*/ 34 h 139"/>
                <a:gd name="T22" fmla="*/ 201 w 108"/>
                <a:gd name="T23" fmla="*/ 33 h 139"/>
                <a:gd name="T24" fmla="*/ 166 w 108"/>
                <a:gd name="T25" fmla="*/ 33 h 139"/>
                <a:gd name="T26" fmla="*/ 135 w 108"/>
                <a:gd name="T27" fmla="*/ 33 h 139"/>
                <a:gd name="T28" fmla="*/ 100 w 108"/>
                <a:gd name="T29" fmla="*/ 32 h 139"/>
                <a:gd name="T30" fmla="*/ 69 w 108"/>
                <a:gd name="T31" fmla="*/ 32 h 139"/>
                <a:gd name="T32" fmla="*/ 32 w 108"/>
                <a:gd name="T33" fmla="*/ 32 h 139"/>
                <a:gd name="T34" fmla="*/ 0 w 108"/>
                <a:gd name="T35" fmla="*/ 32 h 139"/>
                <a:gd name="T36" fmla="*/ 0 w 108"/>
                <a:gd name="T37" fmla="*/ 1 h 139"/>
                <a:gd name="T38" fmla="*/ 0 w 108"/>
                <a:gd name="T39" fmla="*/ 1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8"/>
                <a:gd name="T61" fmla="*/ 0 h 139"/>
                <a:gd name="T62" fmla="*/ 108 w 108"/>
                <a:gd name="T63" fmla="*/ 139 h 13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8" h="139">
                  <a:moveTo>
                    <a:pt x="0" y="1"/>
                  </a:moveTo>
                  <a:lnTo>
                    <a:pt x="13" y="0"/>
                  </a:lnTo>
                  <a:lnTo>
                    <a:pt x="28" y="0"/>
                  </a:lnTo>
                  <a:lnTo>
                    <a:pt x="41" y="1"/>
                  </a:lnTo>
                  <a:lnTo>
                    <a:pt x="55" y="1"/>
                  </a:lnTo>
                  <a:lnTo>
                    <a:pt x="69" y="4"/>
                  </a:lnTo>
                  <a:lnTo>
                    <a:pt x="83" y="5"/>
                  </a:lnTo>
                  <a:lnTo>
                    <a:pt x="95" y="8"/>
                  </a:lnTo>
                  <a:lnTo>
                    <a:pt x="108" y="10"/>
                  </a:lnTo>
                  <a:lnTo>
                    <a:pt x="108" y="139"/>
                  </a:lnTo>
                  <a:lnTo>
                    <a:pt x="95" y="137"/>
                  </a:lnTo>
                  <a:lnTo>
                    <a:pt x="81" y="135"/>
                  </a:lnTo>
                  <a:lnTo>
                    <a:pt x="67" y="133"/>
                  </a:lnTo>
                  <a:lnTo>
                    <a:pt x="55" y="132"/>
                  </a:lnTo>
                  <a:lnTo>
                    <a:pt x="41" y="131"/>
                  </a:lnTo>
                  <a:lnTo>
                    <a:pt x="28" y="131"/>
                  </a:lnTo>
                  <a:lnTo>
                    <a:pt x="13" y="130"/>
                  </a:lnTo>
                  <a:lnTo>
                    <a:pt x="0" y="130"/>
                  </a:lnTo>
                  <a:lnTo>
                    <a:pt x="0" y="1"/>
                  </a:lnTo>
                  <a:close/>
                </a:path>
              </a:pathLst>
            </a:custGeom>
            <a:solidFill>
              <a:srgbClr val="F7B7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683"/>
            <p:cNvSpPr>
              <a:spLocks/>
            </p:cNvSpPr>
            <p:nvPr/>
          </p:nvSpPr>
          <p:spPr bwMode="auto">
            <a:xfrm>
              <a:off x="938" y="40"/>
              <a:ext cx="128" cy="87"/>
            </a:xfrm>
            <a:custGeom>
              <a:avLst/>
              <a:gdLst>
                <a:gd name="T0" fmla="*/ 0 w 95"/>
                <a:gd name="T1" fmla="*/ 0 h 137"/>
                <a:gd name="T2" fmla="*/ 32 w 95"/>
                <a:gd name="T3" fmla="*/ 0 h 137"/>
                <a:gd name="T4" fmla="*/ 62 w 95"/>
                <a:gd name="T5" fmla="*/ 0 h 137"/>
                <a:gd name="T6" fmla="*/ 89 w 95"/>
                <a:gd name="T7" fmla="*/ 0 h 137"/>
                <a:gd name="T8" fmla="*/ 115 w 95"/>
                <a:gd name="T9" fmla="*/ 1 h 137"/>
                <a:gd name="T10" fmla="*/ 147 w 95"/>
                <a:gd name="T11" fmla="*/ 1 h 137"/>
                <a:gd name="T12" fmla="*/ 177 w 95"/>
                <a:gd name="T13" fmla="*/ 1 h 137"/>
                <a:gd name="T14" fmla="*/ 203 w 95"/>
                <a:gd name="T15" fmla="*/ 1 h 137"/>
                <a:gd name="T16" fmla="*/ 232 w 95"/>
                <a:gd name="T17" fmla="*/ 2 h 137"/>
                <a:gd name="T18" fmla="*/ 232 w 95"/>
                <a:gd name="T19" fmla="*/ 35 h 137"/>
                <a:gd name="T20" fmla="*/ 203 w 95"/>
                <a:gd name="T21" fmla="*/ 35 h 137"/>
                <a:gd name="T22" fmla="*/ 177 w 95"/>
                <a:gd name="T23" fmla="*/ 34 h 137"/>
                <a:gd name="T24" fmla="*/ 147 w 95"/>
                <a:gd name="T25" fmla="*/ 34 h 137"/>
                <a:gd name="T26" fmla="*/ 115 w 95"/>
                <a:gd name="T27" fmla="*/ 34 h 137"/>
                <a:gd name="T28" fmla="*/ 89 w 95"/>
                <a:gd name="T29" fmla="*/ 34 h 137"/>
                <a:gd name="T30" fmla="*/ 62 w 95"/>
                <a:gd name="T31" fmla="*/ 34 h 137"/>
                <a:gd name="T32" fmla="*/ 32 w 95"/>
                <a:gd name="T33" fmla="*/ 33 h 137"/>
                <a:gd name="T34" fmla="*/ 0 w 95"/>
                <a:gd name="T35" fmla="*/ 33 h 137"/>
                <a:gd name="T36" fmla="*/ 0 w 95"/>
                <a:gd name="T37" fmla="*/ 0 h 137"/>
                <a:gd name="T38" fmla="*/ 0 w 95"/>
                <a:gd name="T39" fmla="*/ 0 h 1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5"/>
                <a:gd name="T61" fmla="*/ 0 h 137"/>
                <a:gd name="T62" fmla="*/ 95 w 95"/>
                <a:gd name="T63" fmla="*/ 137 h 1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5" h="137">
                  <a:moveTo>
                    <a:pt x="0" y="0"/>
                  </a:moveTo>
                  <a:lnTo>
                    <a:pt x="13" y="0"/>
                  </a:lnTo>
                  <a:lnTo>
                    <a:pt x="25" y="0"/>
                  </a:lnTo>
                  <a:lnTo>
                    <a:pt x="36" y="0"/>
                  </a:lnTo>
                  <a:lnTo>
                    <a:pt x="47" y="1"/>
                  </a:lnTo>
                  <a:lnTo>
                    <a:pt x="60" y="1"/>
                  </a:lnTo>
                  <a:lnTo>
                    <a:pt x="72" y="3"/>
                  </a:lnTo>
                  <a:lnTo>
                    <a:pt x="83" y="5"/>
                  </a:lnTo>
                  <a:lnTo>
                    <a:pt x="95" y="7"/>
                  </a:lnTo>
                  <a:lnTo>
                    <a:pt x="95" y="137"/>
                  </a:lnTo>
                  <a:lnTo>
                    <a:pt x="83" y="136"/>
                  </a:lnTo>
                  <a:lnTo>
                    <a:pt x="72" y="133"/>
                  </a:lnTo>
                  <a:lnTo>
                    <a:pt x="60" y="132"/>
                  </a:lnTo>
                  <a:lnTo>
                    <a:pt x="47" y="131"/>
                  </a:lnTo>
                  <a:lnTo>
                    <a:pt x="36" y="130"/>
                  </a:lnTo>
                  <a:lnTo>
                    <a:pt x="25" y="130"/>
                  </a:lnTo>
                  <a:lnTo>
                    <a:pt x="13" y="129"/>
                  </a:lnTo>
                  <a:lnTo>
                    <a:pt x="0" y="129"/>
                  </a:lnTo>
                  <a:lnTo>
                    <a:pt x="0" y="0"/>
                  </a:lnTo>
                  <a:close/>
                </a:path>
              </a:pathLst>
            </a:custGeom>
            <a:solidFill>
              <a:srgbClr val="F7C1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 name="Freeform 684"/>
            <p:cNvSpPr>
              <a:spLocks/>
            </p:cNvSpPr>
            <p:nvPr/>
          </p:nvSpPr>
          <p:spPr bwMode="auto">
            <a:xfrm>
              <a:off x="950" y="40"/>
              <a:ext cx="105" cy="86"/>
            </a:xfrm>
            <a:custGeom>
              <a:avLst/>
              <a:gdLst>
                <a:gd name="T0" fmla="*/ 0 w 78"/>
                <a:gd name="T1" fmla="*/ 0 h 137"/>
                <a:gd name="T2" fmla="*/ 23 w 78"/>
                <a:gd name="T3" fmla="*/ 0 h 137"/>
                <a:gd name="T4" fmla="*/ 47 w 78"/>
                <a:gd name="T5" fmla="*/ 0 h 137"/>
                <a:gd name="T6" fmla="*/ 71 w 78"/>
                <a:gd name="T7" fmla="*/ 1 h 137"/>
                <a:gd name="T8" fmla="*/ 93 w 78"/>
                <a:gd name="T9" fmla="*/ 1 h 137"/>
                <a:gd name="T10" fmla="*/ 120 w 78"/>
                <a:gd name="T11" fmla="*/ 1 h 137"/>
                <a:gd name="T12" fmla="*/ 143 w 78"/>
                <a:gd name="T13" fmla="*/ 1 h 137"/>
                <a:gd name="T14" fmla="*/ 168 w 78"/>
                <a:gd name="T15" fmla="*/ 1 h 137"/>
                <a:gd name="T16" fmla="*/ 190 w 78"/>
                <a:gd name="T17" fmla="*/ 2 h 137"/>
                <a:gd name="T18" fmla="*/ 190 w 78"/>
                <a:gd name="T19" fmla="*/ 34 h 137"/>
                <a:gd name="T20" fmla="*/ 168 w 78"/>
                <a:gd name="T21" fmla="*/ 33 h 137"/>
                <a:gd name="T22" fmla="*/ 143 w 78"/>
                <a:gd name="T23" fmla="*/ 33 h 137"/>
                <a:gd name="T24" fmla="*/ 120 w 78"/>
                <a:gd name="T25" fmla="*/ 33 h 137"/>
                <a:gd name="T26" fmla="*/ 93 w 78"/>
                <a:gd name="T27" fmla="*/ 33 h 137"/>
                <a:gd name="T28" fmla="*/ 71 w 78"/>
                <a:gd name="T29" fmla="*/ 33 h 137"/>
                <a:gd name="T30" fmla="*/ 47 w 78"/>
                <a:gd name="T31" fmla="*/ 32 h 137"/>
                <a:gd name="T32" fmla="*/ 23 w 78"/>
                <a:gd name="T33" fmla="*/ 32 h 137"/>
                <a:gd name="T34" fmla="*/ 0 w 78"/>
                <a:gd name="T35" fmla="*/ 32 h 137"/>
                <a:gd name="T36" fmla="*/ 0 w 78"/>
                <a:gd name="T37" fmla="*/ 0 h 137"/>
                <a:gd name="T38" fmla="*/ 0 w 78"/>
                <a:gd name="T39" fmla="*/ 0 h 1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8"/>
                <a:gd name="T61" fmla="*/ 0 h 137"/>
                <a:gd name="T62" fmla="*/ 78 w 78"/>
                <a:gd name="T63" fmla="*/ 137 h 1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8" h="137">
                  <a:moveTo>
                    <a:pt x="0" y="0"/>
                  </a:moveTo>
                  <a:lnTo>
                    <a:pt x="10" y="0"/>
                  </a:lnTo>
                  <a:lnTo>
                    <a:pt x="19" y="0"/>
                  </a:lnTo>
                  <a:lnTo>
                    <a:pt x="29" y="1"/>
                  </a:lnTo>
                  <a:lnTo>
                    <a:pt x="38" y="1"/>
                  </a:lnTo>
                  <a:lnTo>
                    <a:pt x="49" y="2"/>
                  </a:lnTo>
                  <a:lnTo>
                    <a:pt x="59" y="4"/>
                  </a:lnTo>
                  <a:lnTo>
                    <a:pt x="69" y="5"/>
                  </a:lnTo>
                  <a:lnTo>
                    <a:pt x="78" y="6"/>
                  </a:lnTo>
                  <a:lnTo>
                    <a:pt x="78" y="137"/>
                  </a:lnTo>
                  <a:lnTo>
                    <a:pt x="69" y="135"/>
                  </a:lnTo>
                  <a:lnTo>
                    <a:pt x="59" y="134"/>
                  </a:lnTo>
                  <a:lnTo>
                    <a:pt x="49" y="133"/>
                  </a:lnTo>
                  <a:lnTo>
                    <a:pt x="38" y="132"/>
                  </a:lnTo>
                  <a:lnTo>
                    <a:pt x="29" y="132"/>
                  </a:lnTo>
                  <a:lnTo>
                    <a:pt x="19" y="131"/>
                  </a:lnTo>
                  <a:lnTo>
                    <a:pt x="10" y="130"/>
                  </a:lnTo>
                  <a:lnTo>
                    <a:pt x="0" y="130"/>
                  </a:lnTo>
                  <a:lnTo>
                    <a:pt x="0" y="0"/>
                  </a:lnTo>
                  <a:close/>
                </a:path>
              </a:pathLst>
            </a:custGeom>
            <a:solidFill>
              <a:srgbClr val="F9CE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685"/>
            <p:cNvSpPr>
              <a:spLocks/>
            </p:cNvSpPr>
            <p:nvPr/>
          </p:nvSpPr>
          <p:spPr bwMode="auto">
            <a:xfrm>
              <a:off x="960" y="40"/>
              <a:ext cx="84" cy="85"/>
            </a:xfrm>
            <a:custGeom>
              <a:avLst/>
              <a:gdLst>
                <a:gd name="T0" fmla="*/ 0 w 62"/>
                <a:gd name="T1" fmla="*/ 0 h 135"/>
                <a:gd name="T2" fmla="*/ 20 w 62"/>
                <a:gd name="T3" fmla="*/ 0 h 135"/>
                <a:gd name="T4" fmla="*/ 41 w 62"/>
                <a:gd name="T5" fmla="*/ 1 h 135"/>
                <a:gd name="T6" fmla="*/ 57 w 62"/>
                <a:gd name="T7" fmla="*/ 1 h 135"/>
                <a:gd name="T8" fmla="*/ 76 w 62"/>
                <a:gd name="T9" fmla="*/ 1 h 135"/>
                <a:gd name="T10" fmla="*/ 93 w 62"/>
                <a:gd name="T11" fmla="*/ 1 h 135"/>
                <a:gd name="T12" fmla="*/ 118 w 62"/>
                <a:gd name="T13" fmla="*/ 1 h 135"/>
                <a:gd name="T14" fmla="*/ 134 w 62"/>
                <a:gd name="T15" fmla="*/ 1 h 135"/>
                <a:gd name="T16" fmla="*/ 154 w 62"/>
                <a:gd name="T17" fmla="*/ 1 h 135"/>
                <a:gd name="T18" fmla="*/ 154 w 62"/>
                <a:gd name="T19" fmla="*/ 34 h 135"/>
                <a:gd name="T20" fmla="*/ 134 w 62"/>
                <a:gd name="T21" fmla="*/ 33 h 135"/>
                <a:gd name="T22" fmla="*/ 118 w 62"/>
                <a:gd name="T23" fmla="*/ 33 h 135"/>
                <a:gd name="T24" fmla="*/ 93 w 62"/>
                <a:gd name="T25" fmla="*/ 33 h 135"/>
                <a:gd name="T26" fmla="*/ 76 w 62"/>
                <a:gd name="T27" fmla="*/ 33 h 135"/>
                <a:gd name="T28" fmla="*/ 57 w 62"/>
                <a:gd name="T29" fmla="*/ 33 h 135"/>
                <a:gd name="T30" fmla="*/ 41 w 62"/>
                <a:gd name="T31" fmla="*/ 33 h 135"/>
                <a:gd name="T32" fmla="*/ 20 w 62"/>
                <a:gd name="T33" fmla="*/ 33 h 135"/>
                <a:gd name="T34" fmla="*/ 0 w 62"/>
                <a:gd name="T35" fmla="*/ 33 h 135"/>
                <a:gd name="T36" fmla="*/ 0 w 62"/>
                <a:gd name="T37" fmla="*/ 0 h 135"/>
                <a:gd name="T38" fmla="*/ 0 w 62"/>
                <a:gd name="T39" fmla="*/ 0 h 1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2"/>
                <a:gd name="T61" fmla="*/ 0 h 135"/>
                <a:gd name="T62" fmla="*/ 62 w 62"/>
                <a:gd name="T63" fmla="*/ 135 h 13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2" h="135">
                  <a:moveTo>
                    <a:pt x="0" y="0"/>
                  </a:moveTo>
                  <a:lnTo>
                    <a:pt x="8" y="0"/>
                  </a:lnTo>
                  <a:lnTo>
                    <a:pt x="16" y="1"/>
                  </a:lnTo>
                  <a:lnTo>
                    <a:pt x="23" y="1"/>
                  </a:lnTo>
                  <a:lnTo>
                    <a:pt x="30" y="2"/>
                  </a:lnTo>
                  <a:lnTo>
                    <a:pt x="38" y="2"/>
                  </a:lnTo>
                  <a:lnTo>
                    <a:pt x="47" y="4"/>
                  </a:lnTo>
                  <a:lnTo>
                    <a:pt x="54" y="4"/>
                  </a:lnTo>
                  <a:lnTo>
                    <a:pt x="62" y="5"/>
                  </a:lnTo>
                  <a:lnTo>
                    <a:pt x="62" y="135"/>
                  </a:lnTo>
                  <a:lnTo>
                    <a:pt x="54" y="134"/>
                  </a:lnTo>
                  <a:lnTo>
                    <a:pt x="47" y="134"/>
                  </a:lnTo>
                  <a:lnTo>
                    <a:pt x="38" y="133"/>
                  </a:lnTo>
                  <a:lnTo>
                    <a:pt x="30" y="132"/>
                  </a:lnTo>
                  <a:lnTo>
                    <a:pt x="23" y="131"/>
                  </a:lnTo>
                  <a:lnTo>
                    <a:pt x="16" y="131"/>
                  </a:lnTo>
                  <a:lnTo>
                    <a:pt x="8" y="130"/>
                  </a:lnTo>
                  <a:lnTo>
                    <a:pt x="0" y="130"/>
                  </a:lnTo>
                  <a:lnTo>
                    <a:pt x="0" y="0"/>
                  </a:lnTo>
                  <a:close/>
                </a:path>
              </a:pathLst>
            </a:custGeom>
            <a:solidFill>
              <a:srgbClr val="F9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686"/>
            <p:cNvSpPr>
              <a:spLocks/>
            </p:cNvSpPr>
            <p:nvPr/>
          </p:nvSpPr>
          <p:spPr bwMode="auto">
            <a:xfrm>
              <a:off x="973" y="40"/>
              <a:ext cx="60" cy="84"/>
            </a:xfrm>
            <a:custGeom>
              <a:avLst/>
              <a:gdLst>
                <a:gd name="T0" fmla="*/ 0 w 45"/>
                <a:gd name="T1" fmla="*/ 0 h 133"/>
                <a:gd name="T2" fmla="*/ 15 w 45"/>
                <a:gd name="T3" fmla="*/ 0 h 133"/>
                <a:gd name="T4" fmla="*/ 27 w 45"/>
                <a:gd name="T5" fmla="*/ 0 h 133"/>
                <a:gd name="T6" fmla="*/ 41 w 45"/>
                <a:gd name="T7" fmla="*/ 0 h 133"/>
                <a:gd name="T8" fmla="*/ 55 w 45"/>
                <a:gd name="T9" fmla="*/ 1 h 133"/>
                <a:gd name="T10" fmla="*/ 64 w 45"/>
                <a:gd name="T11" fmla="*/ 1 h 133"/>
                <a:gd name="T12" fmla="*/ 79 w 45"/>
                <a:gd name="T13" fmla="*/ 1 h 133"/>
                <a:gd name="T14" fmla="*/ 92 w 45"/>
                <a:gd name="T15" fmla="*/ 1 h 133"/>
                <a:gd name="T16" fmla="*/ 107 w 45"/>
                <a:gd name="T17" fmla="*/ 1 h 133"/>
                <a:gd name="T18" fmla="*/ 107 w 45"/>
                <a:gd name="T19" fmla="*/ 33 h 133"/>
                <a:gd name="T20" fmla="*/ 92 w 45"/>
                <a:gd name="T21" fmla="*/ 33 h 133"/>
                <a:gd name="T22" fmla="*/ 79 w 45"/>
                <a:gd name="T23" fmla="*/ 33 h 133"/>
                <a:gd name="T24" fmla="*/ 64 w 45"/>
                <a:gd name="T25" fmla="*/ 33 h 133"/>
                <a:gd name="T26" fmla="*/ 55 w 45"/>
                <a:gd name="T27" fmla="*/ 33 h 133"/>
                <a:gd name="T28" fmla="*/ 41 w 45"/>
                <a:gd name="T29" fmla="*/ 33 h 133"/>
                <a:gd name="T30" fmla="*/ 27 w 45"/>
                <a:gd name="T31" fmla="*/ 33 h 133"/>
                <a:gd name="T32" fmla="*/ 15 w 45"/>
                <a:gd name="T33" fmla="*/ 33 h 133"/>
                <a:gd name="T34" fmla="*/ 0 w 45"/>
                <a:gd name="T35" fmla="*/ 33 h 133"/>
                <a:gd name="T36" fmla="*/ 0 w 45"/>
                <a:gd name="T37" fmla="*/ 0 h 133"/>
                <a:gd name="T38" fmla="*/ 0 w 45"/>
                <a:gd name="T39" fmla="*/ 0 h 13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5"/>
                <a:gd name="T61" fmla="*/ 0 h 133"/>
                <a:gd name="T62" fmla="*/ 45 w 45"/>
                <a:gd name="T63" fmla="*/ 133 h 13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5" h="133">
                  <a:moveTo>
                    <a:pt x="0" y="0"/>
                  </a:moveTo>
                  <a:lnTo>
                    <a:pt x="6" y="0"/>
                  </a:lnTo>
                  <a:lnTo>
                    <a:pt x="11" y="0"/>
                  </a:lnTo>
                  <a:lnTo>
                    <a:pt x="17" y="0"/>
                  </a:lnTo>
                  <a:lnTo>
                    <a:pt x="23" y="1"/>
                  </a:lnTo>
                  <a:lnTo>
                    <a:pt x="27" y="1"/>
                  </a:lnTo>
                  <a:lnTo>
                    <a:pt x="33" y="3"/>
                  </a:lnTo>
                  <a:lnTo>
                    <a:pt x="39" y="3"/>
                  </a:lnTo>
                  <a:lnTo>
                    <a:pt x="45" y="4"/>
                  </a:lnTo>
                  <a:lnTo>
                    <a:pt x="45" y="133"/>
                  </a:lnTo>
                  <a:lnTo>
                    <a:pt x="39" y="133"/>
                  </a:lnTo>
                  <a:lnTo>
                    <a:pt x="33" y="132"/>
                  </a:lnTo>
                  <a:lnTo>
                    <a:pt x="27" y="132"/>
                  </a:lnTo>
                  <a:lnTo>
                    <a:pt x="23" y="131"/>
                  </a:lnTo>
                  <a:lnTo>
                    <a:pt x="17" y="131"/>
                  </a:lnTo>
                  <a:lnTo>
                    <a:pt x="11" y="131"/>
                  </a:lnTo>
                  <a:lnTo>
                    <a:pt x="6" y="130"/>
                  </a:lnTo>
                  <a:lnTo>
                    <a:pt x="0" y="130"/>
                  </a:lnTo>
                  <a:lnTo>
                    <a:pt x="0" y="0"/>
                  </a:lnTo>
                  <a:close/>
                </a:path>
              </a:pathLst>
            </a:custGeom>
            <a:solidFill>
              <a:srgbClr val="F7E5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687"/>
            <p:cNvSpPr>
              <a:spLocks/>
            </p:cNvSpPr>
            <p:nvPr/>
          </p:nvSpPr>
          <p:spPr bwMode="auto">
            <a:xfrm>
              <a:off x="983" y="40"/>
              <a:ext cx="39" cy="84"/>
            </a:xfrm>
            <a:custGeom>
              <a:avLst/>
              <a:gdLst>
                <a:gd name="T0" fmla="*/ 0 w 29"/>
                <a:gd name="T1" fmla="*/ 0 h 133"/>
                <a:gd name="T2" fmla="*/ 16 w 29"/>
                <a:gd name="T3" fmla="*/ 0 h 133"/>
                <a:gd name="T4" fmla="*/ 36 w 29"/>
                <a:gd name="T5" fmla="*/ 1 h 133"/>
                <a:gd name="T6" fmla="*/ 51 w 29"/>
                <a:gd name="T7" fmla="*/ 1 h 133"/>
                <a:gd name="T8" fmla="*/ 70 w 29"/>
                <a:gd name="T9" fmla="*/ 1 h 133"/>
                <a:gd name="T10" fmla="*/ 70 w 29"/>
                <a:gd name="T11" fmla="*/ 33 h 133"/>
                <a:gd name="T12" fmla="*/ 51 w 29"/>
                <a:gd name="T13" fmla="*/ 33 h 133"/>
                <a:gd name="T14" fmla="*/ 36 w 29"/>
                <a:gd name="T15" fmla="*/ 33 h 133"/>
                <a:gd name="T16" fmla="*/ 16 w 29"/>
                <a:gd name="T17" fmla="*/ 33 h 133"/>
                <a:gd name="T18" fmla="*/ 0 w 29"/>
                <a:gd name="T19" fmla="*/ 33 h 133"/>
                <a:gd name="T20" fmla="*/ 0 w 29"/>
                <a:gd name="T21" fmla="*/ 0 h 133"/>
                <a:gd name="T22" fmla="*/ 0 w 29"/>
                <a:gd name="T23" fmla="*/ 0 h 1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9"/>
                <a:gd name="T37" fmla="*/ 0 h 133"/>
                <a:gd name="T38" fmla="*/ 29 w 29"/>
                <a:gd name="T39" fmla="*/ 133 h 13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9" h="133">
                  <a:moveTo>
                    <a:pt x="0" y="0"/>
                  </a:moveTo>
                  <a:lnTo>
                    <a:pt x="7" y="0"/>
                  </a:lnTo>
                  <a:lnTo>
                    <a:pt x="15" y="1"/>
                  </a:lnTo>
                  <a:lnTo>
                    <a:pt x="21" y="1"/>
                  </a:lnTo>
                  <a:lnTo>
                    <a:pt x="29" y="3"/>
                  </a:lnTo>
                  <a:lnTo>
                    <a:pt x="29" y="133"/>
                  </a:lnTo>
                  <a:lnTo>
                    <a:pt x="21" y="132"/>
                  </a:lnTo>
                  <a:lnTo>
                    <a:pt x="15" y="131"/>
                  </a:lnTo>
                  <a:lnTo>
                    <a:pt x="7" y="131"/>
                  </a:lnTo>
                  <a:lnTo>
                    <a:pt x="0" y="130"/>
                  </a:lnTo>
                  <a:lnTo>
                    <a:pt x="0" y="0"/>
                  </a:lnTo>
                  <a:close/>
                </a:path>
              </a:pathLst>
            </a:custGeom>
            <a:solidFill>
              <a:srgbClr val="F7F2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688"/>
            <p:cNvSpPr>
              <a:spLocks/>
            </p:cNvSpPr>
            <p:nvPr/>
          </p:nvSpPr>
          <p:spPr bwMode="auto">
            <a:xfrm>
              <a:off x="2630" y="29"/>
              <a:ext cx="213" cy="95"/>
            </a:xfrm>
            <a:custGeom>
              <a:avLst/>
              <a:gdLst>
                <a:gd name="T0" fmla="*/ 0 w 158"/>
                <a:gd name="T1" fmla="*/ 33 h 151"/>
                <a:gd name="T2" fmla="*/ 47 w 158"/>
                <a:gd name="T3" fmla="*/ 33 h 151"/>
                <a:gd name="T4" fmla="*/ 96 w 158"/>
                <a:gd name="T5" fmla="*/ 33 h 151"/>
                <a:gd name="T6" fmla="*/ 142 w 158"/>
                <a:gd name="T7" fmla="*/ 33 h 151"/>
                <a:gd name="T8" fmla="*/ 194 w 158"/>
                <a:gd name="T9" fmla="*/ 33 h 151"/>
                <a:gd name="T10" fmla="*/ 240 w 158"/>
                <a:gd name="T11" fmla="*/ 33 h 151"/>
                <a:gd name="T12" fmla="*/ 288 w 158"/>
                <a:gd name="T13" fmla="*/ 35 h 151"/>
                <a:gd name="T14" fmla="*/ 338 w 158"/>
                <a:gd name="T15" fmla="*/ 36 h 151"/>
                <a:gd name="T16" fmla="*/ 387 w 158"/>
                <a:gd name="T17" fmla="*/ 38 h 151"/>
                <a:gd name="T18" fmla="*/ 387 w 158"/>
                <a:gd name="T19" fmla="*/ 3 h 151"/>
                <a:gd name="T20" fmla="*/ 340 w 158"/>
                <a:gd name="T21" fmla="*/ 2 h 151"/>
                <a:gd name="T22" fmla="*/ 291 w 158"/>
                <a:gd name="T23" fmla="*/ 1 h 151"/>
                <a:gd name="T24" fmla="*/ 241 w 158"/>
                <a:gd name="T25" fmla="*/ 1 h 151"/>
                <a:gd name="T26" fmla="*/ 197 w 158"/>
                <a:gd name="T27" fmla="*/ 1 h 151"/>
                <a:gd name="T28" fmla="*/ 147 w 158"/>
                <a:gd name="T29" fmla="*/ 0 h 151"/>
                <a:gd name="T30" fmla="*/ 96 w 158"/>
                <a:gd name="T31" fmla="*/ 1 h 151"/>
                <a:gd name="T32" fmla="*/ 47 w 158"/>
                <a:gd name="T33" fmla="*/ 1 h 151"/>
                <a:gd name="T34" fmla="*/ 0 w 158"/>
                <a:gd name="T35" fmla="*/ 1 h 151"/>
                <a:gd name="T36" fmla="*/ 0 w 158"/>
                <a:gd name="T37" fmla="*/ 33 h 151"/>
                <a:gd name="T38" fmla="*/ 0 w 158"/>
                <a:gd name="T39" fmla="*/ 33 h 15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8"/>
                <a:gd name="T61" fmla="*/ 0 h 151"/>
                <a:gd name="T62" fmla="*/ 158 w 158"/>
                <a:gd name="T63" fmla="*/ 151 h 15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8" h="151">
                  <a:moveTo>
                    <a:pt x="0" y="132"/>
                  </a:moveTo>
                  <a:lnTo>
                    <a:pt x="19" y="131"/>
                  </a:lnTo>
                  <a:lnTo>
                    <a:pt x="39" y="130"/>
                  </a:lnTo>
                  <a:lnTo>
                    <a:pt x="58" y="130"/>
                  </a:lnTo>
                  <a:lnTo>
                    <a:pt x="79" y="132"/>
                  </a:lnTo>
                  <a:lnTo>
                    <a:pt x="98" y="134"/>
                  </a:lnTo>
                  <a:lnTo>
                    <a:pt x="118" y="140"/>
                  </a:lnTo>
                  <a:lnTo>
                    <a:pt x="138" y="145"/>
                  </a:lnTo>
                  <a:lnTo>
                    <a:pt x="158" y="151"/>
                  </a:lnTo>
                  <a:lnTo>
                    <a:pt x="158" y="12"/>
                  </a:lnTo>
                  <a:lnTo>
                    <a:pt x="139" y="8"/>
                  </a:lnTo>
                  <a:lnTo>
                    <a:pt x="119" y="4"/>
                  </a:lnTo>
                  <a:lnTo>
                    <a:pt x="99" y="2"/>
                  </a:lnTo>
                  <a:lnTo>
                    <a:pt x="80" y="1"/>
                  </a:lnTo>
                  <a:lnTo>
                    <a:pt x="60" y="0"/>
                  </a:lnTo>
                  <a:lnTo>
                    <a:pt x="39" y="1"/>
                  </a:lnTo>
                  <a:lnTo>
                    <a:pt x="19" y="1"/>
                  </a:lnTo>
                  <a:lnTo>
                    <a:pt x="0" y="3"/>
                  </a:lnTo>
                  <a:lnTo>
                    <a:pt x="0" y="132"/>
                  </a:lnTo>
                  <a:close/>
                </a:path>
              </a:pathLst>
            </a:custGeom>
            <a:solidFill>
              <a:srgbClr val="F996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689"/>
            <p:cNvSpPr>
              <a:spLocks/>
            </p:cNvSpPr>
            <p:nvPr/>
          </p:nvSpPr>
          <p:spPr bwMode="auto">
            <a:xfrm>
              <a:off x="2641" y="29"/>
              <a:ext cx="191" cy="93"/>
            </a:xfrm>
            <a:custGeom>
              <a:avLst/>
              <a:gdLst>
                <a:gd name="T0" fmla="*/ 0 w 142"/>
                <a:gd name="T1" fmla="*/ 33 h 148"/>
                <a:gd name="T2" fmla="*/ 43 w 142"/>
                <a:gd name="T3" fmla="*/ 33 h 148"/>
                <a:gd name="T4" fmla="*/ 87 w 142"/>
                <a:gd name="T5" fmla="*/ 33 h 148"/>
                <a:gd name="T6" fmla="*/ 129 w 142"/>
                <a:gd name="T7" fmla="*/ 33 h 148"/>
                <a:gd name="T8" fmla="*/ 174 w 142"/>
                <a:gd name="T9" fmla="*/ 33 h 148"/>
                <a:gd name="T10" fmla="*/ 217 w 142"/>
                <a:gd name="T11" fmla="*/ 33 h 148"/>
                <a:gd name="T12" fmla="*/ 256 w 142"/>
                <a:gd name="T13" fmla="*/ 35 h 148"/>
                <a:gd name="T14" fmla="*/ 303 w 142"/>
                <a:gd name="T15" fmla="*/ 35 h 148"/>
                <a:gd name="T16" fmla="*/ 346 w 142"/>
                <a:gd name="T17" fmla="*/ 36 h 148"/>
                <a:gd name="T18" fmla="*/ 346 w 142"/>
                <a:gd name="T19" fmla="*/ 3 h 148"/>
                <a:gd name="T20" fmla="*/ 305 w 142"/>
                <a:gd name="T21" fmla="*/ 2 h 148"/>
                <a:gd name="T22" fmla="*/ 261 w 142"/>
                <a:gd name="T23" fmla="*/ 1 h 148"/>
                <a:gd name="T24" fmla="*/ 219 w 142"/>
                <a:gd name="T25" fmla="*/ 1 h 148"/>
                <a:gd name="T26" fmla="*/ 175 w 142"/>
                <a:gd name="T27" fmla="*/ 1 h 148"/>
                <a:gd name="T28" fmla="*/ 129 w 142"/>
                <a:gd name="T29" fmla="*/ 0 h 148"/>
                <a:gd name="T30" fmla="*/ 87 w 142"/>
                <a:gd name="T31" fmla="*/ 0 h 148"/>
                <a:gd name="T32" fmla="*/ 43 w 142"/>
                <a:gd name="T33" fmla="*/ 1 h 148"/>
                <a:gd name="T34" fmla="*/ 0 w 142"/>
                <a:gd name="T35" fmla="*/ 1 h 148"/>
                <a:gd name="T36" fmla="*/ 0 w 142"/>
                <a:gd name="T37" fmla="*/ 33 h 148"/>
                <a:gd name="T38" fmla="*/ 0 w 142"/>
                <a:gd name="T39" fmla="*/ 33 h 14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2"/>
                <a:gd name="T61" fmla="*/ 0 h 148"/>
                <a:gd name="T62" fmla="*/ 142 w 142"/>
                <a:gd name="T63" fmla="*/ 148 h 14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2" h="148">
                  <a:moveTo>
                    <a:pt x="0" y="131"/>
                  </a:moveTo>
                  <a:lnTo>
                    <a:pt x="18" y="130"/>
                  </a:lnTo>
                  <a:lnTo>
                    <a:pt x="36" y="130"/>
                  </a:lnTo>
                  <a:lnTo>
                    <a:pt x="53" y="130"/>
                  </a:lnTo>
                  <a:lnTo>
                    <a:pt x="71" y="132"/>
                  </a:lnTo>
                  <a:lnTo>
                    <a:pt x="89" y="134"/>
                  </a:lnTo>
                  <a:lnTo>
                    <a:pt x="105" y="138"/>
                  </a:lnTo>
                  <a:lnTo>
                    <a:pt x="124" y="142"/>
                  </a:lnTo>
                  <a:lnTo>
                    <a:pt x="142" y="148"/>
                  </a:lnTo>
                  <a:lnTo>
                    <a:pt x="142" y="10"/>
                  </a:lnTo>
                  <a:lnTo>
                    <a:pt x="126" y="7"/>
                  </a:lnTo>
                  <a:lnTo>
                    <a:pt x="107" y="4"/>
                  </a:lnTo>
                  <a:lnTo>
                    <a:pt x="90" y="2"/>
                  </a:lnTo>
                  <a:lnTo>
                    <a:pt x="72" y="1"/>
                  </a:lnTo>
                  <a:lnTo>
                    <a:pt x="53" y="0"/>
                  </a:lnTo>
                  <a:lnTo>
                    <a:pt x="36" y="0"/>
                  </a:lnTo>
                  <a:lnTo>
                    <a:pt x="18" y="1"/>
                  </a:lnTo>
                  <a:lnTo>
                    <a:pt x="0" y="2"/>
                  </a:lnTo>
                  <a:lnTo>
                    <a:pt x="0" y="131"/>
                  </a:lnTo>
                  <a:close/>
                </a:path>
              </a:pathLst>
            </a:custGeom>
            <a:solidFill>
              <a:srgbClr val="FCA0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690"/>
            <p:cNvSpPr>
              <a:spLocks/>
            </p:cNvSpPr>
            <p:nvPr/>
          </p:nvSpPr>
          <p:spPr bwMode="auto">
            <a:xfrm>
              <a:off x="2652" y="30"/>
              <a:ext cx="171" cy="91"/>
            </a:xfrm>
            <a:custGeom>
              <a:avLst/>
              <a:gdLst>
                <a:gd name="T0" fmla="*/ 0 w 127"/>
                <a:gd name="T1" fmla="*/ 32 h 145"/>
                <a:gd name="T2" fmla="*/ 42 w 127"/>
                <a:gd name="T3" fmla="*/ 32 h 145"/>
                <a:gd name="T4" fmla="*/ 77 w 127"/>
                <a:gd name="T5" fmla="*/ 32 h 145"/>
                <a:gd name="T6" fmla="*/ 114 w 127"/>
                <a:gd name="T7" fmla="*/ 32 h 145"/>
                <a:gd name="T8" fmla="*/ 156 w 127"/>
                <a:gd name="T9" fmla="*/ 32 h 145"/>
                <a:gd name="T10" fmla="*/ 190 w 127"/>
                <a:gd name="T11" fmla="*/ 33 h 145"/>
                <a:gd name="T12" fmla="*/ 230 w 127"/>
                <a:gd name="T13" fmla="*/ 34 h 145"/>
                <a:gd name="T14" fmla="*/ 268 w 127"/>
                <a:gd name="T15" fmla="*/ 35 h 145"/>
                <a:gd name="T16" fmla="*/ 310 w 127"/>
                <a:gd name="T17" fmla="*/ 36 h 145"/>
                <a:gd name="T18" fmla="*/ 310 w 127"/>
                <a:gd name="T19" fmla="*/ 2 h 145"/>
                <a:gd name="T20" fmla="*/ 268 w 127"/>
                <a:gd name="T21" fmla="*/ 2 h 145"/>
                <a:gd name="T22" fmla="*/ 232 w 127"/>
                <a:gd name="T23" fmla="*/ 1 h 145"/>
                <a:gd name="T24" fmla="*/ 193 w 127"/>
                <a:gd name="T25" fmla="*/ 1 h 145"/>
                <a:gd name="T26" fmla="*/ 156 w 127"/>
                <a:gd name="T27" fmla="*/ 0 h 145"/>
                <a:gd name="T28" fmla="*/ 114 w 127"/>
                <a:gd name="T29" fmla="*/ 0 h 145"/>
                <a:gd name="T30" fmla="*/ 77 w 127"/>
                <a:gd name="T31" fmla="*/ 0 h 145"/>
                <a:gd name="T32" fmla="*/ 42 w 127"/>
                <a:gd name="T33" fmla="*/ 0 h 145"/>
                <a:gd name="T34" fmla="*/ 0 w 127"/>
                <a:gd name="T35" fmla="*/ 1 h 145"/>
                <a:gd name="T36" fmla="*/ 0 w 127"/>
                <a:gd name="T37" fmla="*/ 32 h 145"/>
                <a:gd name="T38" fmla="*/ 0 w 127"/>
                <a:gd name="T39" fmla="*/ 32 h 1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7"/>
                <a:gd name="T61" fmla="*/ 0 h 145"/>
                <a:gd name="T62" fmla="*/ 127 w 127"/>
                <a:gd name="T63" fmla="*/ 145 h 14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7" h="145">
                  <a:moveTo>
                    <a:pt x="0" y="130"/>
                  </a:moveTo>
                  <a:lnTo>
                    <a:pt x="17" y="129"/>
                  </a:lnTo>
                  <a:lnTo>
                    <a:pt x="31" y="129"/>
                  </a:lnTo>
                  <a:lnTo>
                    <a:pt x="47" y="129"/>
                  </a:lnTo>
                  <a:lnTo>
                    <a:pt x="64" y="130"/>
                  </a:lnTo>
                  <a:lnTo>
                    <a:pt x="78" y="132"/>
                  </a:lnTo>
                  <a:lnTo>
                    <a:pt x="94" y="137"/>
                  </a:lnTo>
                  <a:lnTo>
                    <a:pt x="110" y="140"/>
                  </a:lnTo>
                  <a:lnTo>
                    <a:pt x="127" y="145"/>
                  </a:lnTo>
                  <a:lnTo>
                    <a:pt x="127" y="8"/>
                  </a:lnTo>
                  <a:lnTo>
                    <a:pt x="110" y="6"/>
                  </a:lnTo>
                  <a:lnTo>
                    <a:pt x="95" y="3"/>
                  </a:lnTo>
                  <a:lnTo>
                    <a:pt x="79" y="1"/>
                  </a:lnTo>
                  <a:lnTo>
                    <a:pt x="64" y="0"/>
                  </a:lnTo>
                  <a:lnTo>
                    <a:pt x="47" y="0"/>
                  </a:lnTo>
                  <a:lnTo>
                    <a:pt x="31" y="0"/>
                  </a:lnTo>
                  <a:lnTo>
                    <a:pt x="17" y="0"/>
                  </a:lnTo>
                  <a:lnTo>
                    <a:pt x="0" y="1"/>
                  </a:lnTo>
                  <a:lnTo>
                    <a:pt x="0" y="130"/>
                  </a:lnTo>
                  <a:close/>
                </a:path>
              </a:pathLst>
            </a:custGeom>
            <a:solidFill>
              <a:srgbClr val="F9AA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Freeform 691"/>
            <p:cNvSpPr>
              <a:spLocks/>
            </p:cNvSpPr>
            <p:nvPr/>
          </p:nvSpPr>
          <p:spPr bwMode="auto">
            <a:xfrm>
              <a:off x="2664" y="29"/>
              <a:ext cx="148" cy="90"/>
            </a:xfrm>
            <a:custGeom>
              <a:avLst/>
              <a:gdLst>
                <a:gd name="T0" fmla="*/ 0 w 110"/>
                <a:gd name="T1" fmla="*/ 33 h 143"/>
                <a:gd name="T2" fmla="*/ 31 w 110"/>
                <a:gd name="T3" fmla="*/ 33 h 143"/>
                <a:gd name="T4" fmla="*/ 65 w 110"/>
                <a:gd name="T5" fmla="*/ 33 h 143"/>
                <a:gd name="T6" fmla="*/ 98 w 110"/>
                <a:gd name="T7" fmla="*/ 33 h 143"/>
                <a:gd name="T8" fmla="*/ 135 w 110"/>
                <a:gd name="T9" fmla="*/ 33 h 143"/>
                <a:gd name="T10" fmla="*/ 164 w 110"/>
                <a:gd name="T11" fmla="*/ 33 h 143"/>
                <a:gd name="T12" fmla="*/ 199 w 110"/>
                <a:gd name="T13" fmla="*/ 34 h 143"/>
                <a:gd name="T14" fmla="*/ 231 w 110"/>
                <a:gd name="T15" fmla="*/ 35 h 143"/>
                <a:gd name="T16" fmla="*/ 268 w 110"/>
                <a:gd name="T17" fmla="*/ 36 h 143"/>
                <a:gd name="T18" fmla="*/ 268 w 110"/>
                <a:gd name="T19" fmla="*/ 2 h 143"/>
                <a:gd name="T20" fmla="*/ 231 w 110"/>
                <a:gd name="T21" fmla="*/ 1 h 143"/>
                <a:gd name="T22" fmla="*/ 199 w 110"/>
                <a:gd name="T23" fmla="*/ 1 h 143"/>
                <a:gd name="T24" fmla="*/ 164 w 110"/>
                <a:gd name="T25" fmla="*/ 1 h 143"/>
                <a:gd name="T26" fmla="*/ 135 w 110"/>
                <a:gd name="T27" fmla="*/ 1 h 143"/>
                <a:gd name="T28" fmla="*/ 98 w 110"/>
                <a:gd name="T29" fmla="*/ 0 h 143"/>
                <a:gd name="T30" fmla="*/ 65 w 110"/>
                <a:gd name="T31" fmla="*/ 0 h 143"/>
                <a:gd name="T32" fmla="*/ 31 w 110"/>
                <a:gd name="T33" fmla="*/ 0 h 143"/>
                <a:gd name="T34" fmla="*/ 0 w 110"/>
                <a:gd name="T35" fmla="*/ 1 h 143"/>
                <a:gd name="T36" fmla="*/ 0 w 110"/>
                <a:gd name="T37" fmla="*/ 33 h 143"/>
                <a:gd name="T38" fmla="*/ 0 w 110"/>
                <a:gd name="T39" fmla="*/ 33 h 1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0"/>
                <a:gd name="T61" fmla="*/ 0 h 143"/>
                <a:gd name="T62" fmla="*/ 110 w 110"/>
                <a:gd name="T63" fmla="*/ 143 h 14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0" h="143">
                  <a:moveTo>
                    <a:pt x="0" y="130"/>
                  </a:moveTo>
                  <a:lnTo>
                    <a:pt x="13" y="130"/>
                  </a:lnTo>
                  <a:lnTo>
                    <a:pt x="27" y="130"/>
                  </a:lnTo>
                  <a:lnTo>
                    <a:pt x="40" y="131"/>
                  </a:lnTo>
                  <a:lnTo>
                    <a:pt x="55" y="132"/>
                  </a:lnTo>
                  <a:lnTo>
                    <a:pt x="68" y="133"/>
                  </a:lnTo>
                  <a:lnTo>
                    <a:pt x="82" y="136"/>
                  </a:lnTo>
                  <a:lnTo>
                    <a:pt x="95" y="140"/>
                  </a:lnTo>
                  <a:lnTo>
                    <a:pt x="110" y="143"/>
                  </a:lnTo>
                  <a:lnTo>
                    <a:pt x="110" y="7"/>
                  </a:lnTo>
                  <a:lnTo>
                    <a:pt x="95" y="4"/>
                  </a:lnTo>
                  <a:lnTo>
                    <a:pt x="82" y="3"/>
                  </a:lnTo>
                  <a:lnTo>
                    <a:pt x="68" y="2"/>
                  </a:lnTo>
                  <a:lnTo>
                    <a:pt x="55" y="1"/>
                  </a:lnTo>
                  <a:lnTo>
                    <a:pt x="40" y="0"/>
                  </a:lnTo>
                  <a:lnTo>
                    <a:pt x="27" y="0"/>
                  </a:lnTo>
                  <a:lnTo>
                    <a:pt x="13" y="0"/>
                  </a:lnTo>
                  <a:lnTo>
                    <a:pt x="0" y="1"/>
                  </a:lnTo>
                  <a:lnTo>
                    <a:pt x="0" y="130"/>
                  </a:lnTo>
                  <a:close/>
                </a:path>
              </a:pathLst>
            </a:custGeom>
            <a:solidFill>
              <a:srgbClr val="F7B7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 name="Freeform 692"/>
            <p:cNvSpPr>
              <a:spLocks/>
            </p:cNvSpPr>
            <p:nvPr/>
          </p:nvSpPr>
          <p:spPr bwMode="auto">
            <a:xfrm>
              <a:off x="2675" y="30"/>
              <a:ext cx="125" cy="88"/>
            </a:xfrm>
            <a:custGeom>
              <a:avLst/>
              <a:gdLst>
                <a:gd name="T0" fmla="*/ 0 w 93"/>
                <a:gd name="T1" fmla="*/ 32 h 140"/>
                <a:gd name="T2" fmla="*/ 27 w 93"/>
                <a:gd name="T3" fmla="*/ 32 h 140"/>
                <a:gd name="T4" fmla="*/ 54 w 93"/>
                <a:gd name="T5" fmla="*/ 32 h 140"/>
                <a:gd name="T6" fmla="*/ 83 w 93"/>
                <a:gd name="T7" fmla="*/ 33 h 140"/>
                <a:gd name="T8" fmla="*/ 114 w 93"/>
                <a:gd name="T9" fmla="*/ 33 h 140"/>
                <a:gd name="T10" fmla="*/ 141 w 93"/>
                <a:gd name="T11" fmla="*/ 33 h 140"/>
                <a:gd name="T12" fmla="*/ 169 w 93"/>
                <a:gd name="T13" fmla="*/ 33 h 140"/>
                <a:gd name="T14" fmla="*/ 199 w 93"/>
                <a:gd name="T15" fmla="*/ 35 h 140"/>
                <a:gd name="T16" fmla="*/ 226 w 93"/>
                <a:gd name="T17" fmla="*/ 35 h 140"/>
                <a:gd name="T18" fmla="*/ 226 w 93"/>
                <a:gd name="T19" fmla="*/ 1 h 140"/>
                <a:gd name="T20" fmla="*/ 199 w 93"/>
                <a:gd name="T21" fmla="*/ 1 h 140"/>
                <a:gd name="T22" fmla="*/ 169 w 93"/>
                <a:gd name="T23" fmla="*/ 1 h 140"/>
                <a:gd name="T24" fmla="*/ 141 w 93"/>
                <a:gd name="T25" fmla="*/ 1 h 140"/>
                <a:gd name="T26" fmla="*/ 114 w 93"/>
                <a:gd name="T27" fmla="*/ 0 h 140"/>
                <a:gd name="T28" fmla="*/ 83 w 93"/>
                <a:gd name="T29" fmla="*/ 0 h 140"/>
                <a:gd name="T30" fmla="*/ 54 w 93"/>
                <a:gd name="T31" fmla="*/ 0 h 140"/>
                <a:gd name="T32" fmla="*/ 27 w 93"/>
                <a:gd name="T33" fmla="*/ 0 h 140"/>
                <a:gd name="T34" fmla="*/ 0 w 93"/>
                <a:gd name="T35" fmla="*/ 0 h 140"/>
                <a:gd name="T36" fmla="*/ 0 w 93"/>
                <a:gd name="T37" fmla="*/ 32 h 140"/>
                <a:gd name="T38" fmla="*/ 0 w 93"/>
                <a:gd name="T39" fmla="*/ 32 h 1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3"/>
                <a:gd name="T61" fmla="*/ 0 h 140"/>
                <a:gd name="T62" fmla="*/ 93 w 93"/>
                <a:gd name="T63" fmla="*/ 140 h 14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3" h="140">
                  <a:moveTo>
                    <a:pt x="0" y="129"/>
                  </a:moveTo>
                  <a:lnTo>
                    <a:pt x="11" y="129"/>
                  </a:lnTo>
                  <a:lnTo>
                    <a:pt x="22" y="129"/>
                  </a:lnTo>
                  <a:lnTo>
                    <a:pt x="34" y="130"/>
                  </a:lnTo>
                  <a:lnTo>
                    <a:pt x="47" y="130"/>
                  </a:lnTo>
                  <a:lnTo>
                    <a:pt x="58" y="132"/>
                  </a:lnTo>
                  <a:lnTo>
                    <a:pt x="70" y="133"/>
                  </a:lnTo>
                  <a:lnTo>
                    <a:pt x="82" y="138"/>
                  </a:lnTo>
                  <a:lnTo>
                    <a:pt x="93" y="140"/>
                  </a:lnTo>
                  <a:lnTo>
                    <a:pt x="93" y="5"/>
                  </a:lnTo>
                  <a:lnTo>
                    <a:pt x="82" y="3"/>
                  </a:lnTo>
                  <a:lnTo>
                    <a:pt x="70" y="2"/>
                  </a:lnTo>
                  <a:lnTo>
                    <a:pt x="58" y="1"/>
                  </a:lnTo>
                  <a:lnTo>
                    <a:pt x="47" y="0"/>
                  </a:lnTo>
                  <a:lnTo>
                    <a:pt x="34" y="0"/>
                  </a:lnTo>
                  <a:lnTo>
                    <a:pt x="22" y="0"/>
                  </a:lnTo>
                  <a:lnTo>
                    <a:pt x="11" y="0"/>
                  </a:lnTo>
                  <a:lnTo>
                    <a:pt x="0" y="0"/>
                  </a:lnTo>
                  <a:lnTo>
                    <a:pt x="0" y="129"/>
                  </a:lnTo>
                  <a:close/>
                </a:path>
              </a:pathLst>
            </a:custGeom>
            <a:solidFill>
              <a:srgbClr val="F7C1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 name="Freeform 693"/>
            <p:cNvSpPr>
              <a:spLocks/>
            </p:cNvSpPr>
            <p:nvPr/>
          </p:nvSpPr>
          <p:spPr bwMode="auto">
            <a:xfrm>
              <a:off x="2685" y="30"/>
              <a:ext cx="104" cy="87"/>
            </a:xfrm>
            <a:custGeom>
              <a:avLst/>
              <a:gdLst>
                <a:gd name="T0" fmla="*/ 0 w 77"/>
                <a:gd name="T1" fmla="*/ 32 h 138"/>
                <a:gd name="T2" fmla="*/ 26 w 77"/>
                <a:gd name="T3" fmla="*/ 32 h 138"/>
                <a:gd name="T4" fmla="*/ 47 w 77"/>
                <a:gd name="T5" fmla="*/ 32 h 138"/>
                <a:gd name="T6" fmla="*/ 72 w 77"/>
                <a:gd name="T7" fmla="*/ 33 h 138"/>
                <a:gd name="T8" fmla="*/ 97 w 77"/>
                <a:gd name="T9" fmla="*/ 33 h 138"/>
                <a:gd name="T10" fmla="*/ 119 w 77"/>
                <a:gd name="T11" fmla="*/ 33 h 138"/>
                <a:gd name="T12" fmla="*/ 142 w 77"/>
                <a:gd name="T13" fmla="*/ 33 h 138"/>
                <a:gd name="T14" fmla="*/ 165 w 77"/>
                <a:gd name="T15" fmla="*/ 34 h 138"/>
                <a:gd name="T16" fmla="*/ 189 w 77"/>
                <a:gd name="T17" fmla="*/ 35 h 138"/>
                <a:gd name="T18" fmla="*/ 189 w 77"/>
                <a:gd name="T19" fmla="*/ 1 h 138"/>
                <a:gd name="T20" fmla="*/ 165 w 77"/>
                <a:gd name="T21" fmla="*/ 1 h 138"/>
                <a:gd name="T22" fmla="*/ 142 w 77"/>
                <a:gd name="T23" fmla="*/ 1 h 138"/>
                <a:gd name="T24" fmla="*/ 119 w 77"/>
                <a:gd name="T25" fmla="*/ 0 h 138"/>
                <a:gd name="T26" fmla="*/ 97 w 77"/>
                <a:gd name="T27" fmla="*/ 0 h 138"/>
                <a:gd name="T28" fmla="*/ 72 w 77"/>
                <a:gd name="T29" fmla="*/ 0 h 138"/>
                <a:gd name="T30" fmla="*/ 47 w 77"/>
                <a:gd name="T31" fmla="*/ 0 h 138"/>
                <a:gd name="T32" fmla="*/ 26 w 77"/>
                <a:gd name="T33" fmla="*/ 0 h 138"/>
                <a:gd name="T34" fmla="*/ 0 w 77"/>
                <a:gd name="T35" fmla="*/ 0 h 138"/>
                <a:gd name="T36" fmla="*/ 0 w 77"/>
                <a:gd name="T37" fmla="*/ 32 h 138"/>
                <a:gd name="T38" fmla="*/ 0 w 77"/>
                <a:gd name="T39" fmla="*/ 32 h 1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
                <a:gd name="T61" fmla="*/ 0 h 138"/>
                <a:gd name="T62" fmla="*/ 77 w 77"/>
                <a:gd name="T63" fmla="*/ 138 h 13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 h="138">
                  <a:moveTo>
                    <a:pt x="0" y="129"/>
                  </a:moveTo>
                  <a:lnTo>
                    <a:pt x="10" y="129"/>
                  </a:lnTo>
                  <a:lnTo>
                    <a:pt x="19" y="129"/>
                  </a:lnTo>
                  <a:lnTo>
                    <a:pt x="29" y="130"/>
                  </a:lnTo>
                  <a:lnTo>
                    <a:pt x="39" y="131"/>
                  </a:lnTo>
                  <a:lnTo>
                    <a:pt x="48" y="132"/>
                  </a:lnTo>
                  <a:lnTo>
                    <a:pt x="58" y="133"/>
                  </a:lnTo>
                  <a:lnTo>
                    <a:pt x="67" y="135"/>
                  </a:lnTo>
                  <a:lnTo>
                    <a:pt x="77" y="138"/>
                  </a:lnTo>
                  <a:lnTo>
                    <a:pt x="77" y="3"/>
                  </a:lnTo>
                  <a:lnTo>
                    <a:pt x="67" y="2"/>
                  </a:lnTo>
                  <a:lnTo>
                    <a:pt x="58" y="1"/>
                  </a:lnTo>
                  <a:lnTo>
                    <a:pt x="48" y="0"/>
                  </a:lnTo>
                  <a:lnTo>
                    <a:pt x="39" y="0"/>
                  </a:lnTo>
                  <a:lnTo>
                    <a:pt x="29" y="0"/>
                  </a:lnTo>
                  <a:lnTo>
                    <a:pt x="19" y="0"/>
                  </a:lnTo>
                  <a:lnTo>
                    <a:pt x="10" y="0"/>
                  </a:lnTo>
                  <a:lnTo>
                    <a:pt x="0" y="0"/>
                  </a:lnTo>
                  <a:lnTo>
                    <a:pt x="0" y="129"/>
                  </a:lnTo>
                  <a:close/>
                </a:path>
              </a:pathLst>
            </a:custGeom>
            <a:solidFill>
              <a:srgbClr val="F9CE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694"/>
            <p:cNvSpPr>
              <a:spLocks/>
            </p:cNvSpPr>
            <p:nvPr/>
          </p:nvSpPr>
          <p:spPr bwMode="auto">
            <a:xfrm>
              <a:off x="2695" y="29"/>
              <a:ext cx="83" cy="87"/>
            </a:xfrm>
            <a:custGeom>
              <a:avLst/>
              <a:gdLst>
                <a:gd name="T0" fmla="*/ 0 w 62"/>
                <a:gd name="T1" fmla="*/ 33 h 138"/>
                <a:gd name="T2" fmla="*/ 20 w 62"/>
                <a:gd name="T3" fmla="*/ 33 h 138"/>
                <a:gd name="T4" fmla="*/ 37 w 62"/>
                <a:gd name="T5" fmla="*/ 33 h 138"/>
                <a:gd name="T6" fmla="*/ 56 w 62"/>
                <a:gd name="T7" fmla="*/ 33 h 138"/>
                <a:gd name="T8" fmla="*/ 78 w 62"/>
                <a:gd name="T9" fmla="*/ 33 h 138"/>
                <a:gd name="T10" fmla="*/ 96 w 62"/>
                <a:gd name="T11" fmla="*/ 33 h 138"/>
                <a:gd name="T12" fmla="*/ 112 w 62"/>
                <a:gd name="T13" fmla="*/ 33 h 138"/>
                <a:gd name="T14" fmla="*/ 129 w 62"/>
                <a:gd name="T15" fmla="*/ 34 h 138"/>
                <a:gd name="T16" fmla="*/ 149 w 62"/>
                <a:gd name="T17" fmla="*/ 35 h 138"/>
                <a:gd name="T18" fmla="*/ 149 w 62"/>
                <a:gd name="T19" fmla="*/ 1 h 138"/>
                <a:gd name="T20" fmla="*/ 129 w 62"/>
                <a:gd name="T21" fmla="*/ 1 h 138"/>
                <a:gd name="T22" fmla="*/ 112 w 62"/>
                <a:gd name="T23" fmla="*/ 1 h 138"/>
                <a:gd name="T24" fmla="*/ 96 w 62"/>
                <a:gd name="T25" fmla="*/ 1 h 138"/>
                <a:gd name="T26" fmla="*/ 78 w 62"/>
                <a:gd name="T27" fmla="*/ 1 h 138"/>
                <a:gd name="T28" fmla="*/ 56 w 62"/>
                <a:gd name="T29" fmla="*/ 0 h 138"/>
                <a:gd name="T30" fmla="*/ 37 w 62"/>
                <a:gd name="T31" fmla="*/ 0 h 138"/>
                <a:gd name="T32" fmla="*/ 20 w 62"/>
                <a:gd name="T33" fmla="*/ 0 h 138"/>
                <a:gd name="T34" fmla="*/ 0 w 62"/>
                <a:gd name="T35" fmla="*/ 0 h 138"/>
                <a:gd name="T36" fmla="*/ 0 w 62"/>
                <a:gd name="T37" fmla="*/ 33 h 138"/>
                <a:gd name="T38" fmla="*/ 0 w 62"/>
                <a:gd name="T39" fmla="*/ 33 h 1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2"/>
                <a:gd name="T61" fmla="*/ 0 h 138"/>
                <a:gd name="T62" fmla="*/ 62 w 62"/>
                <a:gd name="T63" fmla="*/ 138 h 13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2" h="138">
                  <a:moveTo>
                    <a:pt x="0" y="130"/>
                  </a:moveTo>
                  <a:lnTo>
                    <a:pt x="8" y="130"/>
                  </a:lnTo>
                  <a:lnTo>
                    <a:pt x="16" y="130"/>
                  </a:lnTo>
                  <a:lnTo>
                    <a:pt x="23" y="131"/>
                  </a:lnTo>
                  <a:lnTo>
                    <a:pt x="32" y="131"/>
                  </a:lnTo>
                  <a:lnTo>
                    <a:pt x="40" y="132"/>
                  </a:lnTo>
                  <a:lnTo>
                    <a:pt x="47" y="133"/>
                  </a:lnTo>
                  <a:lnTo>
                    <a:pt x="54" y="136"/>
                  </a:lnTo>
                  <a:lnTo>
                    <a:pt x="62" y="138"/>
                  </a:lnTo>
                  <a:lnTo>
                    <a:pt x="62" y="3"/>
                  </a:lnTo>
                  <a:lnTo>
                    <a:pt x="54" y="2"/>
                  </a:lnTo>
                  <a:lnTo>
                    <a:pt x="47" y="2"/>
                  </a:lnTo>
                  <a:lnTo>
                    <a:pt x="40" y="1"/>
                  </a:lnTo>
                  <a:lnTo>
                    <a:pt x="32" y="1"/>
                  </a:lnTo>
                  <a:lnTo>
                    <a:pt x="23" y="0"/>
                  </a:lnTo>
                  <a:lnTo>
                    <a:pt x="16" y="0"/>
                  </a:lnTo>
                  <a:lnTo>
                    <a:pt x="8" y="0"/>
                  </a:lnTo>
                  <a:lnTo>
                    <a:pt x="0" y="0"/>
                  </a:lnTo>
                  <a:lnTo>
                    <a:pt x="0" y="130"/>
                  </a:lnTo>
                  <a:close/>
                </a:path>
              </a:pathLst>
            </a:custGeom>
            <a:solidFill>
              <a:srgbClr val="F9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695"/>
            <p:cNvSpPr>
              <a:spLocks/>
            </p:cNvSpPr>
            <p:nvPr/>
          </p:nvSpPr>
          <p:spPr bwMode="auto">
            <a:xfrm>
              <a:off x="2706" y="29"/>
              <a:ext cx="62" cy="86"/>
            </a:xfrm>
            <a:custGeom>
              <a:avLst/>
              <a:gdLst>
                <a:gd name="T0" fmla="*/ 0 w 46"/>
                <a:gd name="T1" fmla="*/ 33 h 136"/>
                <a:gd name="T2" fmla="*/ 15 w 46"/>
                <a:gd name="T3" fmla="*/ 33 h 136"/>
                <a:gd name="T4" fmla="*/ 27 w 46"/>
                <a:gd name="T5" fmla="*/ 33 h 136"/>
                <a:gd name="T6" fmla="*/ 42 w 46"/>
                <a:gd name="T7" fmla="*/ 33 h 136"/>
                <a:gd name="T8" fmla="*/ 58 w 46"/>
                <a:gd name="T9" fmla="*/ 33 h 136"/>
                <a:gd name="T10" fmla="*/ 71 w 46"/>
                <a:gd name="T11" fmla="*/ 33 h 136"/>
                <a:gd name="T12" fmla="*/ 85 w 46"/>
                <a:gd name="T13" fmla="*/ 34 h 136"/>
                <a:gd name="T14" fmla="*/ 100 w 46"/>
                <a:gd name="T15" fmla="*/ 34 h 136"/>
                <a:gd name="T16" fmla="*/ 113 w 46"/>
                <a:gd name="T17" fmla="*/ 34 h 136"/>
                <a:gd name="T18" fmla="*/ 113 w 46"/>
                <a:gd name="T19" fmla="*/ 1 h 136"/>
                <a:gd name="T20" fmla="*/ 100 w 46"/>
                <a:gd name="T21" fmla="*/ 1 h 136"/>
                <a:gd name="T22" fmla="*/ 85 w 46"/>
                <a:gd name="T23" fmla="*/ 1 h 136"/>
                <a:gd name="T24" fmla="*/ 71 w 46"/>
                <a:gd name="T25" fmla="*/ 1 h 136"/>
                <a:gd name="T26" fmla="*/ 58 w 46"/>
                <a:gd name="T27" fmla="*/ 1 h 136"/>
                <a:gd name="T28" fmla="*/ 42 w 46"/>
                <a:gd name="T29" fmla="*/ 0 h 136"/>
                <a:gd name="T30" fmla="*/ 27 w 46"/>
                <a:gd name="T31" fmla="*/ 0 h 136"/>
                <a:gd name="T32" fmla="*/ 15 w 46"/>
                <a:gd name="T33" fmla="*/ 0 h 136"/>
                <a:gd name="T34" fmla="*/ 0 w 46"/>
                <a:gd name="T35" fmla="*/ 0 h 136"/>
                <a:gd name="T36" fmla="*/ 0 w 46"/>
                <a:gd name="T37" fmla="*/ 33 h 136"/>
                <a:gd name="T38" fmla="*/ 0 w 46"/>
                <a:gd name="T39" fmla="*/ 33 h 1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6"/>
                <a:gd name="T61" fmla="*/ 0 h 136"/>
                <a:gd name="T62" fmla="*/ 46 w 46"/>
                <a:gd name="T63" fmla="*/ 136 h 1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6" h="136">
                  <a:moveTo>
                    <a:pt x="0" y="130"/>
                  </a:moveTo>
                  <a:lnTo>
                    <a:pt x="6" y="130"/>
                  </a:lnTo>
                  <a:lnTo>
                    <a:pt x="11" y="131"/>
                  </a:lnTo>
                  <a:lnTo>
                    <a:pt x="17" y="131"/>
                  </a:lnTo>
                  <a:lnTo>
                    <a:pt x="24" y="132"/>
                  </a:lnTo>
                  <a:lnTo>
                    <a:pt x="29" y="132"/>
                  </a:lnTo>
                  <a:lnTo>
                    <a:pt x="35" y="133"/>
                  </a:lnTo>
                  <a:lnTo>
                    <a:pt x="41" y="134"/>
                  </a:lnTo>
                  <a:lnTo>
                    <a:pt x="46" y="136"/>
                  </a:lnTo>
                  <a:lnTo>
                    <a:pt x="46" y="2"/>
                  </a:lnTo>
                  <a:lnTo>
                    <a:pt x="41" y="2"/>
                  </a:lnTo>
                  <a:lnTo>
                    <a:pt x="35" y="1"/>
                  </a:lnTo>
                  <a:lnTo>
                    <a:pt x="29" y="1"/>
                  </a:lnTo>
                  <a:lnTo>
                    <a:pt x="24" y="1"/>
                  </a:lnTo>
                  <a:lnTo>
                    <a:pt x="17" y="0"/>
                  </a:lnTo>
                  <a:lnTo>
                    <a:pt x="11" y="0"/>
                  </a:lnTo>
                  <a:lnTo>
                    <a:pt x="6" y="0"/>
                  </a:lnTo>
                  <a:lnTo>
                    <a:pt x="0" y="0"/>
                  </a:lnTo>
                  <a:lnTo>
                    <a:pt x="0" y="130"/>
                  </a:lnTo>
                  <a:close/>
                </a:path>
              </a:pathLst>
            </a:custGeom>
            <a:solidFill>
              <a:srgbClr val="F7E5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3" name="Freeform 696"/>
            <p:cNvSpPr>
              <a:spLocks/>
            </p:cNvSpPr>
            <p:nvPr/>
          </p:nvSpPr>
          <p:spPr bwMode="auto">
            <a:xfrm>
              <a:off x="2716" y="30"/>
              <a:ext cx="42" cy="83"/>
            </a:xfrm>
            <a:custGeom>
              <a:avLst/>
              <a:gdLst>
                <a:gd name="T0" fmla="*/ 0 w 31"/>
                <a:gd name="T1" fmla="*/ 33 h 132"/>
                <a:gd name="T2" fmla="*/ 20 w 31"/>
                <a:gd name="T3" fmla="*/ 33 h 132"/>
                <a:gd name="T4" fmla="*/ 41 w 31"/>
                <a:gd name="T5" fmla="*/ 33 h 132"/>
                <a:gd name="T6" fmla="*/ 61 w 31"/>
                <a:gd name="T7" fmla="*/ 33 h 132"/>
                <a:gd name="T8" fmla="*/ 77 w 31"/>
                <a:gd name="T9" fmla="*/ 33 h 132"/>
                <a:gd name="T10" fmla="*/ 77 w 31"/>
                <a:gd name="T11" fmla="*/ 1 h 132"/>
                <a:gd name="T12" fmla="*/ 61 w 31"/>
                <a:gd name="T13" fmla="*/ 0 h 132"/>
                <a:gd name="T14" fmla="*/ 41 w 31"/>
                <a:gd name="T15" fmla="*/ 0 h 132"/>
                <a:gd name="T16" fmla="*/ 20 w 31"/>
                <a:gd name="T17" fmla="*/ 0 h 132"/>
                <a:gd name="T18" fmla="*/ 0 w 31"/>
                <a:gd name="T19" fmla="*/ 0 h 132"/>
                <a:gd name="T20" fmla="*/ 0 w 31"/>
                <a:gd name="T21" fmla="*/ 33 h 132"/>
                <a:gd name="T22" fmla="*/ 0 w 31"/>
                <a:gd name="T23" fmla="*/ 33 h 1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1"/>
                <a:gd name="T37" fmla="*/ 0 h 132"/>
                <a:gd name="T38" fmla="*/ 31 w 31"/>
                <a:gd name="T39" fmla="*/ 132 h 1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1" h="132">
                  <a:moveTo>
                    <a:pt x="0" y="130"/>
                  </a:moveTo>
                  <a:lnTo>
                    <a:pt x="8" y="130"/>
                  </a:lnTo>
                  <a:lnTo>
                    <a:pt x="16" y="131"/>
                  </a:lnTo>
                  <a:lnTo>
                    <a:pt x="24" y="131"/>
                  </a:lnTo>
                  <a:lnTo>
                    <a:pt x="31" y="132"/>
                  </a:lnTo>
                  <a:lnTo>
                    <a:pt x="31" y="1"/>
                  </a:lnTo>
                  <a:lnTo>
                    <a:pt x="24" y="0"/>
                  </a:lnTo>
                  <a:lnTo>
                    <a:pt x="16" y="0"/>
                  </a:lnTo>
                  <a:lnTo>
                    <a:pt x="8" y="0"/>
                  </a:lnTo>
                  <a:lnTo>
                    <a:pt x="0" y="0"/>
                  </a:lnTo>
                  <a:lnTo>
                    <a:pt x="0" y="130"/>
                  </a:lnTo>
                  <a:close/>
                </a:path>
              </a:pathLst>
            </a:custGeom>
            <a:solidFill>
              <a:srgbClr val="F7F2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4" name="Freeform 697"/>
            <p:cNvSpPr>
              <a:spLocks/>
            </p:cNvSpPr>
            <p:nvPr/>
          </p:nvSpPr>
          <p:spPr bwMode="auto">
            <a:xfrm>
              <a:off x="1732" y="575"/>
              <a:ext cx="209" cy="47"/>
            </a:xfrm>
            <a:custGeom>
              <a:avLst/>
              <a:gdLst>
                <a:gd name="T0" fmla="*/ 380 w 155"/>
                <a:gd name="T1" fmla="*/ 4 h 74"/>
                <a:gd name="T2" fmla="*/ 330 w 155"/>
                <a:gd name="T3" fmla="*/ 3 h 74"/>
                <a:gd name="T4" fmla="*/ 283 w 155"/>
                <a:gd name="T5" fmla="*/ 3 h 74"/>
                <a:gd name="T6" fmla="*/ 231 w 155"/>
                <a:gd name="T7" fmla="*/ 2 h 74"/>
                <a:gd name="T8" fmla="*/ 183 w 155"/>
                <a:gd name="T9" fmla="*/ 1 h 74"/>
                <a:gd name="T10" fmla="*/ 135 w 155"/>
                <a:gd name="T11" fmla="*/ 1 h 74"/>
                <a:gd name="T12" fmla="*/ 90 w 155"/>
                <a:gd name="T13" fmla="*/ 1 h 74"/>
                <a:gd name="T14" fmla="*/ 47 w 155"/>
                <a:gd name="T15" fmla="*/ 0 h 74"/>
                <a:gd name="T16" fmla="*/ 0 w 155"/>
                <a:gd name="T17" fmla="*/ 0 h 74"/>
                <a:gd name="T18" fmla="*/ 0 w 155"/>
                <a:gd name="T19" fmla="*/ 11 h 74"/>
                <a:gd name="T20" fmla="*/ 54 w 155"/>
                <a:gd name="T21" fmla="*/ 12 h 74"/>
                <a:gd name="T22" fmla="*/ 105 w 155"/>
                <a:gd name="T23" fmla="*/ 13 h 74"/>
                <a:gd name="T24" fmla="*/ 155 w 155"/>
                <a:gd name="T25" fmla="*/ 14 h 74"/>
                <a:gd name="T26" fmla="*/ 202 w 155"/>
                <a:gd name="T27" fmla="*/ 15 h 74"/>
                <a:gd name="T28" fmla="*/ 247 w 155"/>
                <a:gd name="T29" fmla="*/ 16 h 74"/>
                <a:gd name="T30" fmla="*/ 294 w 155"/>
                <a:gd name="T31" fmla="*/ 17 h 74"/>
                <a:gd name="T32" fmla="*/ 338 w 155"/>
                <a:gd name="T33" fmla="*/ 18 h 74"/>
                <a:gd name="T34" fmla="*/ 380 w 155"/>
                <a:gd name="T35" fmla="*/ 19 h 74"/>
                <a:gd name="T36" fmla="*/ 380 w 155"/>
                <a:gd name="T37" fmla="*/ 4 h 74"/>
                <a:gd name="T38" fmla="*/ 380 w 155"/>
                <a:gd name="T39" fmla="*/ 4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5"/>
                <a:gd name="T61" fmla="*/ 0 h 74"/>
                <a:gd name="T62" fmla="*/ 155 w 155"/>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5" h="74">
                  <a:moveTo>
                    <a:pt x="155" y="15"/>
                  </a:moveTo>
                  <a:lnTo>
                    <a:pt x="135" y="12"/>
                  </a:lnTo>
                  <a:lnTo>
                    <a:pt x="116" y="9"/>
                  </a:lnTo>
                  <a:lnTo>
                    <a:pt x="94" y="6"/>
                  </a:lnTo>
                  <a:lnTo>
                    <a:pt x="75" y="4"/>
                  </a:lnTo>
                  <a:lnTo>
                    <a:pt x="55" y="3"/>
                  </a:lnTo>
                  <a:lnTo>
                    <a:pt x="37" y="1"/>
                  </a:lnTo>
                  <a:lnTo>
                    <a:pt x="19" y="0"/>
                  </a:lnTo>
                  <a:lnTo>
                    <a:pt x="0" y="0"/>
                  </a:lnTo>
                  <a:lnTo>
                    <a:pt x="0" y="45"/>
                  </a:lnTo>
                  <a:lnTo>
                    <a:pt x="22" y="47"/>
                  </a:lnTo>
                  <a:lnTo>
                    <a:pt x="43" y="50"/>
                  </a:lnTo>
                  <a:lnTo>
                    <a:pt x="63" y="53"/>
                  </a:lnTo>
                  <a:lnTo>
                    <a:pt x="82" y="56"/>
                  </a:lnTo>
                  <a:lnTo>
                    <a:pt x="101" y="61"/>
                  </a:lnTo>
                  <a:lnTo>
                    <a:pt x="120" y="65"/>
                  </a:lnTo>
                  <a:lnTo>
                    <a:pt x="138" y="70"/>
                  </a:lnTo>
                  <a:lnTo>
                    <a:pt x="155" y="74"/>
                  </a:lnTo>
                  <a:lnTo>
                    <a:pt x="155" y="15"/>
                  </a:lnTo>
                  <a:close/>
                </a:path>
              </a:pathLst>
            </a:custGeom>
            <a:solidFill>
              <a:srgbClr val="F996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5" name="Freeform 698"/>
            <p:cNvSpPr>
              <a:spLocks/>
            </p:cNvSpPr>
            <p:nvPr/>
          </p:nvSpPr>
          <p:spPr bwMode="auto">
            <a:xfrm>
              <a:off x="1744" y="575"/>
              <a:ext cx="186" cy="46"/>
            </a:xfrm>
            <a:custGeom>
              <a:avLst/>
              <a:gdLst>
                <a:gd name="T0" fmla="*/ 338 w 138"/>
                <a:gd name="T1" fmla="*/ 4 h 72"/>
                <a:gd name="T2" fmla="*/ 294 w 138"/>
                <a:gd name="T3" fmla="*/ 3 h 72"/>
                <a:gd name="T4" fmla="*/ 252 w 138"/>
                <a:gd name="T5" fmla="*/ 2 h 72"/>
                <a:gd name="T6" fmla="*/ 205 w 138"/>
                <a:gd name="T7" fmla="*/ 2 h 72"/>
                <a:gd name="T8" fmla="*/ 163 w 138"/>
                <a:gd name="T9" fmla="*/ 1 h 72"/>
                <a:gd name="T10" fmla="*/ 120 w 138"/>
                <a:gd name="T11" fmla="*/ 1 h 72"/>
                <a:gd name="T12" fmla="*/ 80 w 138"/>
                <a:gd name="T13" fmla="*/ 1 h 72"/>
                <a:gd name="T14" fmla="*/ 40 w 138"/>
                <a:gd name="T15" fmla="*/ 0 h 72"/>
                <a:gd name="T16" fmla="*/ 0 w 138"/>
                <a:gd name="T17" fmla="*/ 0 h 72"/>
                <a:gd name="T18" fmla="*/ 0 w 138"/>
                <a:gd name="T19" fmla="*/ 12 h 72"/>
                <a:gd name="T20" fmla="*/ 43 w 138"/>
                <a:gd name="T21" fmla="*/ 12 h 72"/>
                <a:gd name="T22" fmla="*/ 89 w 138"/>
                <a:gd name="T23" fmla="*/ 13 h 72"/>
                <a:gd name="T24" fmla="*/ 135 w 138"/>
                <a:gd name="T25" fmla="*/ 14 h 72"/>
                <a:gd name="T26" fmla="*/ 178 w 138"/>
                <a:gd name="T27" fmla="*/ 15 h 72"/>
                <a:gd name="T28" fmla="*/ 218 w 138"/>
                <a:gd name="T29" fmla="*/ 15 h 72"/>
                <a:gd name="T30" fmla="*/ 261 w 138"/>
                <a:gd name="T31" fmla="*/ 17 h 72"/>
                <a:gd name="T32" fmla="*/ 298 w 138"/>
                <a:gd name="T33" fmla="*/ 18 h 72"/>
                <a:gd name="T34" fmla="*/ 338 w 138"/>
                <a:gd name="T35" fmla="*/ 19 h 72"/>
                <a:gd name="T36" fmla="*/ 338 w 138"/>
                <a:gd name="T37" fmla="*/ 4 h 72"/>
                <a:gd name="T38" fmla="*/ 338 w 138"/>
                <a:gd name="T39" fmla="*/ 4 h 7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8"/>
                <a:gd name="T61" fmla="*/ 0 h 72"/>
                <a:gd name="T62" fmla="*/ 138 w 138"/>
                <a:gd name="T63" fmla="*/ 72 h 7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8" h="72">
                  <a:moveTo>
                    <a:pt x="138" y="14"/>
                  </a:moveTo>
                  <a:lnTo>
                    <a:pt x="120" y="10"/>
                  </a:lnTo>
                  <a:lnTo>
                    <a:pt x="103" y="8"/>
                  </a:lnTo>
                  <a:lnTo>
                    <a:pt x="84" y="6"/>
                  </a:lnTo>
                  <a:lnTo>
                    <a:pt x="67" y="4"/>
                  </a:lnTo>
                  <a:lnTo>
                    <a:pt x="49" y="3"/>
                  </a:lnTo>
                  <a:lnTo>
                    <a:pt x="33" y="1"/>
                  </a:lnTo>
                  <a:lnTo>
                    <a:pt x="16" y="0"/>
                  </a:lnTo>
                  <a:lnTo>
                    <a:pt x="0" y="0"/>
                  </a:lnTo>
                  <a:lnTo>
                    <a:pt x="0" y="45"/>
                  </a:lnTo>
                  <a:lnTo>
                    <a:pt x="18" y="47"/>
                  </a:lnTo>
                  <a:lnTo>
                    <a:pt x="36" y="51"/>
                  </a:lnTo>
                  <a:lnTo>
                    <a:pt x="55" y="54"/>
                  </a:lnTo>
                  <a:lnTo>
                    <a:pt x="73" y="56"/>
                  </a:lnTo>
                  <a:lnTo>
                    <a:pt x="89" y="60"/>
                  </a:lnTo>
                  <a:lnTo>
                    <a:pt x="107" y="64"/>
                  </a:lnTo>
                  <a:lnTo>
                    <a:pt x="122" y="69"/>
                  </a:lnTo>
                  <a:lnTo>
                    <a:pt x="138" y="72"/>
                  </a:lnTo>
                  <a:lnTo>
                    <a:pt x="138" y="14"/>
                  </a:lnTo>
                  <a:close/>
                </a:path>
              </a:pathLst>
            </a:custGeom>
            <a:solidFill>
              <a:srgbClr val="FCA0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6" name="Freeform 699"/>
            <p:cNvSpPr>
              <a:spLocks/>
            </p:cNvSpPr>
            <p:nvPr/>
          </p:nvSpPr>
          <p:spPr bwMode="auto">
            <a:xfrm>
              <a:off x="1755" y="575"/>
              <a:ext cx="164" cy="45"/>
            </a:xfrm>
            <a:custGeom>
              <a:avLst/>
              <a:gdLst>
                <a:gd name="T0" fmla="*/ 296 w 122"/>
                <a:gd name="T1" fmla="*/ 3 h 71"/>
                <a:gd name="T2" fmla="*/ 257 w 122"/>
                <a:gd name="T3" fmla="*/ 3 h 71"/>
                <a:gd name="T4" fmla="*/ 219 w 122"/>
                <a:gd name="T5" fmla="*/ 2 h 71"/>
                <a:gd name="T6" fmla="*/ 183 w 122"/>
                <a:gd name="T7" fmla="*/ 2 h 71"/>
                <a:gd name="T8" fmla="*/ 142 w 122"/>
                <a:gd name="T9" fmla="*/ 1 h 71"/>
                <a:gd name="T10" fmla="*/ 109 w 122"/>
                <a:gd name="T11" fmla="*/ 1 h 71"/>
                <a:gd name="T12" fmla="*/ 69 w 122"/>
                <a:gd name="T13" fmla="*/ 1 h 71"/>
                <a:gd name="T14" fmla="*/ 35 w 122"/>
                <a:gd name="T15" fmla="*/ 1 h 71"/>
                <a:gd name="T16" fmla="*/ 0 w 122"/>
                <a:gd name="T17" fmla="*/ 0 h 71"/>
                <a:gd name="T18" fmla="*/ 0 w 122"/>
                <a:gd name="T19" fmla="*/ 11 h 71"/>
                <a:gd name="T20" fmla="*/ 40 w 122"/>
                <a:gd name="T21" fmla="*/ 13 h 71"/>
                <a:gd name="T22" fmla="*/ 75 w 122"/>
                <a:gd name="T23" fmla="*/ 13 h 71"/>
                <a:gd name="T24" fmla="*/ 117 w 122"/>
                <a:gd name="T25" fmla="*/ 14 h 71"/>
                <a:gd name="T26" fmla="*/ 153 w 122"/>
                <a:gd name="T27" fmla="*/ 14 h 71"/>
                <a:gd name="T28" fmla="*/ 190 w 122"/>
                <a:gd name="T29" fmla="*/ 15 h 71"/>
                <a:gd name="T30" fmla="*/ 227 w 122"/>
                <a:gd name="T31" fmla="*/ 16 h 71"/>
                <a:gd name="T32" fmla="*/ 262 w 122"/>
                <a:gd name="T33" fmla="*/ 17 h 71"/>
                <a:gd name="T34" fmla="*/ 296 w 122"/>
                <a:gd name="T35" fmla="*/ 18 h 71"/>
                <a:gd name="T36" fmla="*/ 296 w 122"/>
                <a:gd name="T37" fmla="*/ 3 h 71"/>
                <a:gd name="T38" fmla="*/ 296 w 122"/>
                <a:gd name="T39" fmla="*/ 3 h 7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2"/>
                <a:gd name="T61" fmla="*/ 0 h 71"/>
                <a:gd name="T62" fmla="*/ 122 w 122"/>
                <a:gd name="T63" fmla="*/ 71 h 7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2" h="71">
                  <a:moveTo>
                    <a:pt x="122" y="13"/>
                  </a:moveTo>
                  <a:lnTo>
                    <a:pt x="106" y="10"/>
                  </a:lnTo>
                  <a:lnTo>
                    <a:pt x="90" y="8"/>
                  </a:lnTo>
                  <a:lnTo>
                    <a:pt x="75" y="6"/>
                  </a:lnTo>
                  <a:lnTo>
                    <a:pt x="59" y="5"/>
                  </a:lnTo>
                  <a:lnTo>
                    <a:pt x="45" y="3"/>
                  </a:lnTo>
                  <a:lnTo>
                    <a:pt x="28" y="1"/>
                  </a:lnTo>
                  <a:lnTo>
                    <a:pt x="14" y="1"/>
                  </a:lnTo>
                  <a:lnTo>
                    <a:pt x="0" y="0"/>
                  </a:lnTo>
                  <a:lnTo>
                    <a:pt x="0" y="46"/>
                  </a:lnTo>
                  <a:lnTo>
                    <a:pt x="16" y="49"/>
                  </a:lnTo>
                  <a:lnTo>
                    <a:pt x="31" y="51"/>
                  </a:lnTo>
                  <a:lnTo>
                    <a:pt x="48" y="53"/>
                  </a:lnTo>
                  <a:lnTo>
                    <a:pt x="63" y="56"/>
                  </a:lnTo>
                  <a:lnTo>
                    <a:pt x="78" y="60"/>
                  </a:lnTo>
                  <a:lnTo>
                    <a:pt x="94" y="64"/>
                  </a:lnTo>
                  <a:lnTo>
                    <a:pt x="108" y="68"/>
                  </a:lnTo>
                  <a:lnTo>
                    <a:pt x="122" y="71"/>
                  </a:lnTo>
                  <a:lnTo>
                    <a:pt x="122" y="13"/>
                  </a:lnTo>
                  <a:close/>
                </a:path>
              </a:pathLst>
            </a:custGeom>
            <a:solidFill>
              <a:srgbClr val="F9AA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Freeform 700"/>
            <p:cNvSpPr>
              <a:spLocks/>
            </p:cNvSpPr>
            <p:nvPr/>
          </p:nvSpPr>
          <p:spPr bwMode="auto">
            <a:xfrm>
              <a:off x="1766" y="575"/>
              <a:ext cx="143" cy="44"/>
            </a:xfrm>
            <a:custGeom>
              <a:avLst/>
              <a:gdLst>
                <a:gd name="T0" fmla="*/ 260 w 106"/>
                <a:gd name="T1" fmla="*/ 3 h 69"/>
                <a:gd name="T2" fmla="*/ 228 w 106"/>
                <a:gd name="T3" fmla="*/ 3 h 69"/>
                <a:gd name="T4" fmla="*/ 192 w 106"/>
                <a:gd name="T5" fmla="*/ 2 h 69"/>
                <a:gd name="T6" fmla="*/ 161 w 106"/>
                <a:gd name="T7" fmla="*/ 2 h 69"/>
                <a:gd name="T8" fmla="*/ 125 w 106"/>
                <a:gd name="T9" fmla="*/ 1 h 69"/>
                <a:gd name="T10" fmla="*/ 97 w 106"/>
                <a:gd name="T11" fmla="*/ 1 h 69"/>
                <a:gd name="T12" fmla="*/ 58 w 106"/>
                <a:gd name="T13" fmla="*/ 1 h 69"/>
                <a:gd name="T14" fmla="*/ 30 w 106"/>
                <a:gd name="T15" fmla="*/ 1 h 69"/>
                <a:gd name="T16" fmla="*/ 0 w 106"/>
                <a:gd name="T17" fmla="*/ 0 h 69"/>
                <a:gd name="T18" fmla="*/ 0 w 106"/>
                <a:gd name="T19" fmla="*/ 12 h 69"/>
                <a:gd name="T20" fmla="*/ 32 w 106"/>
                <a:gd name="T21" fmla="*/ 13 h 69"/>
                <a:gd name="T22" fmla="*/ 66 w 106"/>
                <a:gd name="T23" fmla="*/ 13 h 69"/>
                <a:gd name="T24" fmla="*/ 100 w 106"/>
                <a:gd name="T25" fmla="*/ 14 h 69"/>
                <a:gd name="T26" fmla="*/ 135 w 106"/>
                <a:gd name="T27" fmla="*/ 15 h 69"/>
                <a:gd name="T28" fmla="*/ 167 w 106"/>
                <a:gd name="T29" fmla="*/ 15 h 69"/>
                <a:gd name="T30" fmla="*/ 197 w 106"/>
                <a:gd name="T31" fmla="*/ 17 h 69"/>
                <a:gd name="T32" fmla="*/ 231 w 106"/>
                <a:gd name="T33" fmla="*/ 17 h 69"/>
                <a:gd name="T34" fmla="*/ 260 w 106"/>
                <a:gd name="T35" fmla="*/ 18 h 69"/>
                <a:gd name="T36" fmla="*/ 260 w 106"/>
                <a:gd name="T37" fmla="*/ 3 h 69"/>
                <a:gd name="T38" fmla="*/ 260 w 106"/>
                <a:gd name="T39" fmla="*/ 3 h 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6"/>
                <a:gd name="T61" fmla="*/ 0 h 69"/>
                <a:gd name="T62" fmla="*/ 106 w 106"/>
                <a:gd name="T63" fmla="*/ 69 h 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6" h="69">
                  <a:moveTo>
                    <a:pt x="106" y="12"/>
                  </a:moveTo>
                  <a:lnTo>
                    <a:pt x="93" y="9"/>
                  </a:lnTo>
                  <a:lnTo>
                    <a:pt x="78" y="7"/>
                  </a:lnTo>
                  <a:lnTo>
                    <a:pt x="65" y="6"/>
                  </a:lnTo>
                  <a:lnTo>
                    <a:pt x="51" y="4"/>
                  </a:lnTo>
                  <a:lnTo>
                    <a:pt x="39" y="3"/>
                  </a:lnTo>
                  <a:lnTo>
                    <a:pt x="24" y="1"/>
                  </a:lnTo>
                  <a:lnTo>
                    <a:pt x="12" y="1"/>
                  </a:lnTo>
                  <a:lnTo>
                    <a:pt x="0" y="0"/>
                  </a:lnTo>
                  <a:lnTo>
                    <a:pt x="0" y="47"/>
                  </a:lnTo>
                  <a:lnTo>
                    <a:pt x="13" y="50"/>
                  </a:lnTo>
                  <a:lnTo>
                    <a:pt x="27" y="52"/>
                  </a:lnTo>
                  <a:lnTo>
                    <a:pt x="41" y="54"/>
                  </a:lnTo>
                  <a:lnTo>
                    <a:pt x="55" y="56"/>
                  </a:lnTo>
                  <a:lnTo>
                    <a:pt x="68" y="60"/>
                  </a:lnTo>
                  <a:lnTo>
                    <a:pt x="80" y="62"/>
                  </a:lnTo>
                  <a:lnTo>
                    <a:pt x="94" y="65"/>
                  </a:lnTo>
                  <a:lnTo>
                    <a:pt x="106" y="69"/>
                  </a:lnTo>
                  <a:lnTo>
                    <a:pt x="106" y="12"/>
                  </a:lnTo>
                  <a:close/>
                </a:path>
              </a:pathLst>
            </a:custGeom>
            <a:solidFill>
              <a:srgbClr val="F7B7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8" name="Freeform 701"/>
            <p:cNvSpPr>
              <a:spLocks/>
            </p:cNvSpPr>
            <p:nvPr/>
          </p:nvSpPr>
          <p:spPr bwMode="auto">
            <a:xfrm>
              <a:off x="1776" y="576"/>
              <a:ext cx="122" cy="41"/>
            </a:xfrm>
            <a:custGeom>
              <a:avLst/>
              <a:gdLst>
                <a:gd name="T0" fmla="*/ 224 w 90"/>
                <a:gd name="T1" fmla="*/ 3 h 65"/>
                <a:gd name="T2" fmla="*/ 197 w 90"/>
                <a:gd name="T3" fmla="*/ 2 h 65"/>
                <a:gd name="T4" fmla="*/ 164 w 90"/>
                <a:gd name="T5" fmla="*/ 2 h 65"/>
                <a:gd name="T6" fmla="*/ 138 w 90"/>
                <a:gd name="T7" fmla="*/ 1 h 65"/>
                <a:gd name="T8" fmla="*/ 107 w 90"/>
                <a:gd name="T9" fmla="*/ 1 h 65"/>
                <a:gd name="T10" fmla="*/ 79 w 90"/>
                <a:gd name="T11" fmla="*/ 1 h 65"/>
                <a:gd name="T12" fmla="*/ 52 w 90"/>
                <a:gd name="T13" fmla="*/ 1 h 65"/>
                <a:gd name="T14" fmla="*/ 26 w 90"/>
                <a:gd name="T15" fmla="*/ 0 h 65"/>
                <a:gd name="T16" fmla="*/ 0 w 90"/>
                <a:gd name="T17" fmla="*/ 0 h 65"/>
                <a:gd name="T18" fmla="*/ 0 w 90"/>
                <a:gd name="T19" fmla="*/ 12 h 65"/>
                <a:gd name="T20" fmla="*/ 27 w 90"/>
                <a:gd name="T21" fmla="*/ 13 h 65"/>
                <a:gd name="T22" fmla="*/ 56 w 90"/>
                <a:gd name="T23" fmla="*/ 13 h 65"/>
                <a:gd name="T24" fmla="*/ 87 w 90"/>
                <a:gd name="T25" fmla="*/ 13 h 65"/>
                <a:gd name="T26" fmla="*/ 118 w 90"/>
                <a:gd name="T27" fmla="*/ 14 h 65"/>
                <a:gd name="T28" fmla="*/ 145 w 90"/>
                <a:gd name="T29" fmla="*/ 15 h 65"/>
                <a:gd name="T30" fmla="*/ 169 w 90"/>
                <a:gd name="T31" fmla="*/ 15 h 65"/>
                <a:gd name="T32" fmla="*/ 198 w 90"/>
                <a:gd name="T33" fmla="*/ 16 h 65"/>
                <a:gd name="T34" fmla="*/ 224 w 90"/>
                <a:gd name="T35" fmla="*/ 16 h 65"/>
                <a:gd name="T36" fmla="*/ 224 w 90"/>
                <a:gd name="T37" fmla="*/ 3 h 65"/>
                <a:gd name="T38" fmla="*/ 224 w 90"/>
                <a:gd name="T39" fmla="*/ 3 h 6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0"/>
                <a:gd name="T61" fmla="*/ 0 h 65"/>
                <a:gd name="T62" fmla="*/ 90 w 90"/>
                <a:gd name="T63" fmla="*/ 65 h 6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0" h="65">
                  <a:moveTo>
                    <a:pt x="90" y="9"/>
                  </a:moveTo>
                  <a:lnTo>
                    <a:pt x="79" y="8"/>
                  </a:lnTo>
                  <a:lnTo>
                    <a:pt x="66" y="6"/>
                  </a:lnTo>
                  <a:lnTo>
                    <a:pt x="55" y="5"/>
                  </a:lnTo>
                  <a:lnTo>
                    <a:pt x="43" y="4"/>
                  </a:lnTo>
                  <a:lnTo>
                    <a:pt x="32" y="3"/>
                  </a:lnTo>
                  <a:lnTo>
                    <a:pt x="21" y="2"/>
                  </a:lnTo>
                  <a:lnTo>
                    <a:pt x="10" y="0"/>
                  </a:lnTo>
                  <a:lnTo>
                    <a:pt x="0" y="0"/>
                  </a:lnTo>
                  <a:lnTo>
                    <a:pt x="0" y="48"/>
                  </a:lnTo>
                  <a:lnTo>
                    <a:pt x="11" y="50"/>
                  </a:lnTo>
                  <a:lnTo>
                    <a:pt x="22" y="51"/>
                  </a:lnTo>
                  <a:lnTo>
                    <a:pt x="35" y="53"/>
                  </a:lnTo>
                  <a:lnTo>
                    <a:pt x="47" y="55"/>
                  </a:lnTo>
                  <a:lnTo>
                    <a:pt x="58" y="58"/>
                  </a:lnTo>
                  <a:lnTo>
                    <a:pt x="68" y="60"/>
                  </a:lnTo>
                  <a:lnTo>
                    <a:pt x="80" y="63"/>
                  </a:lnTo>
                  <a:lnTo>
                    <a:pt x="90" y="65"/>
                  </a:lnTo>
                  <a:lnTo>
                    <a:pt x="90" y="9"/>
                  </a:lnTo>
                  <a:close/>
                </a:path>
              </a:pathLst>
            </a:custGeom>
            <a:solidFill>
              <a:srgbClr val="F7C1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9" name="Freeform 702"/>
            <p:cNvSpPr>
              <a:spLocks/>
            </p:cNvSpPr>
            <p:nvPr/>
          </p:nvSpPr>
          <p:spPr bwMode="auto">
            <a:xfrm>
              <a:off x="1786" y="576"/>
              <a:ext cx="102" cy="40"/>
            </a:xfrm>
            <a:custGeom>
              <a:avLst/>
              <a:gdLst>
                <a:gd name="T0" fmla="*/ 184 w 76"/>
                <a:gd name="T1" fmla="*/ 2 h 63"/>
                <a:gd name="T2" fmla="*/ 154 w 76"/>
                <a:gd name="T3" fmla="*/ 2 h 63"/>
                <a:gd name="T4" fmla="*/ 133 w 76"/>
                <a:gd name="T5" fmla="*/ 2 h 63"/>
                <a:gd name="T6" fmla="*/ 111 w 76"/>
                <a:gd name="T7" fmla="*/ 1 h 63"/>
                <a:gd name="T8" fmla="*/ 86 w 76"/>
                <a:gd name="T9" fmla="*/ 1 h 63"/>
                <a:gd name="T10" fmla="*/ 64 w 76"/>
                <a:gd name="T11" fmla="*/ 1 h 63"/>
                <a:gd name="T12" fmla="*/ 43 w 76"/>
                <a:gd name="T13" fmla="*/ 1 h 63"/>
                <a:gd name="T14" fmla="*/ 21 w 76"/>
                <a:gd name="T15" fmla="*/ 0 h 63"/>
                <a:gd name="T16" fmla="*/ 0 w 76"/>
                <a:gd name="T17" fmla="*/ 0 h 63"/>
                <a:gd name="T18" fmla="*/ 0 w 76"/>
                <a:gd name="T19" fmla="*/ 13 h 63"/>
                <a:gd name="T20" fmla="*/ 21 w 76"/>
                <a:gd name="T21" fmla="*/ 13 h 63"/>
                <a:gd name="T22" fmla="*/ 47 w 76"/>
                <a:gd name="T23" fmla="*/ 13 h 63"/>
                <a:gd name="T24" fmla="*/ 72 w 76"/>
                <a:gd name="T25" fmla="*/ 14 h 63"/>
                <a:gd name="T26" fmla="*/ 94 w 76"/>
                <a:gd name="T27" fmla="*/ 14 h 63"/>
                <a:gd name="T28" fmla="*/ 115 w 76"/>
                <a:gd name="T29" fmla="*/ 15 h 63"/>
                <a:gd name="T30" fmla="*/ 136 w 76"/>
                <a:gd name="T31" fmla="*/ 15 h 63"/>
                <a:gd name="T32" fmla="*/ 157 w 76"/>
                <a:gd name="T33" fmla="*/ 15 h 63"/>
                <a:gd name="T34" fmla="*/ 184 w 76"/>
                <a:gd name="T35" fmla="*/ 16 h 63"/>
                <a:gd name="T36" fmla="*/ 184 w 76"/>
                <a:gd name="T37" fmla="*/ 2 h 63"/>
                <a:gd name="T38" fmla="*/ 184 w 76"/>
                <a:gd name="T39" fmla="*/ 2 h 6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6"/>
                <a:gd name="T61" fmla="*/ 0 h 63"/>
                <a:gd name="T62" fmla="*/ 76 w 76"/>
                <a:gd name="T63" fmla="*/ 63 h 6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6" h="63">
                  <a:moveTo>
                    <a:pt x="76" y="8"/>
                  </a:moveTo>
                  <a:lnTo>
                    <a:pt x="64" y="7"/>
                  </a:lnTo>
                  <a:lnTo>
                    <a:pt x="55" y="6"/>
                  </a:lnTo>
                  <a:lnTo>
                    <a:pt x="46" y="5"/>
                  </a:lnTo>
                  <a:lnTo>
                    <a:pt x="36" y="4"/>
                  </a:lnTo>
                  <a:lnTo>
                    <a:pt x="27" y="3"/>
                  </a:lnTo>
                  <a:lnTo>
                    <a:pt x="18" y="2"/>
                  </a:lnTo>
                  <a:lnTo>
                    <a:pt x="9" y="0"/>
                  </a:lnTo>
                  <a:lnTo>
                    <a:pt x="0" y="0"/>
                  </a:lnTo>
                  <a:lnTo>
                    <a:pt x="0" y="49"/>
                  </a:lnTo>
                  <a:lnTo>
                    <a:pt x="9" y="50"/>
                  </a:lnTo>
                  <a:lnTo>
                    <a:pt x="19" y="52"/>
                  </a:lnTo>
                  <a:lnTo>
                    <a:pt x="30" y="53"/>
                  </a:lnTo>
                  <a:lnTo>
                    <a:pt x="39" y="55"/>
                  </a:lnTo>
                  <a:lnTo>
                    <a:pt x="48" y="57"/>
                  </a:lnTo>
                  <a:lnTo>
                    <a:pt x="56" y="59"/>
                  </a:lnTo>
                  <a:lnTo>
                    <a:pt x="65" y="60"/>
                  </a:lnTo>
                  <a:lnTo>
                    <a:pt x="76" y="63"/>
                  </a:lnTo>
                  <a:lnTo>
                    <a:pt x="76" y="8"/>
                  </a:lnTo>
                  <a:close/>
                </a:path>
              </a:pathLst>
            </a:custGeom>
            <a:solidFill>
              <a:srgbClr val="F9CE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0" name="Freeform 703"/>
            <p:cNvSpPr>
              <a:spLocks/>
            </p:cNvSpPr>
            <p:nvPr/>
          </p:nvSpPr>
          <p:spPr bwMode="auto">
            <a:xfrm>
              <a:off x="1794" y="576"/>
              <a:ext cx="82" cy="39"/>
            </a:xfrm>
            <a:custGeom>
              <a:avLst/>
              <a:gdLst>
                <a:gd name="T0" fmla="*/ 148 w 61"/>
                <a:gd name="T1" fmla="*/ 2 h 61"/>
                <a:gd name="T2" fmla="*/ 128 w 61"/>
                <a:gd name="T3" fmla="*/ 2 h 61"/>
                <a:gd name="T4" fmla="*/ 112 w 61"/>
                <a:gd name="T5" fmla="*/ 1 h 61"/>
                <a:gd name="T6" fmla="*/ 93 w 61"/>
                <a:gd name="T7" fmla="*/ 1 h 61"/>
                <a:gd name="T8" fmla="*/ 73 w 61"/>
                <a:gd name="T9" fmla="*/ 1 h 61"/>
                <a:gd name="T10" fmla="*/ 54 w 61"/>
                <a:gd name="T11" fmla="*/ 1 h 61"/>
                <a:gd name="T12" fmla="*/ 40 w 61"/>
                <a:gd name="T13" fmla="*/ 1 h 61"/>
                <a:gd name="T14" fmla="*/ 16 w 61"/>
                <a:gd name="T15" fmla="*/ 1 h 61"/>
                <a:gd name="T16" fmla="*/ 0 w 61"/>
                <a:gd name="T17" fmla="*/ 0 h 61"/>
                <a:gd name="T18" fmla="*/ 0 w 61"/>
                <a:gd name="T19" fmla="*/ 13 h 61"/>
                <a:gd name="T20" fmla="*/ 20 w 61"/>
                <a:gd name="T21" fmla="*/ 13 h 61"/>
                <a:gd name="T22" fmla="*/ 40 w 61"/>
                <a:gd name="T23" fmla="*/ 13 h 61"/>
                <a:gd name="T24" fmla="*/ 58 w 61"/>
                <a:gd name="T25" fmla="*/ 14 h 61"/>
                <a:gd name="T26" fmla="*/ 75 w 61"/>
                <a:gd name="T27" fmla="*/ 14 h 61"/>
                <a:gd name="T28" fmla="*/ 94 w 61"/>
                <a:gd name="T29" fmla="*/ 15 h 61"/>
                <a:gd name="T30" fmla="*/ 112 w 61"/>
                <a:gd name="T31" fmla="*/ 15 h 61"/>
                <a:gd name="T32" fmla="*/ 132 w 61"/>
                <a:gd name="T33" fmla="*/ 15 h 61"/>
                <a:gd name="T34" fmla="*/ 148 w 61"/>
                <a:gd name="T35" fmla="*/ 16 h 61"/>
                <a:gd name="T36" fmla="*/ 148 w 61"/>
                <a:gd name="T37" fmla="*/ 2 h 61"/>
                <a:gd name="T38" fmla="*/ 148 w 61"/>
                <a:gd name="T39" fmla="*/ 2 h 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1"/>
                <a:gd name="T61" fmla="*/ 0 h 61"/>
                <a:gd name="T62" fmla="*/ 61 w 61"/>
                <a:gd name="T63" fmla="*/ 61 h 6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1" h="61">
                  <a:moveTo>
                    <a:pt x="61" y="7"/>
                  </a:moveTo>
                  <a:lnTo>
                    <a:pt x="53" y="6"/>
                  </a:lnTo>
                  <a:lnTo>
                    <a:pt x="46" y="5"/>
                  </a:lnTo>
                  <a:lnTo>
                    <a:pt x="38" y="4"/>
                  </a:lnTo>
                  <a:lnTo>
                    <a:pt x="30" y="4"/>
                  </a:lnTo>
                  <a:lnTo>
                    <a:pt x="22" y="3"/>
                  </a:lnTo>
                  <a:lnTo>
                    <a:pt x="16" y="2"/>
                  </a:lnTo>
                  <a:lnTo>
                    <a:pt x="7" y="2"/>
                  </a:lnTo>
                  <a:lnTo>
                    <a:pt x="0" y="0"/>
                  </a:lnTo>
                  <a:lnTo>
                    <a:pt x="0" y="50"/>
                  </a:lnTo>
                  <a:lnTo>
                    <a:pt x="8" y="51"/>
                  </a:lnTo>
                  <a:lnTo>
                    <a:pt x="16" y="52"/>
                  </a:lnTo>
                  <a:lnTo>
                    <a:pt x="24" y="53"/>
                  </a:lnTo>
                  <a:lnTo>
                    <a:pt x="31" y="55"/>
                  </a:lnTo>
                  <a:lnTo>
                    <a:pt x="39" y="57"/>
                  </a:lnTo>
                  <a:lnTo>
                    <a:pt x="46" y="58"/>
                  </a:lnTo>
                  <a:lnTo>
                    <a:pt x="54" y="60"/>
                  </a:lnTo>
                  <a:lnTo>
                    <a:pt x="61" y="61"/>
                  </a:lnTo>
                  <a:lnTo>
                    <a:pt x="61" y="7"/>
                  </a:lnTo>
                  <a:close/>
                </a:path>
              </a:pathLst>
            </a:custGeom>
            <a:solidFill>
              <a:srgbClr val="F9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1" name="Freeform 704"/>
            <p:cNvSpPr>
              <a:spLocks/>
            </p:cNvSpPr>
            <p:nvPr/>
          </p:nvSpPr>
          <p:spPr bwMode="auto">
            <a:xfrm>
              <a:off x="1805" y="577"/>
              <a:ext cx="60" cy="36"/>
            </a:xfrm>
            <a:custGeom>
              <a:avLst/>
              <a:gdLst>
                <a:gd name="T0" fmla="*/ 107 w 45"/>
                <a:gd name="T1" fmla="*/ 1 h 57"/>
                <a:gd name="T2" fmla="*/ 92 w 45"/>
                <a:gd name="T3" fmla="*/ 1 h 57"/>
                <a:gd name="T4" fmla="*/ 80 w 45"/>
                <a:gd name="T5" fmla="*/ 1 h 57"/>
                <a:gd name="T6" fmla="*/ 65 w 45"/>
                <a:gd name="T7" fmla="*/ 1 h 57"/>
                <a:gd name="T8" fmla="*/ 55 w 45"/>
                <a:gd name="T9" fmla="*/ 1 h 57"/>
                <a:gd name="T10" fmla="*/ 43 w 45"/>
                <a:gd name="T11" fmla="*/ 1 h 57"/>
                <a:gd name="T12" fmla="*/ 28 w 45"/>
                <a:gd name="T13" fmla="*/ 1 h 57"/>
                <a:gd name="T14" fmla="*/ 16 w 45"/>
                <a:gd name="T15" fmla="*/ 0 h 57"/>
                <a:gd name="T16" fmla="*/ 0 w 45"/>
                <a:gd name="T17" fmla="*/ 0 h 57"/>
                <a:gd name="T18" fmla="*/ 0 w 45"/>
                <a:gd name="T19" fmla="*/ 13 h 57"/>
                <a:gd name="T20" fmla="*/ 16 w 45"/>
                <a:gd name="T21" fmla="*/ 13 h 57"/>
                <a:gd name="T22" fmla="*/ 28 w 45"/>
                <a:gd name="T23" fmla="*/ 13 h 57"/>
                <a:gd name="T24" fmla="*/ 43 w 45"/>
                <a:gd name="T25" fmla="*/ 13 h 57"/>
                <a:gd name="T26" fmla="*/ 55 w 45"/>
                <a:gd name="T27" fmla="*/ 13 h 57"/>
                <a:gd name="T28" fmla="*/ 69 w 45"/>
                <a:gd name="T29" fmla="*/ 13 h 57"/>
                <a:gd name="T30" fmla="*/ 84 w 45"/>
                <a:gd name="T31" fmla="*/ 14 h 57"/>
                <a:gd name="T32" fmla="*/ 92 w 45"/>
                <a:gd name="T33" fmla="*/ 14 h 57"/>
                <a:gd name="T34" fmla="*/ 107 w 45"/>
                <a:gd name="T35" fmla="*/ 15 h 57"/>
                <a:gd name="T36" fmla="*/ 107 w 45"/>
                <a:gd name="T37" fmla="*/ 1 h 57"/>
                <a:gd name="T38" fmla="*/ 107 w 45"/>
                <a:gd name="T39" fmla="*/ 1 h 5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5"/>
                <a:gd name="T61" fmla="*/ 0 h 57"/>
                <a:gd name="T62" fmla="*/ 45 w 45"/>
                <a:gd name="T63" fmla="*/ 57 h 5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5" h="57">
                  <a:moveTo>
                    <a:pt x="45" y="4"/>
                  </a:moveTo>
                  <a:lnTo>
                    <a:pt x="39" y="3"/>
                  </a:lnTo>
                  <a:lnTo>
                    <a:pt x="34" y="3"/>
                  </a:lnTo>
                  <a:lnTo>
                    <a:pt x="28" y="2"/>
                  </a:lnTo>
                  <a:lnTo>
                    <a:pt x="23" y="2"/>
                  </a:lnTo>
                  <a:lnTo>
                    <a:pt x="18" y="1"/>
                  </a:lnTo>
                  <a:lnTo>
                    <a:pt x="12" y="1"/>
                  </a:lnTo>
                  <a:lnTo>
                    <a:pt x="7" y="0"/>
                  </a:lnTo>
                  <a:lnTo>
                    <a:pt x="0" y="0"/>
                  </a:lnTo>
                  <a:lnTo>
                    <a:pt x="0" y="49"/>
                  </a:lnTo>
                  <a:lnTo>
                    <a:pt x="7" y="50"/>
                  </a:lnTo>
                  <a:lnTo>
                    <a:pt x="12" y="51"/>
                  </a:lnTo>
                  <a:lnTo>
                    <a:pt x="18" y="52"/>
                  </a:lnTo>
                  <a:lnTo>
                    <a:pt x="23" y="52"/>
                  </a:lnTo>
                  <a:lnTo>
                    <a:pt x="29" y="53"/>
                  </a:lnTo>
                  <a:lnTo>
                    <a:pt x="35" y="55"/>
                  </a:lnTo>
                  <a:lnTo>
                    <a:pt x="39" y="56"/>
                  </a:lnTo>
                  <a:lnTo>
                    <a:pt x="45" y="57"/>
                  </a:lnTo>
                  <a:lnTo>
                    <a:pt x="45" y="4"/>
                  </a:lnTo>
                  <a:close/>
                </a:path>
              </a:pathLst>
            </a:custGeom>
            <a:solidFill>
              <a:srgbClr val="F7E5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2" name="Freeform 705"/>
            <p:cNvSpPr>
              <a:spLocks/>
            </p:cNvSpPr>
            <p:nvPr/>
          </p:nvSpPr>
          <p:spPr bwMode="auto">
            <a:xfrm>
              <a:off x="1817" y="578"/>
              <a:ext cx="38" cy="35"/>
            </a:xfrm>
            <a:custGeom>
              <a:avLst/>
              <a:gdLst>
                <a:gd name="T0" fmla="*/ 71 w 28"/>
                <a:gd name="T1" fmla="*/ 1 h 55"/>
                <a:gd name="T2" fmla="*/ 53 w 28"/>
                <a:gd name="T3" fmla="*/ 1 h 55"/>
                <a:gd name="T4" fmla="*/ 35 w 28"/>
                <a:gd name="T5" fmla="*/ 1 h 55"/>
                <a:gd name="T6" fmla="*/ 19 w 28"/>
                <a:gd name="T7" fmla="*/ 0 h 55"/>
                <a:gd name="T8" fmla="*/ 0 w 28"/>
                <a:gd name="T9" fmla="*/ 0 h 55"/>
                <a:gd name="T10" fmla="*/ 0 w 28"/>
                <a:gd name="T11" fmla="*/ 13 h 55"/>
                <a:gd name="T12" fmla="*/ 19 w 28"/>
                <a:gd name="T13" fmla="*/ 13 h 55"/>
                <a:gd name="T14" fmla="*/ 35 w 28"/>
                <a:gd name="T15" fmla="*/ 13 h 55"/>
                <a:gd name="T16" fmla="*/ 53 w 28"/>
                <a:gd name="T17" fmla="*/ 14 h 55"/>
                <a:gd name="T18" fmla="*/ 71 w 28"/>
                <a:gd name="T19" fmla="*/ 14 h 55"/>
                <a:gd name="T20" fmla="*/ 71 w 28"/>
                <a:gd name="T21" fmla="*/ 1 h 55"/>
                <a:gd name="T22" fmla="*/ 71 w 28"/>
                <a:gd name="T23" fmla="*/ 1 h 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8"/>
                <a:gd name="T37" fmla="*/ 0 h 55"/>
                <a:gd name="T38" fmla="*/ 28 w 28"/>
                <a:gd name="T39" fmla="*/ 55 h 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8" h="55">
                  <a:moveTo>
                    <a:pt x="28" y="2"/>
                  </a:moveTo>
                  <a:lnTo>
                    <a:pt x="21" y="1"/>
                  </a:lnTo>
                  <a:lnTo>
                    <a:pt x="14" y="1"/>
                  </a:lnTo>
                  <a:lnTo>
                    <a:pt x="7" y="0"/>
                  </a:lnTo>
                  <a:lnTo>
                    <a:pt x="0" y="0"/>
                  </a:lnTo>
                  <a:lnTo>
                    <a:pt x="0" y="49"/>
                  </a:lnTo>
                  <a:lnTo>
                    <a:pt x="7" y="50"/>
                  </a:lnTo>
                  <a:lnTo>
                    <a:pt x="14" y="51"/>
                  </a:lnTo>
                  <a:lnTo>
                    <a:pt x="21" y="54"/>
                  </a:lnTo>
                  <a:lnTo>
                    <a:pt x="28" y="55"/>
                  </a:lnTo>
                  <a:lnTo>
                    <a:pt x="28" y="2"/>
                  </a:lnTo>
                  <a:close/>
                </a:path>
              </a:pathLst>
            </a:custGeom>
            <a:solidFill>
              <a:srgbClr val="F7F2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3" name="Freeform 706"/>
            <p:cNvSpPr>
              <a:spLocks/>
            </p:cNvSpPr>
            <p:nvPr/>
          </p:nvSpPr>
          <p:spPr bwMode="auto">
            <a:xfrm>
              <a:off x="971" y="118"/>
              <a:ext cx="1654" cy="167"/>
            </a:xfrm>
            <a:custGeom>
              <a:avLst/>
              <a:gdLst>
                <a:gd name="T0" fmla="*/ 546 w 1226"/>
                <a:gd name="T1" fmla="*/ 35 h 265"/>
                <a:gd name="T2" fmla="*/ 746 w 1226"/>
                <a:gd name="T3" fmla="*/ 30 h 265"/>
                <a:gd name="T4" fmla="*/ 955 w 1226"/>
                <a:gd name="T5" fmla="*/ 21 h 265"/>
                <a:gd name="T6" fmla="*/ 1141 w 1226"/>
                <a:gd name="T7" fmla="*/ 12 h 265"/>
                <a:gd name="T8" fmla="*/ 1274 w 1226"/>
                <a:gd name="T9" fmla="*/ 5 h 265"/>
                <a:gd name="T10" fmla="*/ 1341 w 1226"/>
                <a:gd name="T11" fmla="*/ 3 h 265"/>
                <a:gd name="T12" fmla="*/ 1444 w 1226"/>
                <a:gd name="T13" fmla="*/ 1 h 265"/>
                <a:gd name="T14" fmla="*/ 1547 w 1226"/>
                <a:gd name="T15" fmla="*/ 0 h 265"/>
                <a:gd name="T16" fmla="*/ 1638 w 1226"/>
                <a:gd name="T17" fmla="*/ 1 h 265"/>
                <a:gd name="T18" fmla="*/ 1788 w 1226"/>
                <a:gd name="T19" fmla="*/ 2 h 265"/>
                <a:gd name="T20" fmla="*/ 1976 w 1226"/>
                <a:gd name="T21" fmla="*/ 7 h 265"/>
                <a:gd name="T22" fmla="*/ 2080 w 1226"/>
                <a:gd name="T23" fmla="*/ 13 h 265"/>
                <a:gd name="T24" fmla="*/ 2175 w 1226"/>
                <a:gd name="T25" fmla="*/ 19 h 265"/>
                <a:gd name="T26" fmla="*/ 2264 w 1226"/>
                <a:gd name="T27" fmla="*/ 25 h 265"/>
                <a:gd name="T28" fmla="*/ 2350 w 1226"/>
                <a:gd name="T29" fmla="*/ 30 h 265"/>
                <a:gd name="T30" fmla="*/ 2428 w 1226"/>
                <a:gd name="T31" fmla="*/ 31 h 265"/>
                <a:gd name="T32" fmla="*/ 2519 w 1226"/>
                <a:gd name="T33" fmla="*/ 30 h 265"/>
                <a:gd name="T34" fmla="*/ 2632 w 1226"/>
                <a:gd name="T35" fmla="*/ 26 h 265"/>
                <a:gd name="T36" fmla="*/ 2748 w 1226"/>
                <a:gd name="T37" fmla="*/ 23 h 265"/>
                <a:gd name="T38" fmla="*/ 2853 w 1226"/>
                <a:gd name="T39" fmla="*/ 20 h 265"/>
                <a:gd name="T40" fmla="*/ 2919 w 1226"/>
                <a:gd name="T41" fmla="*/ 18 h 265"/>
                <a:gd name="T42" fmla="*/ 2929 w 1226"/>
                <a:gd name="T43" fmla="*/ 18 h 265"/>
                <a:gd name="T44" fmla="*/ 2888 w 1226"/>
                <a:gd name="T45" fmla="*/ 21 h 265"/>
                <a:gd name="T46" fmla="*/ 2853 w 1226"/>
                <a:gd name="T47" fmla="*/ 33 h 265"/>
                <a:gd name="T48" fmla="*/ 2879 w 1226"/>
                <a:gd name="T49" fmla="*/ 52 h 265"/>
                <a:gd name="T50" fmla="*/ 2963 w 1226"/>
                <a:gd name="T51" fmla="*/ 63 h 265"/>
                <a:gd name="T52" fmla="*/ 3010 w 1226"/>
                <a:gd name="T53" fmla="*/ 66 h 265"/>
                <a:gd name="T54" fmla="*/ 2919 w 1226"/>
                <a:gd name="T55" fmla="*/ 66 h 265"/>
                <a:gd name="T56" fmla="*/ 2721 w 1226"/>
                <a:gd name="T57" fmla="*/ 65 h 265"/>
                <a:gd name="T58" fmla="*/ 2544 w 1226"/>
                <a:gd name="T59" fmla="*/ 65 h 265"/>
                <a:gd name="T60" fmla="*/ 2449 w 1226"/>
                <a:gd name="T61" fmla="*/ 65 h 265"/>
                <a:gd name="T62" fmla="*/ 2345 w 1226"/>
                <a:gd name="T63" fmla="*/ 65 h 265"/>
                <a:gd name="T64" fmla="*/ 2249 w 1226"/>
                <a:gd name="T65" fmla="*/ 64 h 265"/>
                <a:gd name="T66" fmla="*/ 2159 w 1226"/>
                <a:gd name="T67" fmla="*/ 60 h 265"/>
                <a:gd name="T68" fmla="*/ 2080 w 1226"/>
                <a:gd name="T69" fmla="*/ 55 h 265"/>
                <a:gd name="T70" fmla="*/ 1913 w 1226"/>
                <a:gd name="T71" fmla="*/ 37 h 265"/>
                <a:gd name="T72" fmla="*/ 1748 w 1226"/>
                <a:gd name="T73" fmla="*/ 16 h 265"/>
                <a:gd name="T74" fmla="*/ 1611 w 1226"/>
                <a:gd name="T75" fmla="*/ 10 h 265"/>
                <a:gd name="T76" fmla="*/ 1471 w 1226"/>
                <a:gd name="T77" fmla="*/ 10 h 265"/>
                <a:gd name="T78" fmla="*/ 1338 w 1226"/>
                <a:gd name="T79" fmla="*/ 14 h 265"/>
                <a:gd name="T80" fmla="*/ 1229 w 1226"/>
                <a:gd name="T81" fmla="*/ 23 h 265"/>
                <a:gd name="T82" fmla="*/ 1081 w 1226"/>
                <a:gd name="T83" fmla="*/ 39 h 265"/>
                <a:gd name="T84" fmla="*/ 880 w 1226"/>
                <a:gd name="T85" fmla="*/ 55 h 265"/>
                <a:gd name="T86" fmla="*/ 760 w 1226"/>
                <a:gd name="T87" fmla="*/ 60 h 265"/>
                <a:gd name="T88" fmla="*/ 641 w 1226"/>
                <a:gd name="T89" fmla="*/ 63 h 265"/>
                <a:gd name="T90" fmla="*/ 530 w 1226"/>
                <a:gd name="T91" fmla="*/ 65 h 265"/>
                <a:gd name="T92" fmla="*/ 429 w 1226"/>
                <a:gd name="T93" fmla="*/ 66 h 265"/>
                <a:gd name="T94" fmla="*/ 345 w 1226"/>
                <a:gd name="T95" fmla="*/ 66 h 265"/>
                <a:gd name="T96" fmla="*/ 228 w 1226"/>
                <a:gd name="T97" fmla="*/ 62 h 265"/>
                <a:gd name="T98" fmla="*/ 72 w 1226"/>
                <a:gd name="T99" fmla="*/ 55 h 265"/>
                <a:gd name="T100" fmla="*/ 0 w 1226"/>
                <a:gd name="T101" fmla="*/ 52 h 265"/>
                <a:gd name="T102" fmla="*/ 49 w 1226"/>
                <a:gd name="T103" fmla="*/ 52 h 265"/>
                <a:gd name="T104" fmla="*/ 152 w 1226"/>
                <a:gd name="T105" fmla="*/ 51 h 265"/>
                <a:gd name="T106" fmla="*/ 236 w 1226"/>
                <a:gd name="T107" fmla="*/ 43 h 265"/>
                <a:gd name="T108" fmla="*/ 228 w 1226"/>
                <a:gd name="T109" fmla="*/ 31 h 265"/>
                <a:gd name="T110" fmla="*/ 188 w 1226"/>
                <a:gd name="T111" fmla="*/ 21 h 265"/>
                <a:gd name="T112" fmla="*/ 205 w 1226"/>
                <a:gd name="T113" fmla="*/ 22 h 265"/>
                <a:gd name="T114" fmla="*/ 304 w 1226"/>
                <a:gd name="T115" fmla="*/ 31 h 265"/>
                <a:gd name="T116" fmla="*/ 429 w 1226"/>
                <a:gd name="T117" fmla="*/ 36 h 26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26"/>
                <a:gd name="T178" fmla="*/ 0 h 265"/>
                <a:gd name="T179" fmla="*/ 1226 w 1226"/>
                <a:gd name="T180" fmla="*/ 265 h 26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26" h="265">
                  <a:moveTo>
                    <a:pt x="175" y="145"/>
                  </a:moveTo>
                  <a:lnTo>
                    <a:pt x="197" y="145"/>
                  </a:lnTo>
                  <a:lnTo>
                    <a:pt x="222" y="141"/>
                  </a:lnTo>
                  <a:lnTo>
                    <a:pt x="248" y="137"/>
                  </a:lnTo>
                  <a:lnTo>
                    <a:pt x="276" y="128"/>
                  </a:lnTo>
                  <a:lnTo>
                    <a:pt x="304" y="120"/>
                  </a:lnTo>
                  <a:lnTo>
                    <a:pt x="332" y="108"/>
                  </a:lnTo>
                  <a:lnTo>
                    <a:pt x="361" y="98"/>
                  </a:lnTo>
                  <a:lnTo>
                    <a:pt x="389" y="84"/>
                  </a:lnTo>
                  <a:lnTo>
                    <a:pt x="416" y="73"/>
                  </a:lnTo>
                  <a:lnTo>
                    <a:pt x="441" y="60"/>
                  </a:lnTo>
                  <a:lnTo>
                    <a:pt x="465" y="48"/>
                  </a:lnTo>
                  <a:lnTo>
                    <a:pt x="486" y="37"/>
                  </a:lnTo>
                  <a:lnTo>
                    <a:pt x="503" y="29"/>
                  </a:lnTo>
                  <a:lnTo>
                    <a:pt x="519" y="21"/>
                  </a:lnTo>
                  <a:lnTo>
                    <a:pt x="529" y="15"/>
                  </a:lnTo>
                  <a:lnTo>
                    <a:pt x="536" y="13"/>
                  </a:lnTo>
                  <a:lnTo>
                    <a:pt x="546" y="9"/>
                  </a:lnTo>
                  <a:lnTo>
                    <a:pt x="558" y="7"/>
                  </a:lnTo>
                  <a:lnTo>
                    <a:pt x="573" y="5"/>
                  </a:lnTo>
                  <a:lnTo>
                    <a:pt x="588" y="2"/>
                  </a:lnTo>
                  <a:lnTo>
                    <a:pt x="602" y="1"/>
                  </a:lnTo>
                  <a:lnTo>
                    <a:pt x="617" y="0"/>
                  </a:lnTo>
                  <a:lnTo>
                    <a:pt x="630" y="0"/>
                  </a:lnTo>
                  <a:lnTo>
                    <a:pt x="641" y="1"/>
                  </a:lnTo>
                  <a:lnTo>
                    <a:pt x="653" y="1"/>
                  </a:lnTo>
                  <a:lnTo>
                    <a:pt x="667" y="2"/>
                  </a:lnTo>
                  <a:lnTo>
                    <a:pt x="685" y="2"/>
                  </a:lnTo>
                  <a:lnTo>
                    <a:pt x="704" y="4"/>
                  </a:lnTo>
                  <a:lnTo>
                    <a:pt x="728" y="6"/>
                  </a:lnTo>
                  <a:lnTo>
                    <a:pt x="751" y="10"/>
                  </a:lnTo>
                  <a:lnTo>
                    <a:pt x="777" y="18"/>
                  </a:lnTo>
                  <a:lnTo>
                    <a:pt x="805" y="29"/>
                  </a:lnTo>
                  <a:lnTo>
                    <a:pt x="819" y="36"/>
                  </a:lnTo>
                  <a:lnTo>
                    <a:pt x="833" y="44"/>
                  </a:lnTo>
                  <a:lnTo>
                    <a:pt x="847" y="52"/>
                  </a:lnTo>
                  <a:lnTo>
                    <a:pt x="860" y="60"/>
                  </a:lnTo>
                  <a:lnTo>
                    <a:pt x="872" y="69"/>
                  </a:lnTo>
                  <a:lnTo>
                    <a:pt x="886" y="76"/>
                  </a:lnTo>
                  <a:lnTo>
                    <a:pt x="898" y="84"/>
                  </a:lnTo>
                  <a:lnTo>
                    <a:pt x="911" y="92"/>
                  </a:lnTo>
                  <a:lnTo>
                    <a:pt x="922" y="99"/>
                  </a:lnTo>
                  <a:lnTo>
                    <a:pt x="933" y="106"/>
                  </a:lnTo>
                  <a:lnTo>
                    <a:pt x="945" y="111"/>
                  </a:lnTo>
                  <a:lnTo>
                    <a:pt x="957" y="117"/>
                  </a:lnTo>
                  <a:lnTo>
                    <a:pt x="968" y="120"/>
                  </a:lnTo>
                  <a:lnTo>
                    <a:pt x="979" y="122"/>
                  </a:lnTo>
                  <a:lnTo>
                    <a:pt x="989" y="123"/>
                  </a:lnTo>
                  <a:lnTo>
                    <a:pt x="1001" y="123"/>
                  </a:lnTo>
                  <a:lnTo>
                    <a:pt x="1013" y="121"/>
                  </a:lnTo>
                  <a:lnTo>
                    <a:pt x="1026" y="119"/>
                  </a:lnTo>
                  <a:lnTo>
                    <a:pt x="1041" y="116"/>
                  </a:lnTo>
                  <a:lnTo>
                    <a:pt x="1056" y="111"/>
                  </a:lnTo>
                  <a:lnTo>
                    <a:pt x="1072" y="107"/>
                  </a:lnTo>
                  <a:lnTo>
                    <a:pt x="1088" y="103"/>
                  </a:lnTo>
                  <a:lnTo>
                    <a:pt x="1103" y="99"/>
                  </a:lnTo>
                  <a:lnTo>
                    <a:pt x="1119" y="94"/>
                  </a:lnTo>
                  <a:lnTo>
                    <a:pt x="1134" y="89"/>
                  </a:lnTo>
                  <a:lnTo>
                    <a:pt x="1149" y="84"/>
                  </a:lnTo>
                  <a:lnTo>
                    <a:pt x="1162" y="81"/>
                  </a:lnTo>
                  <a:lnTo>
                    <a:pt x="1173" y="78"/>
                  </a:lnTo>
                  <a:lnTo>
                    <a:pt x="1182" y="75"/>
                  </a:lnTo>
                  <a:lnTo>
                    <a:pt x="1189" y="73"/>
                  </a:lnTo>
                  <a:lnTo>
                    <a:pt x="1193" y="71"/>
                  </a:lnTo>
                  <a:lnTo>
                    <a:pt x="1194" y="71"/>
                  </a:lnTo>
                  <a:lnTo>
                    <a:pt x="1193" y="72"/>
                  </a:lnTo>
                  <a:lnTo>
                    <a:pt x="1189" y="74"/>
                  </a:lnTo>
                  <a:lnTo>
                    <a:pt x="1183" y="79"/>
                  </a:lnTo>
                  <a:lnTo>
                    <a:pt x="1176" y="85"/>
                  </a:lnTo>
                  <a:lnTo>
                    <a:pt x="1170" y="98"/>
                  </a:lnTo>
                  <a:lnTo>
                    <a:pt x="1164" y="113"/>
                  </a:lnTo>
                  <a:lnTo>
                    <a:pt x="1162" y="132"/>
                  </a:lnTo>
                  <a:lnTo>
                    <a:pt x="1162" y="158"/>
                  </a:lnTo>
                  <a:lnTo>
                    <a:pt x="1166" y="185"/>
                  </a:lnTo>
                  <a:lnTo>
                    <a:pt x="1173" y="208"/>
                  </a:lnTo>
                  <a:lnTo>
                    <a:pt x="1183" y="225"/>
                  </a:lnTo>
                  <a:lnTo>
                    <a:pt x="1195" y="240"/>
                  </a:lnTo>
                  <a:lnTo>
                    <a:pt x="1207" y="250"/>
                  </a:lnTo>
                  <a:lnTo>
                    <a:pt x="1217" y="259"/>
                  </a:lnTo>
                  <a:lnTo>
                    <a:pt x="1223" y="264"/>
                  </a:lnTo>
                  <a:lnTo>
                    <a:pt x="1226" y="265"/>
                  </a:lnTo>
                  <a:lnTo>
                    <a:pt x="1221" y="265"/>
                  </a:lnTo>
                  <a:lnTo>
                    <a:pt x="1209" y="264"/>
                  </a:lnTo>
                  <a:lnTo>
                    <a:pt x="1189" y="262"/>
                  </a:lnTo>
                  <a:lnTo>
                    <a:pt x="1165" y="261"/>
                  </a:lnTo>
                  <a:lnTo>
                    <a:pt x="1136" y="260"/>
                  </a:lnTo>
                  <a:lnTo>
                    <a:pt x="1108" y="259"/>
                  </a:lnTo>
                  <a:lnTo>
                    <a:pt x="1079" y="259"/>
                  </a:lnTo>
                  <a:lnTo>
                    <a:pt x="1051" y="259"/>
                  </a:lnTo>
                  <a:lnTo>
                    <a:pt x="1036" y="259"/>
                  </a:lnTo>
                  <a:lnTo>
                    <a:pt x="1023" y="260"/>
                  </a:lnTo>
                  <a:lnTo>
                    <a:pt x="1009" y="260"/>
                  </a:lnTo>
                  <a:lnTo>
                    <a:pt x="997" y="261"/>
                  </a:lnTo>
                  <a:lnTo>
                    <a:pt x="982" y="261"/>
                  </a:lnTo>
                  <a:lnTo>
                    <a:pt x="969" y="261"/>
                  </a:lnTo>
                  <a:lnTo>
                    <a:pt x="955" y="260"/>
                  </a:lnTo>
                  <a:lnTo>
                    <a:pt x="943" y="259"/>
                  </a:lnTo>
                  <a:lnTo>
                    <a:pt x="928" y="258"/>
                  </a:lnTo>
                  <a:lnTo>
                    <a:pt x="916" y="256"/>
                  </a:lnTo>
                  <a:lnTo>
                    <a:pt x="904" y="251"/>
                  </a:lnTo>
                  <a:lnTo>
                    <a:pt x="893" y="248"/>
                  </a:lnTo>
                  <a:lnTo>
                    <a:pt x="879" y="242"/>
                  </a:lnTo>
                  <a:lnTo>
                    <a:pt x="868" y="237"/>
                  </a:lnTo>
                  <a:lnTo>
                    <a:pt x="857" y="230"/>
                  </a:lnTo>
                  <a:lnTo>
                    <a:pt x="847" y="221"/>
                  </a:lnTo>
                  <a:lnTo>
                    <a:pt x="824" y="200"/>
                  </a:lnTo>
                  <a:lnTo>
                    <a:pt x="802" y="174"/>
                  </a:lnTo>
                  <a:lnTo>
                    <a:pt x="779" y="146"/>
                  </a:lnTo>
                  <a:lnTo>
                    <a:pt x="756" y="118"/>
                  </a:lnTo>
                  <a:lnTo>
                    <a:pt x="734" y="91"/>
                  </a:lnTo>
                  <a:lnTo>
                    <a:pt x="712" y="67"/>
                  </a:lnTo>
                  <a:lnTo>
                    <a:pt x="693" y="51"/>
                  </a:lnTo>
                  <a:lnTo>
                    <a:pt x="675" y="42"/>
                  </a:lnTo>
                  <a:lnTo>
                    <a:pt x="656" y="39"/>
                  </a:lnTo>
                  <a:lnTo>
                    <a:pt x="638" y="38"/>
                  </a:lnTo>
                  <a:lnTo>
                    <a:pt x="618" y="39"/>
                  </a:lnTo>
                  <a:lnTo>
                    <a:pt x="599" y="41"/>
                  </a:lnTo>
                  <a:lnTo>
                    <a:pt x="580" y="45"/>
                  </a:lnTo>
                  <a:lnTo>
                    <a:pt x="561" y="51"/>
                  </a:lnTo>
                  <a:lnTo>
                    <a:pt x="545" y="56"/>
                  </a:lnTo>
                  <a:lnTo>
                    <a:pt x="530" y="64"/>
                  </a:lnTo>
                  <a:lnTo>
                    <a:pt x="517" y="76"/>
                  </a:lnTo>
                  <a:lnTo>
                    <a:pt x="500" y="93"/>
                  </a:lnTo>
                  <a:lnTo>
                    <a:pt x="482" y="113"/>
                  </a:lnTo>
                  <a:lnTo>
                    <a:pt x="462" y="135"/>
                  </a:lnTo>
                  <a:lnTo>
                    <a:pt x="440" y="157"/>
                  </a:lnTo>
                  <a:lnTo>
                    <a:pt x="415" y="181"/>
                  </a:lnTo>
                  <a:lnTo>
                    <a:pt x="387" y="201"/>
                  </a:lnTo>
                  <a:lnTo>
                    <a:pt x="358" y="219"/>
                  </a:lnTo>
                  <a:lnTo>
                    <a:pt x="341" y="225"/>
                  </a:lnTo>
                  <a:lnTo>
                    <a:pt x="325" y="233"/>
                  </a:lnTo>
                  <a:lnTo>
                    <a:pt x="309" y="239"/>
                  </a:lnTo>
                  <a:lnTo>
                    <a:pt x="293" y="245"/>
                  </a:lnTo>
                  <a:lnTo>
                    <a:pt x="277" y="249"/>
                  </a:lnTo>
                  <a:lnTo>
                    <a:pt x="261" y="253"/>
                  </a:lnTo>
                  <a:lnTo>
                    <a:pt x="246" y="257"/>
                  </a:lnTo>
                  <a:lnTo>
                    <a:pt x="231" y="259"/>
                  </a:lnTo>
                  <a:lnTo>
                    <a:pt x="216" y="261"/>
                  </a:lnTo>
                  <a:lnTo>
                    <a:pt x="202" y="264"/>
                  </a:lnTo>
                  <a:lnTo>
                    <a:pt x="187" y="264"/>
                  </a:lnTo>
                  <a:lnTo>
                    <a:pt x="175" y="265"/>
                  </a:lnTo>
                  <a:lnTo>
                    <a:pt x="164" y="264"/>
                  </a:lnTo>
                  <a:lnTo>
                    <a:pt x="152" y="264"/>
                  </a:lnTo>
                  <a:lnTo>
                    <a:pt x="141" y="262"/>
                  </a:lnTo>
                  <a:lnTo>
                    <a:pt x="132" y="260"/>
                  </a:lnTo>
                  <a:lnTo>
                    <a:pt x="113" y="255"/>
                  </a:lnTo>
                  <a:lnTo>
                    <a:pt x="93" y="247"/>
                  </a:lnTo>
                  <a:lnTo>
                    <a:pt x="70" y="238"/>
                  </a:lnTo>
                  <a:lnTo>
                    <a:pt x="49" y="230"/>
                  </a:lnTo>
                  <a:lnTo>
                    <a:pt x="29" y="221"/>
                  </a:lnTo>
                  <a:lnTo>
                    <a:pt x="13" y="214"/>
                  </a:lnTo>
                  <a:lnTo>
                    <a:pt x="3" y="210"/>
                  </a:lnTo>
                  <a:lnTo>
                    <a:pt x="0" y="208"/>
                  </a:lnTo>
                  <a:lnTo>
                    <a:pt x="2" y="208"/>
                  </a:lnTo>
                  <a:lnTo>
                    <a:pt x="10" y="209"/>
                  </a:lnTo>
                  <a:lnTo>
                    <a:pt x="20" y="210"/>
                  </a:lnTo>
                  <a:lnTo>
                    <a:pt x="33" y="210"/>
                  </a:lnTo>
                  <a:lnTo>
                    <a:pt x="48" y="209"/>
                  </a:lnTo>
                  <a:lnTo>
                    <a:pt x="62" y="204"/>
                  </a:lnTo>
                  <a:lnTo>
                    <a:pt x="76" y="199"/>
                  </a:lnTo>
                  <a:lnTo>
                    <a:pt x="87" y="190"/>
                  </a:lnTo>
                  <a:lnTo>
                    <a:pt x="96" y="175"/>
                  </a:lnTo>
                  <a:lnTo>
                    <a:pt x="99" y="158"/>
                  </a:lnTo>
                  <a:lnTo>
                    <a:pt x="98" y="141"/>
                  </a:lnTo>
                  <a:lnTo>
                    <a:pt x="93" y="122"/>
                  </a:lnTo>
                  <a:lnTo>
                    <a:pt x="86" y="106"/>
                  </a:lnTo>
                  <a:lnTo>
                    <a:pt x="81" y="92"/>
                  </a:lnTo>
                  <a:lnTo>
                    <a:pt x="76" y="82"/>
                  </a:lnTo>
                  <a:lnTo>
                    <a:pt x="75" y="79"/>
                  </a:lnTo>
                  <a:lnTo>
                    <a:pt x="77" y="81"/>
                  </a:lnTo>
                  <a:lnTo>
                    <a:pt x="84" y="88"/>
                  </a:lnTo>
                  <a:lnTo>
                    <a:pt x="96" y="99"/>
                  </a:lnTo>
                  <a:lnTo>
                    <a:pt x="110" y="110"/>
                  </a:lnTo>
                  <a:lnTo>
                    <a:pt x="124" y="122"/>
                  </a:lnTo>
                  <a:lnTo>
                    <a:pt x="141" y="132"/>
                  </a:lnTo>
                  <a:lnTo>
                    <a:pt x="159" y="141"/>
                  </a:lnTo>
                  <a:lnTo>
                    <a:pt x="175" y="145"/>
                  </a:lnTo>
                  <a:close/>
                </a:path>
              </a:pathLst>
            </a:custGeom>
            <a:solidFill>
              <a:srgbClr val="F996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4" name="Freeform 707"/>
            <p:cNvSpPr>
              <a:spLocks/>
            </p:cNvSpPr>
            <p:nvPr/>
          </p:nvSpPr>
          <p:spPr bwMode="auto">
            <a:xfrm>
              <a:off x="1268" y="0"/>
              <a:ext cx="984" cy="216"/>
            </a:xfrm>
            <a:custGeom>
              <a:avLst/>
              <a:gdLst>
                <a:gd name="T0" fmla="*/ 782 w 730"/>
                <a:gd name="T1" fmla="*/ 32 h 342"/>
                <a:gd name="T2" fmla="*/ 732 w 730"/>
                <a:gd name="T3" fmla="*/ 24 h 342"/>
                <a:gd name="T4" fmla="*/ 639 w 730"/>
                <a:gd name="T5" fmla="*/ 13 h 342"/>
                <a:gd name="T6" fmla="*/ 501 w 730"/>
                <a:gd name="T7" fmla="*/ 4 h 342"/>
                <a:gd name="T8" fmla="*/ 338 w 730"/>
                <a:gd name="T9" fmla="*/ 2 h 342"/>
                <a:gd name="T10" fmla="*/ 210 w 730"/>
                <a:gd name="T11" fmla="*/ 2 h 342"/>
                <a:gd name="T12" fmla="*/ 119 w 730"/>
                <a:gd name="T13" fmla="*/ 3 h 342"/>
                <a:gd name="T14" fmla="*/ 49 w 730"/>
                <a:gd name="T15" fmla="*/ 6 h 342"/>
                <a:gd name="T16" fmla="*/ 1 w 730"/>
                <a:gd name="T17" fmla="*/ 10 h 342"/>
                <a:gd name="T18" fmla="*/ 5 w 730"/>
                <a:gd name="T19" fmla="*/ 17 h 342"/>
                <a:gd name="T20" fmla="*/ 35 w 730"/>
                <a:gd name="T21" fmla="*/ 27 h 342"/>
                <a:gd name="T22" fmla="*/ 69 w 730"/>
                <a:gd name="T23" fmla="*/ 38 h 342"/>
                <a:gd name="T24" fmla="*/ 73 w 730"/>
                <a:gd name="T25" fmla="*/ 58 h 342"/>
                <a:gd name="T26" fmla="*/ 47 w 730"/>
                <a:gd name="T27" fmla="*/ 79 h 342"/>
                <a:gd name="T28" fmla="*/ 43 w 730"/>
                <a:gd name="T29" fmla="*/ 83 h 342"/>
                <a:gd name="T30" fmla="*/ 96 w 730"/>
                <a:gd name="T31" fmla="*/ 85 h 342"/>
                <a:gd name="T32" fmla="*/ 193 w 730"/>
                <a:gd name="T33" fmla="*/ 86 h 342"/>
                <a:gd name="T34" fmla="*/ 350 w 730"/>
                <a:gd name="T35" fmla="*/ 85 h 342"/>
                <a:gd name="T36" fmla="*/ 539 w 730"/>
                <a:gd name="T37" fmla="*/ 80 h 342"/>
                <a:gd name="T38" fmla="*/ 659 w 730"/>
                <a:gd name="T39" fmla="*/ 73 h 342"/>
                <a:gd name="T40" fmla="*/ 731 w 730"/>
                <a:gd name="T41" fmla="*/ 66 h 342"/>
                <a:gd name="T42" fmla="*/ 776 w 730"/>
                <a:gd name="T43" fmla="*/ 64 h 342"/>
                <a:gd name="T44" fmla="*/ 837 w 730"/>
                <a:gd name="T45" fmla="*/ 67 h 342"/>
                <a:gd name="T46" fmla="*/ 909 w 730"/>
                <a:gd name="T47" fmla="*/ 69 h 342"/>
                <a:gd name="T48" fmla="*/ 987 w 730"/>
                <a:gd name="T49" fmla="*/ 68 h 342"/>
                <a:gd name="T50" fmla="*/ 1069 w 730"/>
                <a:gd name="T51" fmla="*/ 66 h 342"/>
                <a:gd name="T52" fmla="*/ 1152 w 730"/>
                <a:gd name="T53" fmla="*/ 65 h 342"/>
                <a:gd name="T54" fmla="*/ 1219 w 730"/>
                <a:gd name="T55" fmla="*/ 68 h 342"/>
                <a:gd name="T56" fmla="*/ 1290 w 730"/>
                <a:gd name="T57" fmla="*/ 73 h 342"/>
                <a:gd name="T58" fmla="*/ 1380 w 730"/>
                <a:gd name="T59" fmla="*/ 79 h 342"/>
                <a:gd name="T60" fmla="*/ 1499 w 730"/>
                <a:gd name="T61" fmla="*/ 83 h 342"/>
                <a:gd name="T62" fmla="*/ 1618 w 730"/>
                <a:gd name="T63" fmla="*/ 83 h 342"/>
                <a:gd name="T64" fmla="*/ 1717 w 730"/>
                <a:gd name="T65" fmla="*/ 81 h 342"/>
                <a:gd name="T66" fmla="*/ 1779 w 730"/>
                <a:gd name="T67" fmla="*/ 80 h 342"/>
                <a:gd name="T68" fmla="*/ 1779 w 730"/>
                <a:gd name="T69" fmla="*/ 77 h 342"/>
                <a:gd name="T70" fmla="*/ 1754 w 730"/>
                <a:gd name="T71" fmla="*/ 56 h 342"/>
                <a:gd name="T72" fmla="*/ 1771 w 730"/>
                <a:gd name="T73" fmla="*/ 33 h 342"/>
                <a:gd name="T74" fmla="*/ 1775 w 730"/>
                <a:gd name="T75" fmla="*/ 20 h 342"/>
                <a:gd name="T76" fmla="*/ 1771 w 730"/>
                <a:gd name="T77" fmla="*/ 7 h 342"/>
                <a:gd name="T78" fmla="*/ 1744 w 730"/>
                <a:gd name="T79" fmla="*/ 3 h 342"/>
                <a:gd name="T80" fmla="*/ 1698 w 730"/>
                <a:gd name="T81" fmla="*/ 1 h 342"/>
                <a:gd name="T82" fmla="*/ 1639 w 730"/>
                <a:gd name="T83" fmla="*/ 0 h 342"/>
                <a:gd name="T84" fmla="*/ 1568 w 730"/>
                <a:gd name="T85" fmla="*/ 1 h 342"/>
                <a:gd name="T86" fmla="*/ 1489 w 730"/>
                <a:gd name="T87" fmla="*/ 3 h 342"/>
                <a:gd name="T88" fmla="*/ 1409 w 730"/>
                <a:gd name="T89" fmla="*/ 5 h 342"/>
                <a:gd name="T90" fmla="*/ 1330 w 730"/>
                <a:gd name="T91" fmla="*/ 8 h 342"/>
                <a:gd name="T92" fmla="*/ 1223 w 730"/>
                <a:gd name="T93" fmla="*/ 14 h 342"/>
                <a:gd name="T94" fmla="*/ 1135 w 730"/>
                <a:gd name="T95" fmla="*/ 22 h 342"/>
                <a:gd name="T96" fmla="*/ 1096 w 730"/>
                <a:gd name="T97" fmla="*/ 29 h 342"/>
                <a:gd name="T98" fmla="*/ 1082 w 730"/>
                <a:gd name="T99" fmla="*/ 33 h 342"/>
                <a:gd name="T100" fmla="*/ 1069 w 730"/>
                <a:gd name="T101" fmla="*/ 31 h 342"/>
                <a:gd name="T102" fmla="*/ 1004 w 730"/>
                <a:gd name="T103" fmla="*/ 27 h 342"/>
                <a:gd name="T104" fmla="*/ 915 w 730"/>
                <a:gd name="T105" fmla="*/ 25 h 342"/>
                <a:gd name="T106" fmla="*/ 825 w 730"/>
                <a:gd name="T107" fmla="*/ 29 h 342"/>
                <a:gd name="T108" fmla="*/ 789 w 730"/>
                <a:gd name="T109" fmla="*/ 33 h 34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30"/>
                <a:gd name="T166" fmla="*/ 0 h 342"/>
                <a:gd name="T167" fmla="*/ 730 w 730"/>
                <a:gd name="T168" fmla="*/ 342 h 34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30" h="342">
                  <a:moveTo>
                    <a:pt x="322" y="131"/>
                  </a:moveTo>
                  <a:lnTo>
                    <a:pt x="319" y="127"/>
                  </a:lnTo>
                  <a:lnTo>
                    <a:pt x="312" y="114"/>
                  </a:lnTo>
                  <a:lnTo>
                    <a:pt x="299" y="95"/>
                  </a:lnTo>
                  <a:lnTo>
                    <a:pt x="282" y="74"/>
                  </a:lnTo>
                  <a:lnTo>
                    <a:pt x="261" y="53"/>
                  </a:lnTo>
                  <a:lnTo>
                    <a:pt x="234" y="33"/>
                  </a:lnTo>
                  <a:lnTo>
                    <a:pt x="205" y="17"/>
                  </a:lnTo>
                  <a:lnTo>
                    <a:pt x="170" y="9"/>
                  </a:lnTo>
                  <a:lnTo>
                    <a:pt x="138" y="6"/>
                  </a:lnTo>
                  <a:lnTo>
                    <a:pt x="109" y="4"/>
                  </a:lnTo>
                  <a:lnTo>
                    <a:pt x="86" y="6"/>
                  </a:lnTo>
                  <a:lnTo>
                    <a:pt x="65" y="7"/>
                  </a:lnTo>
                  <a:lnTo>
                    <a:pt x="48" y="11"/>
                  </a:lnTo>
                  <a:lnTo>
                    <a:pt x="35" y="16"/>
                  </a:lnTo>
                  <a:lnTo>
                    <a:pt x="20" y="22"/>
                  </a:lnTo>
                  <a:lnTo>
                    <a:pt x="9" y="30"/>
                  </a:lnTo>
                  <a:lnTo>
                    <a:pt x="1" y="39"/>
                  </a:lnTo>
                  <a:lnTo>
                    <a:pt x="0" y="53"/>
                  </a:lnTo>
                  <a:lnTo>
                    <a:pt x="2" y="68"/>
                  </a:lnTo>
                  <a:lnTo>
                    <a:pt x="8" y="85"/>
                  </a:lnTo>
                  <a:lnTo>
                    <a:pt x="14" y="106"/>
                  </a:lnTo>
                  <a:lnTo>
                    <a:pt x="22" y="128"/>
                  </a:lnTo>
                  <a:lnTo>
                    <a:pt x="28" y="151"/>
                  </a:lnTo>
                  <a:lnTo>
                    <a:pt x="31" y="177"/>
                  </a:lnTo>
                  <a:lnTo>
                    <a:pt x="30" y="231"/>
                  </a:lnTo>
                  <a:lnTo>
                    <a:pt x="24" y="278"/>
                  </a:lnTo>
                  <a:lnTo>
                    <a:pt x="19" y="313"/>
                  </a:lnTo>
                  <a:lnTo>
                    <a:pt x="15" y="326"/>
                  </a:lnTo>
                  <a:lnTo>
                    <a:pt x="18" y="327"/>
                  </a:lnTo>
                  <a:lnTo>
                    <a:pt x="24" y="331"/>
                  </a:lnTo>
                  <a:lnTo>
                    <a:pt x="39" y="335"/>
                  </a:lnTo>
                  <a:lnTo>
                    <a:pt x="56" y="338"/>
                  </a:lnTo>
                  <a:lnTo>
                    <a:pt x="79" y="342"/>
                  </a:lnTo>
                  <a:lnTo>
                    <a:pt x="109" y="342"/>
                  </a:lnTo>
                  <a:lnTo>
                    <a:pt x="143" y="338"/>
                  </a:lnTo>
                  <a:lnTo>
                    <a:pt x="181" y="331"/>
                  </a:lnTo>
                  <a:lnTo>
                    <a:pt x="220" y="318"/>
                  </a:lnTo>
                  <a:lnTo>
                    <a:pt x="249" y="305"/>
                  </a:lnTo>
                  <a:lnTo>
                    <a:pt x="269" y="289"/>
                  </a:lnTo>
                  <a:lnTo>
                    <a:pt x="285" y="275"/>
                  </a:lnTo>
                  <a:lnTo>
                    <a:pt x="298" y="263"/>
                  </a:lnTo>
                  <a:lnTo>
                    <a:pt x="308" y="257"/>
                  </a:lnTo>
                  <a:lnTo>
                    <a:pt x="317" y="254"/>
                  </a:lnTo>
                  <a:lnTo>
                    <a:pt x="328" y="259"/>
                  </a:lnTo>
                  <a:lnTo>
                    <a:pt x="342" y="266"/>
                  </a:lnTo>
                  <a:lnTo>
                    <a:pt x="356" y="270"/>
                  </a:lnTo>
                  <a:lnTo>
                    <a:pt x="371" y="272"/>
                  </a:lnTo>
                  <a:lnTo>
                    <a:pt x="387" y="272"/>
                  </a:lnTo>
                  <a:lnTo>
                    <a:pt x="403" y="271"/>
                  </a:lnTo>
                  <a:lnTo>
                    <a:pt x="420" y="268"/>
                  </a:lnTo>
                  <a:lnTo>
                    <a:pt x="436" y="265"/>
                  </a:lnTo>
                  <a:lnTo>
                    <a:pt x="454" y="260"/>
                  </a:lnTo>
                  <a:lnTo>
                    <a:pt x="470" y="258"/>
                  </a:lnTo>
                  <a:lnTo>
                    <a:pt x="483" y="261"/>
                  </a:lnTo>
                  <a:lnTo>
                    <a:pt x="498" y="268"/>
                  </a:lnTo>
                  <a:lnTo>
                    <a:pt x="512" y="279"/>
                  </a:lnTo>
                  <a:lnTo>
                    <a:pt x="527" y="290"/>
                  </a:lnTo>
                  <a:lnTo>
                    <a:pt x="544" y="303"/>
                  </a:lnTo>
                  <a:lnTo>
                    <a:pt x="564" y="313"/>
                  </a:lnTo>
                  <a:lnTo>
                    <a:pt x="586" y="322"/>
                  </a:lnTo>
                  <a:lnTo>
                    <a:pt x="612" y="328"/>
                  </a:lnTo>
                  <a:lnTo>
                    <a:pt x="637" y="331"/>
                  </a:lnTo>
                  <a:lnTo>
                    <a:pt x="660" y="331"/>
                  </a:lnTo>
                  <a:lnTo>
                    <a:pt x="683" y="328"/>
                  </a:lnTo>
                  <a:lnTo>
                    <a:pt x="701" y="325"/>
                  </a:lnTo>
                  <a:lnTo>
                    <a:pt x="715" y="322"/>
                  </a:lnTo>
                  <a:lnTo>
                    <a:pt x="726" y="319"/>
                  </a:lnTo>
                  <a:lnTo>
                    <a:pt x="730" y="318"/>
                  </a:lnTo>
                  <a:lnTo>
                    <a:pt x="726" y="305"/>
                  </a:lnTo>
                  <a:lnTo>
                    <a:pt x="721" y="269"/>
                  </a:lnTo>
                  <a:lnTo>
                    <a:pt x="716" y="222"/>
                  </a:lnTo>
                  <a:lnTo>
                    <a:pt x="719" y="171"/>
                  </a:lnTo>
                  <a:lnTo>
                    <a:pt x="723" y="132"/>
                  </a:lnTo>
                  <a:lnTo>
                    <a:pt x="725" y="105"/>
                  </a:lnTo>
                  <a:lnTo>
                    <a:pt x="725" y="80"/>
                  </a:lnTo>
                  <a:lnTo>
                    <a:pt x="724" y="40"/>
                  </a:lnTo>
                  <a:lnTo>
                    <a:pt x="723" y="29"/>
                  </a:lnTo>
                  <a:lnTo>
                    <a:pt x="719" y="19"/>
                  </a:lnTo>
                  <a:lnTo>
                    <a:pt x="712" y="12"/>
                  </a:lnTo>
                  <a:lnTo>
                    <a:pt x="703" y="7"/>
                  </a:lnTo>
                  <a:lnTo>
                    <a:pt x="694" y="3"/>
                  </a:lnTo>
                  <a:lnTo>
                    <a:pt x="683" y="1"/>
                  </a:lnTo>
                  <a:lnTo>
                    <a:pt x="669" y="0"/>
                  </a:lnTo>
                  <a:lnTo>
                    <a:pt x="655" y="1"/>
                  </a:lnTo>
                  <a:lnTo>
                    <a:pt x="640" y="2"/>
                  </a:lnTo>
                  <a:lnTo>
                    <a:pt x="626" y="6"/>
                  </a:lnTo>
                  <a:lnTo>
                    <a:pt x="608" y="9"/>
                  </a:lnTo>
                  <a:lnTo>
                    <a:pt x="592" y="13"/>
                  </a:lnTo>
                  <a:lnTo>
                    <a:pt x="575" y="19"/>
                  </a:lnTo>
                  <a:lnTo>
                    <a:pt x="559" y="27"/>
                  </a:lnTo>
                  <a:lnTo>
                    <a:pt x="543" y="34"/>
                  </a:lnTo>
                  <a:lnTo>
                    <a:pt x="527" y="40"/>
                  </a:lnTo>
                  <a:lnTo>
                    <a:pt x="499" y="56"/>
                  </a:lnTo>
                  <a:lnTo>
                    <a:pt x="479" y="73"/>
                  </a:lnTo>
                  <a:lnTo>
                    <a:pt x="464" y="87"/>
                  </a:lnTo>
                  <a:lnTo>
                    <a:pt x="454" y="102"/>
                  </a:lnTo>
                  <a:lnTo>
                    <a:pt x="447" y="115"/>
                  </a:lnTo>
                  <a:lnTo>
                    <a:pt x="444" y="124"/>
                  </a:lnTo>
                  <a:lnTo>
                    <a:pt x="442" y="131"/>
                  </a:lnTo>
                  <a:lnTo>
                    <a:pt x="442" y="133"/>
                  </a:lnTo>
                  <a:lnTo>
                    <a:pt x="436" y="123"/>
                  </a:lnTo>
                  <a:lnTo>
                    <a:pt x="425" y="114"/>
                  </a:lnTo>
                  <a:lnTo>
                    <a:pt x="410" y="106"/>
                  </a:lnTo>
                  <a:lnTo>
                    <a:pt x="392" y="102"/>
                  </a:lnTo>
                  <a:lnTo>
                    <a:pt x="374" y="102"/>
                  </a:lnTo>
                  <a:lnTo>
                    <a:pt x="355" y="105"/>
                  </a:lnTo>
                  <a:lnTo>
                    <a:pt x="337" y="115"/>
                  </a:lnTo>
                  <a:lnTo>
                    <a:pt x="322" y="131"/>
                  </a:lnTo>
                  <a:close/>
                </a:path>
              </a:pathLst>
            </a:custGeom>
            <a:solidFill>
              <a:srgbClr val="F996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5" name="Freeform 708"/>
            <p:cNvSpPr>
              <a:spLocks/>
            </p:cNvSpPr>
            <p:nvPr/>
          </p:nvSpPr>
          <p:spPr bwMode="auto">
            <a:xfrm>
              <a:off x="1979" y="0"/>
              <a:ext cx="189" cy="209"/>
            </a:xfrm>
            <a:custGeom>
              <a:avLst/>
              <a:gdLst>
                <a:gd name="T0" fmla="*/ 0 w 140"/>
                <a:gd name="T1" fmla="*/ 73 h 331"/>
                <a:gd name="T2" fmla="*/ 12 w 140"/>
                <a:gd name="T3" fmla="*/ 74 h 331"/>
                <a:gd name="T4" fmla="*/ 30 w 140"/>
                <a:gd name="T5" fmla="*/ 75 h 331"/>
                <a:gd name="T6" fmla="*/ 47 w 140"/>
                <a:gd name="T7" fmla="*/ 76 h 331"/>
                <a:gd name="T8" fmla="*/ 63 w 140"/>
                <a:gd name="T9" fmla="*/ 77 h 331"/>
                <a:gd name="T10" fmla="*/ 85 w 140"/>
                <a:gd name="T11" fmla="*/ 78 h 331"/>
                <a:gd name="T12" fmla="*/ 104 w 140"/>
                <a:gd name="T13" fmla="*/ 80 h 331"/>
                <a:gd name="T14" fmla="*/ 121 w 140"/>
                <a:gd name="T15" fmla="*/ 80 h 331"/>
                <a:gd name="T16" fmla="*/ 146 w 140"/>
                <a:gd name="T17" fmla="*/ 81 h 331"/>
                <a:gd name="T18" fmla="*/ 167 w 140"/>
                <a:gd name="T19" fmla="*/ 81 h 331"/>
                <a:gd name="T20" fmla="*/ 192 w 140"/>
                <a:gd name="T21" fmla="*/ 82 h 331"/>
                <a:gd name="T22" fmla="*/ 220 w 140"/>
                <a:gd name="T23" fmla="*/ 83 h 331"/>
                <a:gd name="T24" fmla="*/ 244 w 140"/>
                <a:gd name="T25" fmla="*/ 83 h 331"/>
                <a:gd name="T26" fmla="*/ 267 w 140"/>
                <a:gd name="T27" fmla="*/ 83 h 331"/>
                <a:gd name="T28" fmla="*/ 293 w 140"/>
                <a:gd name="T29" fmla="*/ 83 h 331"/>
                <a:gd name="T30" fmla="*/ 316 w 140"/>
                <a:gd name="T31" fmla="*/ 83 h 331"/>
                <a:gd name="T32" fmla="*/ 339 w 140"/>
                <a:gd name="T33" fmla="*/ 83 h 331"/>
                <a:gd name="T34" fmla="*/ 343 w 140"/>
                <a:gd name="T35" fmla="*/ 81 h 331"/>
                <a:gd name="T36" fmla="*/ 343 w 140"/>
                <a:gd name="T37" fmla="*/ 80 h 331"/>
                <a:gd name="T38" fmla="*/ 344 w 140"/>
                <a:gd name="T39" fmla="*/ 80 h 331"/>
                <a:gd name="T40" fmla="*/ 344 w 140"/>
                <a:gd name="T41" fmla="*/ 78 h 331"/>
                <a:gd name="T42" fmla="*/ 344 w 140"/>
                <a:gd name="T43" fmla="*/ 6 h 331"/>
                <a:gd name="T44" fmla="*/ 344 w 140"/>
                <a:gd name="T45" fmla="*/ 4 h 331"/>
                <a:gd name="T46" fmla="*/ 343 w 140"/>
                <a:gd name="T47" fmla="*/ 3 h 331"/>
                <a:gd name="T48" fmla="*/ 339 w 140"/>
                <a:gd name="T49" fmla="*/ 2 h 331"/>
                <a:gd name="T50" fmla="*/ 335 w 140"/>
                <a:gd name="T51" fmla="*/ 0 h 331"/>
                <a:gd name="T52" fmla="*/ 296 w 140"/>
                <a:gd name="T53" fmla="*/ 1 h 331"/>
                <a:gd name="T54" fmla="*/ 255 w 140"/>
                <a:gd name="T55" fmla="*/ 1 h 331"/>
                <a:gd name="T56" fmla="*/ 213 w 140"/>
                <a:gd name="T57" fmla="*/ 2 h 331"/>
                <a:gd name="T58" fmla="*/ 170 w 140"/>
                <a:gd name="T59" fmla="*/ 3 h 331"/>
                <a:gd name="T60" fmla="*/ 126 w 140"/>
                <a:gd name="T61" fmla="*/ 4 h 331"/>
                <a:gd name="T62" fmla="*/ 85 w 140"/>
                <a:gd name="T63" fmla="*/ 6 h 331"/>
                <a:gd name="T64" fmla="*/ 42 w 140"/>
                <a:gd name="T65" fmla="*/ 8 h 331"/>
                <a:gd name="T66" fmla="*/ 0 w 140"/>
                <a:gd name="T67" fmla="*/ 10 h 331"/>
                <a:gd name="T68" fmla="*/ 0 w 140"/>
                <a:gd name="T69" fmla="*/ 10 h 331"/>
                <a:gd name="T70" fmla="*/ 0 w 140"/>
                <a:gd name="T71" fmla="*/ 73 h 331"/>
                <a:gd name="T72" fmla="*/ 0 w 140"/>
                <a:gd name="T73" fmla="*/ 73 h 33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0"/>
                <a:gd name="T112" fmla="*/ 0 h 331"/>
                <a:gd name="T113" fmla="*/ 140 w 140"/>
                <a:gd name="T114" fmla="*/ 331 h 33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0" h="331">
                  <a:moveTo>
                    <a:pt x="0" y="289"/>
                  </a:moveTo>
                  <a:lnTo>
                    <a:pt x="5" y="294"/>
                  </a:lnTo>
                  <a:lnTo>
                    <a:pt x="12" y="298"/>
                  </a:lnTo>
                  <a:lnTo>
                    <a:pt x="19" y="304"/>
                  </a:lnTo>
                  <a:lnTo>
                    <a:pt x="26" y="307"/>
                  </a:lnTo>
                  <a:lnTo>
                    <a:pt x="35" y="312"/>
                  </a:lnTo>
                  <a:lnTo>
                    <a:pt x="42" y="315"/>
                  </a:lnTo>
                  <a:lnTo>
                    <a:pt x="50" y="318"/>
                  </a:lnTo>
                  <a:lnTo>
                    <a:pt x="59" y="322"/>
                  </a:lnTo>
                  <a:lnTo>
                    <a:pt x="68" y="325"/>
                  </a:lnTo>
                  <a:lnTo>
                    <a:pt x="78" y="327"/>
                  </a:lnTo>
                  <a:lnTo>
                    <a:pt x="90" y="330"/>
                  </a:lnTo>
                  <a:lnTo>
                    <a:pt x="99" y="330"/>
                  </a:lnTo>
                  <a:lnTo>
                    <a:pt x="109" y="331"/>
                  </a:lnTo>
                  <a:lnTo>
                    <a:pt x="119" y="331"/>
                  </a:lnTo>
                  <a:lnTo>
                    <a:pt x="128" y="331"/>
                  </a:lnTo>
                  <a:lnTo>
                    <a:pt x="138" y="330"/>
                  </a:lnTo>
                  <a:lnTo>
                    <a:pt x="139" y="325"/>
                  </a:lnTo>
                  <a:lnTo>
                    <a:pt x="139" y="319"/>
                  </a:lnTo>
                  <a:lnTo>
                    <a:pt x="140" y="316"/>
                  </a:lnTo>
                  <a:lnTo>
                    <a:pt x="140" y="312"/>
                  </a:lnTo>
                  <a:lnTo>
                    <a:pt x="140" y="24"/>
                  </a:lnTo>
                  <a:lnTo>
                    <a:pt x="140" y="17"/>
                  </a:lnTo>
                  <a:lnTo>
                    <a:pt x="139" y="11"/>
                  </a:lnTo>
                  <a:lnTo>
                    <a:pt x="138" y="6"/>
                  </a:lnTo>
                  <a:lnTo>
                    <a:pt x="136" y="0"/>
                  </a:lnTo>
                  <a:lnTo>
                    <a:pt x="120" y="1"/>
                  </a:lnTo>
                  <a:lnTo>
                    <a:pt x="104" y="4"/>
                  </a:lnTo>
                  <a:lnTo>
                    <a:pt x="87" y="8"/>
                  </a:lnTo>
                  <a:lnTo>
                    <a:pt x="69" y="12"/>
                  </a:lnTo>
                  <a:lnTo>
                    <a:pt x="51" y="18"/>
                  </a:lnTo>
                  <a:lnTo>
                    <a:pt x="35" y="26"/>
                  </a:lnTo>
                  <a:lnTo>
                    <a:pt x="17" y="33"/>
                  </a:lnTo>
                  <a:lnTo>
                    <a:pt x="0" y="40"/>
                  </a:lnTo>
                  <a:lnTo>
                    <a:pt x="0" y="289"/>
                  </a:lnTo>
                  <a:close/>
                </a:path>
              </a:pathLst>
            </a:custGeom>
            <a:solidFill>
              <a:srgbClr val="F996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6" name="Freeform 709"/>
            <p:cNvSpPr>
              <a:spLocks/>
            </p:cNvSpPr>
            <p:nvPr/>
          </p:nvSpPr>
          <p:spPr bwMode="auto">
            <a:xfrm>
              <a:off x="1989" y="1"/>
              <a:ext cx="166" cy="208"/>
            </a:xfrm>
            <a:custGeom>
              <a:avLst/>
              <a:gdLst>
                <a:gd name="T0" fmla="*/ 0 w 123"/>
                <a:gd name="T1" fmla="*/ 74 h 330"/>
                <a:gd name="T2" fmla="*/ 12 w 123"/>
                <a:gd name="T3" fmla="*/ 74 h 330"/>
                <a:gd name="T4" fmla="*/ 24 w 123"/>
                <a:gd name="T5" fmla="*/ 76 h 330"/>
                <a:gd name="T6" fmla="*/ 40 w 123"/>
                <a:gd name="T7" fmla="*/ 77 h 330"/>
                <a:gd name="T8" fmla="*/ 54 w 123"/>
                <a:gd name="T9" fmla="*/ 78 h 330"/>
                <a:gd name="T10" fmla="*/ 73 w 123"/>
                <a:gd name="T11" fmla="*/ 78 h 330"/>
                <a:gd name="T12" fmla="*/ 90 w 123"/>
                <a:gd name="T13" fmla="*/ 79 h 330"/>
                <a:gd name="T14" fmla="*/ 105 w 123"/>
                <a:gd name="T15" fmla="*/ 79 h 330"/>
                <a:gd name="T16" fmla="*/ 126 w 123"/>
                <a:gd name="T17" fmla="*/ 80 h 330"/>
                <a:gd name="T18" fmla="*/ 147 w 123"/>
                <a:gd name="T19" fmla="*/ 81 h 330"/>
                <a:gd name="T20" fmla="*/ 167 w 123"/>
                <a:gd name="T21" fmla="*/ 81 h 330"/>
                <a:gd name="T22" fmla="*/ 192 w 123"/>
                <a:gd name="T23" fmla="*/ 82 h 330"/>
                <a:gd name="T24" fmla="*/ 213 w 123"/>
                <a:gd name="T25" fmla="*/ 82 h 330"/>
                <a:gd name="T26" fmla="*/ 233 w 123"/>
                <a:gd name="T27" fmla="*/ 82 h 330"/>
                <a:gd name="T28" fmla="*/ 255 w 123"/>
                <a:gd name="T29" fmla="*/ 83 h 330"/>
                <a:gd name="T30" fmla="*/ 275 w 123"/>
                <a:gd name="T31" fmla="*/ 83 h 330"/>
                <a:gd name="T32" fmla="*/ 297 w 123"/>
                <a:gd name="T33" fmla="*/ 83 h 330"/>
                <a:gd name="T34" fmla="*/ 301 w 123"/>
                <a:gd name="T35" fmla="*/ 81 h 330"/>
                <a:gd name="T36" fmla="*/ 301 w 123"/>
                <a:gd name="T37" fmla="*/ 80 h 330"/>
                <a:gd name="T38" fmla="*/ 302 w 123"/>
                <a:gd name="T39" fmla="*/ 79 h 330"/>
                <a:gd name="T40" fmla="*/ 302 w 123"/>
                <a:gd name="T41" fmla="*/ 78 h 330"/>
                <a:gd name="T42" fmla="*/ 302 w 123"/>
                <a:gd name="T43" fmla="*/ 6 h 330"/>
                <a:gd name="T44" fmla="*/ 302 w 123"/>
                <a:gd name="T45" fmla="*/ 4 h 330"/>
                <a:gd name="T46" fmla="*/ 301 w 123"/>
                <a:gd name="T47" fmla="*/ 3 h 330"/>
                <a:gd name="T48" fmla="*/ 297 w 123"/>
                <a:gd name="T49" fmla="*/ 2 h 330"/>
                <a:gd name="T50" fmla="*/ 293 w 123"/>
                <a:gd name="T51" fmla="*/ 0 h 330"/>
                <a:gd name="T52" fmla="*/ 259 w 123"/>
                <a:gd name="T53" fmla="*/ 1 h 330"/>
                <a:gd name="T54" fmla="*/ 224 w 123"/>
                <a:gd name="T55" fmla="*/ 1 h 330"/>
                <a:gd name="T56" fmla="*/ 184 w 123"/>
                <a:gd name="T57" fmla="*/ 2 h 330"/>
                <a:gd name="T58" fmla="*/ 147 w 123"/>
                <a:gd name="T59" fmla="*/ 3 h 330"/>
                <a:gd name="T60" fmla="*/ 113 w 123"/>
                <a:gd name="T61" fmla="*/ 4 h 330"/>
                <a:gd name="T62" fmla="*/ 73 w 123"/>
                <a:gd name="T63" fmla="*/ 6 h 330"/>
                <a:gd name="T64" fmla="*/ 35 w 123"/>
                <a:gd name="T65" fmla="*/ 7 h 330"/>
                <a:gd name="T66" fmla="*/ 0 w 123"/>
                <a:gd name="T67" fmla="*/ 9 h 330"/>
                <a:gd name="T68" fmla="*/ 0 w 123"/>
                <a:gd name="T69" fmla="*/ 74 h 330"/>
                <a:gd name="T70" fmla="*/ 0 w 123"/>
                <a:gd name="T71" fmla="*/ 74 h 3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3"/>
                <a:gd name="T109" fmla="*/ 0 h 330"/>
                <a:gd name="T110" fmla="*/ 123 w 123"/>
                <a:gd name="T111" fmla="*/ 330 h 3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3" h="330">
                  <a:moveTo>
                    <a:pt x="0" y="294"/>
                  </a:moveTo>
                  <a:lnTo>
                    <a:pt x="5" y="297"/>
                  </a:lnTo>
                  <a:lnTo>
                    <a:pt x="10" y="303"/>
                  </a:lnTo>
                  <a:lnTo>
                    <a:pt x="16" y="306"/>
                  </a:lnTo>
                  <a:lnTo>
                    <a:pt x="22" y="309"/>
                  </a:lnTo>
                  <a:lnTo>
                    <a:pt x="30" y="312"/>
                  </a:lnTo>
                  <a:lnTo>
                    <a:pt x="37" y="315"/>
                  </a:lnTo>
                  <a:lnTo>
                    <a:pt x="43" y="318"/>
                  </a:lnTo>
                  <a:lnTo>
                    <a:pt x="51" y="321"/>
                  </a:lnTo>
                  <a:lnTo>
                    <a:pt x="60" y="324"/>
                  </a:lnTo>
                  <a:lnTo>
                    <a:pt x="68" y="326"/>
                  </a:lnTo>
                  <a:lnTo>
                    <a:pt x="78" y="327"/>
                  </a:lnTo>
                  <a:lnTo>
                    <a:pt x="87" y="329"/>
                  </a:lnTo>
                  <a:lnTo>
                    <a:pt x="95" y="329"/>
                  </a:lnTo>
                  <a:lnTo>
                    <a:pt x="104" y="330"/>
                  </a:lnTo>
                  <a:lnTo>
                    <a:pt x="112" y="330"/>
                  </a:lnTo>
                  <a:lnTo>
                    <a:pt x="121" y="330"/>
                  </a:lnTo>
                  <a:lnTo>
                    <a:pt x="122" y="325"/>
                  </a:lnTo>
                  <a:lnTo>
                    <a:pt x="122" y="320"/>
                  </a:lnTo>
                  <a:lnTo>
                    <a:pt x="123" y="315"/>
                  </a:lnTo>
                  <a:lnTo>
                    <a:pt x="123" y="311"/>
                  </a:lnTo>
                  <a:lnTo>
                    <a:pt x="123" y="23"/>
                  </a:lnTo>
                  <a:lnTo>
                    <a:pt x="123" y="16"/>
                  </a:lnTo>
                  <a:lnTo>
                    <a:pt x="122" y="10"/>
                  </a:lnTo>
                  <a:lnTo>
                    <a:pt x="121" y="6"/>
                  </a:lnTo>
                  <a:lnTo>
                    <a:pt x="119" y="0"/>
                  </a:lnTo>
                  <a:lnTo>
                    <a:pt x="105" y="1"/>
                  </a:lnTo>
                  <a:lnTo>
                    <a:pt x="91" y="3"/>
                  </a:lnTo>
                  <a:lnTo>
                    <a:pt x="75" y="7"/>
                  </a:lnTo>
                  <a:lnTo>
                    <a:pt x="60" y="11"/>
                  </a:lnTo>
                  <a:lnTo>
                    <a:pt x="46" y="16"/>
                  </a:lnTo>
                  <a:lnTo>
                    <a:pt x="30" y="23"/>
                  </a:lnTo>
                  <a:lnTo>
                    <a:pt x="14" y="28"/>
                  </a:lnTo>
                  <a:lnTo>
                    <a:pt x="0" y="35"/>
                  </a:lnTo>
                  <a:lnTo>
                    <a:pt x="0" y="294"/>
                  </a:lnTo>
                  <a:close/>
                </a:path>
              </a:pathLst>
            </a:custGeom>
            <a:solidFill>
              <a:srgbClr val="FCA0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7" name="Freeform 710"/>
            <p:cNvSpPr>
              <a:spLocks/>
            </p:cNvSpPr>
            <p:nvPr/>
          </p:nvSpPr>
          <p:spPr bwMode="auto">
            <a:xfrm>
              <a:off x="2000" y="1"/>
              <a:ext cx="145" cy="208"/>
            </a:xfrm>
            <a:custGeom>
              <a:avLst/>
              <a:gdLst>
                <a:gd name="T0" fmla="*/ 0 w 107"/>
                <a:gd name="T1" fmla="*/ 76 h 329"/>
                <a:gd name="T2" fmla="*/ 9 w 107"/>
                <a:gd name="T3" fmla="*/ 76 h 329"/>
                <a:gd name="T4" fmla="*/ 20 w 107"/>
                <a:gd name="T5" fmla="*/ 77 h 329"/>
                <a:gd name="T6" fmla="*/ 33 w 107"/>
                <a:gd name="T7" fmla="*/ 78 h 329"/>
                <a:gd name="T8" fmla="*/ 50 w 107"/>
                <a:gd name="T9" fmla="*/ 79 h 329"/>
                <a:gd name="T10" fmla="*/ 62 w 107"/>
                <a:gd name="T11" fmla="*/ 79 h 329"/>
                <a:gd name="T12" fmla="*/ 77 w 107"/>
                <a:gd name="T13" fmla="*/ 80 h 329"/>
                <a:gd name="T14" fmla="*/ 92 w 107"/>
                <a:gd name="T15" fmla="*/ 80 h 329"/>
                <a:gd name="T16" fmla="*/ 107 w 107"/>
                <a:gd name="T17" fmla="*/ 81 h 329"/>
                <a:gd name="T18" fmla="*/ 127 w 107"/>
                <a:gd name="T19" fmla="*/ 82 h 329"/>
                <a:gd name="T20" fmla="*/ 145 w 107"/>
                <a:gd name="T21" fmla="*/ 82 h 329"/>
                <a:gd name="T22" fmla="*/ 164 w 107"/>
                <a:gd name="T23" fmla="*/ 82 h 329"/>
                <a:gd name="T24" fmla="*/ 187 w 107"/>
                <a:gd name="T25" fmla="*/ 82 h 329"/>
                <a:gd name="T26" fmla="*/ 206 w 107"/>
                <a:gd name="T27" fmla="*/ 83 h 329"/>
                <a:gd name="T28" fmla="*/ 222 w 107"/>
                <a:gd name="T29" fmla="*/ 83 h 329"/>
                <a:gd name="T30" fmla="*/ 241 w 107"/>
                <a:gd name="T31" fmla="*/ 83 h 329"/>
                <a:gd name="T32" fmla="*/ 259 w 107"/>
                <a:gd name="T33" fmla="*/ 83 h 329"/>
                <a:gd name="T34" fmla="*/ 260 w 107"/>
                <a:gd name="T35" fmla="*/ 82 h 329"/>
                <a:gd name="T36" fmla="*/ 264 w 107"/>
                <a:gd name="T37" fmla="*/ 81 h 329"/>
                <a:gd name="T38" fmla="*/ 266 w 107"/>
                <a:gd name="T39" fmla="*/ 80 h 329"/>
                <a:gd name="T40" fmla="*/ 266 w 107"/>
                <a:gd name="T41" fmla="*/ 78 h 329"/>
                <a:gd name="T42" fmla="*/ 266 w 107"/>
                <a:gd name="T43" fmla="*/ 6 h 329"/>
                <a:gd name="T44" fmla="*/ 266 w 107"/>
                <a:gd name="T45" fmla="*/ 4 h 329"/>
                <a:gd name="T46" fmla="*/ 264 w 107"/>
                <a:gd name="T47" fmla="*/ 3 h 329"/>
                <a:gd name="T48" fmla="*/ 260 w 107"/>
                <a:gd name="T49" fmla="*/ 1 h 329"/>
                <a:gd name="T50" fmla="*/ 257 w 107"/>
                <a:gd name="T51" fmla="*/ 0 h 329"/>
                <a:gd name="T52" fmla="*/ 224 w 107"/>
                <a:gd name="T53" fmla="*/ 1 h 329"/>
                <a:gd name="T54" fmla="*/ 195 w 107"/>
                <a:gd name="T55" fmla="*/ 1 h 329"/>
                <a:gd name="T56" fmla="*/ 161 w 107"/>
                <a:gd name="T57" fmla="*/ 2 h 329"/>
                <a:gd name="T58" fmla="*/ 127 w 107"/>
                <a:gd name="T59" fmla="*/ 3 h 329"/>
                <a:gd name="T60" fmla="*/ 98 w 107"/>
                <a:gd name="T61" fmla="*/ 4 h 329"/>
                <a:gd name="T62" fmla="*/ 62 w 107"/>
                <a:gd name="T63" fmla="*/ 5 h 329"/>
                <a:gd name="T64" fmla="*/ 30 w 107"/>
                <a:gd name="T65" fmla="*/ 6 h 329"/>
                <a:gd name="T66" fmla="*/ 0 w 107"/>
                <a:gd name="T67" fmla="*/ 8 h 329"/>
                <a:gd name="T68" fmla="*/ 0 w 107"/>
                <a:gd name="T69" fmla="*/ 76 h 329"/>
                <a:gd name="T70" fmla="*/ 0 w 107"/>
                <a:gd name="T71" fmla="*/ 76 h 3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7"/>
                <a:gd name="T109" fmla="*/ 0 h 329"/>
                <a:gd name="T110" fmla="*/ 107 w 107"/>
                <a:gd name="T111" fmla="*/ 329 h 3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7" h="329">
                  <a:moveTo>
                    <a:pt x="0" y="300"/>
                  </a:moveTo>
                  <a:lnTo>
                    <a:pt x="4" y="303"/>
                  </a:lnTo>
                  <a:lnTo>
                    <a:pt x="8" y="305"/>
                  </a:lnTo>
                  <a:lnTo>
                    <a:pt x="13" y="307"/>
                  </a:lnTo>
                  <a:lnTo>
                    <a:pt x="20" y="311"/>
                  </a:lnTo>
                  <a:lnTo>
                    <a:pt x="25" y="313"/>
                  </a:lnTo>
                  <a:lnTo>
                    <a:pt x="31" y="315"/>
                  </a:lnTo>
                  <a:lnTo>
                    <a:pt x="37" y="317"/>
                  </a:lnTo>
                  <a:lnTo>
                    <a:pt x="43" y="320"/>
                  </a:lnTo>
                  <a:lnTo>
                    <a:pt x="51" y="323"/>
                  </a:lnTo>
                  <a:lnTo>
                    <a:pt x="58" y="324"/>
                  </a:lnTo>
                  <a:lnTo>
                    <a:pt x="66" y="325"/>
                  </a:lnTo>
                  <a:lnTo>
                    <a:pt x="75" y="326"/>
                  </a:lnTo>
                  <a:lnTo>
                    <a:pt x="83" y="328"/>
                  </a:lnTo>
                  <a:lnTo>
                    <a:pt x="89" y="329"/>
                  </a:lnTo>
                  <a:lnTo>
                    <a:pt x="97" y="329"/>
                  </a:lnTo>
                  <a:lnTo>
                    <a:pt x="104" y="329"/>
                  </a:lnTo>
                  <a:lnTo>
                    <a:pt x="105" y="324"/>
                  </a:lnTo>
                  <a:lnTo>
                    <a:pt x="106" y="319"/>
                  </a:lnTo>
                  <a:lnTo>
                    <a:pt x="107" y="314"/>
                  </a:lnTo>
                  <a:lnTo>
                    <a:pt x="107" y="310"/>
                  </a:lnTo>
                  <a:lnTo>
                    <a:pt x="107" y="22"/>
                  </a:lnTo>
                  <a:lnTo>
                    <a:pt x="107" y="15"/>
                  </a:lnTo>
                  <a:lnTo>
                    <a:pt x="106" y="10"/>
                  </a:lnTo>
                  <a:lnTo>
                    <a:pt x="105" y="5"/>
                  </a:lnTo>
                  <a:lnTo>
                    <a:pt x="103" y="0"/>
                  </a:lnTo>
                  <a:lnTo>
                    <a:pt x="90" y="1"/>
                  </a:lnTo>
                  <a:lnTo>
                    <a:pt x="78" y="4"/>
                  </a:lnTo>
                  <a:lnTo>
                    <a:pt x="65" y="7"/>
                  </a:lnTo>
                  <a:lnTo>
                    <a:pt x="51" y="10"/>
                  </a:lnTo>
                  <a:lnTo>
                    <a:pt x="39" y="15"/>
                  </a:lnTo>
                  <a:lnTo>
                    <a:pt x="25" y="20"/>
                  </a:lnTo>
                  <a:lnTo>
                    <a:pt x="12" y="25"/>
                  </a:lnTo>
                  <a:lnTo>
                    <a:pt x="0" y="31"/>
                  </a:lnTo>
                  <a:lnTo>
                    <a:pt x="0" y="300"/>
                  </a:lnTo>
                  <a:close/>
                </a:path>
              </a:pathLst>
            </a:custGeom>
            <a:solidFill>
              <a:srgbClr val="F9AA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8" name="Freeform 711"/>
            <p:cNvSpPr>
              <a:spLocks/>
            </p:cNvSpPr>
            <p:nvPr/>
          </p:nvSpPr>
          <p:spPr bwMode="auto">
            <a:xfrm>
              <a:off x="2010" y="2"/>
              <a:ext cx="124" cy="207"/>
            </a:xfrm>
            <a:custGeom>
              <a:avLst/>
              <a:gdLst>
                <a:gd name="T0" fmla="*/ 0 w 92"/>
                <a:gd name="T1" fmla="*/ 76 h 328"/>
                <a:gd name="T2" fmla="*/ 9 w 92"/>
                <a:gd name="T3" fmla="*/ 76 h 328"/>
                <a:gd name="T4" fmla="*/ 22 w 92"/>
                <a:gd name="T5" fmla="*/ 77 h 328"/>
                <a:gd name="T6" fmla="*/ 35 w 92"/>
                <a:gd name="T7" fmla="*/ 78 h 328"/>
                <a:gd name="T8" fmla="*/ 42 w 92"/>
                <a:gd name="T9" fmla="*/ 78 h 328"/>
                <a:gd name="T10" fmla="*/ 54 w 92"/>
                <a:gd name="T11" fmla="*/ 79 h 328"/>
                <a:gd name="T12" fmla="*/ 63 w 92"/>
                <a:gd name="T13" fmla="*/ 80 h 328"/>
                <a:gd name="T14" fmla="*/ 78 w 92"/>
                <a:gd name="T15" fmla="*/ 80 h 328"/>
                <a:gd name="T16" fmla="*/ 89 w 92"/>
                <a:gd name="T17" fmla="*/ 80 h 328"/>
                <a:gd name="T18" fmla="*/ 105 w 92"/>
                <a:gd name="T19" fmla="*/ 81 h 328"/>
                <a:gd name="T20" fmla="*/ 120 w 92"/>
                <a:gd name="T21" fmla="*/ 81 h 328"/>
                <a:gd name="T22" fmla="*/ 135 w 92"/>
                <a:gd name="T23" fmla="*/ 81 h 328"/>
                <a:gd name="T24" fmla="*/ 155 w 92"/>
                <a:gd name="T25" fmla="*/ 81 h 328"/>
                <a:gd name="T26" fmla="*/ 171 w 92"/>
                <a:gd name="T27" fmla="*/ 81 h 328"/>
                <a:gd name="T28" fmla="*/ 189 w 92"/>
                <a:gd name="T29" fmla="*/ 82 h 328"/>
                <a:gd name="T30" fmla="*/ 202 w 92"/>
                <a:gd name="T31" fmla="*/ 83 h 328"/>
                <a:gd name="T32" fmla="*/ 218 w 92"/>
                <a:gd name="T33" fmla="*/ 83 h 328"/>
                <a:gd name="T34" fmla="*/ 220 w 92"/>
                <a:gd name="T35" fmla="*/ 81 h 328"/>
                <a:gd name="T36" fmla="*/ 224 w 92"/>
                <a:gd name="T37" fmla="*/ 80 h 328"/>
                <a:gd name="T38" fmla="*/ 225 w 92"/>
                <a:gd name="T39" fmla="*/ 79 h 328"/>
                <a:gd name="T40" fmla="*/ 225 w 92"/>
                <a:gd name="T41" fmla="*/ 78 h 328"/>
                <a:gd name="T42" fmla="*/ 225 w 92"/>
                <a:gd name="T43" fmla="*/ 5 h 328"/>
                <a:gd name="T44" fmla="*/ 225 w 92"/>
                <a:gd name="T45" fmla="*/ 4 h 328"/>
                <a:gd name="T46" fmla="*/ 224 w 92"/>
                <a:gd name="T47" fmla="*/ 3 h 328"/>
                <a:gd name="T48" fmla="*/ 218 w 92"/>
                <a:gd name="T49" fmla="*/ 1 h 328"/>
                <a:gd name="T50" fmla="*/ 216 w 92"/>
                <a:gd name="T51" fmla="*/ 0 h 328"/>
                <a:gd name="T52" fmla="*/ 191 w 92"/>
                <a:gd name="T53" fmla="*/ 1 h 328"/>
                <a:gd name="T54" fmla="*/ 167 w 92"/>
                <a:gd name="T55" fmla="*/ 1 h 328"/>
                <a:gd name="T56" fmla="*/ 135 w 92"/>
                <a:gd name="T57" fmla="*/ 2 h 328"/>
                <a:gd name="T58" fmla="*/ 108 w 92"/>
                <a:gd name="T59" fmla="*/ 3 h 328"/>
                <a:gd name="T60" fmla="*/ 84 w 92"/>
                <a:gd name="T61" fmla="*/ 3 h 328"/>
                <a:gd name="T62" fmla="*/ 57 w 92"/>
                <a:gd name="T63" fmla="*/ 4 h 328"/>
                <a:gd name="T64" fmla="*/ 30 w 92"/>
                <a:gd name="T65" fmla="*/ 6 h 328"/>
                <a:gd name="T66" fmla="*/ 0 w 92"/>
                <a:gd name="T67" fmla="*/ 6 h 328"/>
                <a:gd name="T68" fmla="*/ 0 w 92"/>
                <a:gd name="T69" fmla="*/ 76 h 328"/>
                <a:gd name="T70" fmla="*/ 0 w 92"/>
                <a:gd name="T71" fmla="*/ 76 h 32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2"/>
                <a:gd name="T109" fmla="*/ 0 h 328"/>
                <a:gd name="T110" fmla="*/ 92 w 92"/>
                <a:gd name="T111" fmla="*/ 328 h 32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2" h="328">
                  <a:moveTo>
                    <a:pt x="0" y="303"/>
                  </a:moveTo>
                  <a:lnTo>
                    <a:pt x="4" y="305"/>
                  </a:lnTo>
                  <a:lnTo>
                    <a:pt x="9" y="307"/>
                  </a:lnTo>
                  <a:lnTo>
                    <a:pt x="14" y="310"/>
                  </a:lnTo>
                  <a:lnTo>
                    <a:pt x="17" y="312"/>
                  </a:lnTo>
                  <a:lnTo>
                    <a:pt x="22" y="313"/>
                  </a:lnTo>
                  <a:lnTo>
                    <a:pt x="26" y="315"/>
                  </a:lnTo>
                  <a:lnTo>
                    <a:pt x="32" y="316"/>
                  </a:lnTo>
                  <a:lnTo>
                    <a:pt x="36" y="319"/>
                  </a:lnTo>
                  <a:lnTo>
                    <a:pt x="43" y="321"/>
                  </a:lnTo>
                  <a:lnTo>
                    <a:pt x="49" y="323"/>
                  </a:lnTo>
                  <a:lnTo>
                    <a:pt x="55" y="324"/>
                  </a:lnTo>
                  <a:lnTo>
                    <a:pt x="63" y="325"/>
                  </a:lnTo>
                  <a:lnTo>
                    <a:pt x="70" y="325"/>
                  </a:lnTo>
                  <a:lnTo>
                    <a:pt x="77" y="327"/>
                  </a:lnTo>
                  <a:lnTo>
                    <a:pt x="82" y="328"/>
                  </a:lnTo>
                  <a:lnTo>
                    <a:pt x="89" y="328"/>
                  </a:lnTo>
                  <a:lnTo>
                    <a:pt x="90" y="323"/>
                  </a:lnTo>
                  <a:lnTo>
                    <a:pt x="91" y="318"/>
                  </a:lnTo>
                  <a:lnTo>
                    <a:pt x="92" y="313"/>
                  </a:lnTo>
                  <a:lnTo>
                    <a:pt x="92" y="309"/>
                  </a:lnTo>
                  <a:lnTo>
                    <a:pt x="92" y="21"/>
                  </a:lnTo>
                  <a:lnTo>
                    <a:pt x="92" y="15"/>
                  </a:lnTo>
                  <a:lnTo>
                    <a:pt x="91" y="9"/>
                  </a:lnTo>
                  <a:lnTo>
                    <a:pt x="89" y="5"/>
                  </a:lnTo>
                  <a:lnTo>
                    <a:pt x="88" y="0"/>
                  </a:lnTo>
                  <a:lnTo>
                    <a:pt x="78" y="1"/>
                  </a:lnTo>
                  <a:lnTo>
                    <a:pt x="68" y="4"/>
                  </a:lnTo>
                  <a:lnTo>
                    <a:pt x="55" y="7"/>
                  </a:lnTo>
                  <a:lnTo>
                    <a:pt x="44" y="9"/>
                  </a:lnTo>
                  <a:lnTo>
                    <a:pt x="34" y="13"/>
                  </a:lnTo>
                  <a:lnTo>
                    <a:pt x="23" y="18"/>
                  </a:lnTo>
                  <a:lnTo>
                    <a:pt x="12" y="22"/>
                  </a:lnTo>
                  <a:lnTo>
                    <a:pt x="0" y="26"/>
                  </a:lnTo>
                  <a:lnTo>
                    <a:pt x="0" y="303"/>
                  </a:lnTo>
                  <a:close/>
                </a:path>
              </a:pathLst>
            </a:custGeom>
            <a:solidFill>
              <a:srgbClr val="F7B7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9" name="Freeform 712"/>
            <p:cNvSpPr>
              <a:spLocks/>
            </p:cNvSpPr>
            <p:nvPr/>
          </p:nvSpPr>
          <p:spPr bwMode="auto">
            <a:xfrm>
              <a:off x="2022" y="3"/>
              <a:ext cx="101" cy="205"/>
            </a:xfrm>
            <a:custGeom>
              <a:avLst/>
              <a:gdLst>
                <a:gd name="T0" fmla="*/ 0 w 75"/>
                <a:gd name="T1" fmla="*/ 76 h 326"/>
                <a:gd name="T2" fmla="*/ 15 w 75"/>
                <a:gd name="T3" fmla="*/ 77 h 326"/>
                <a:gd name="T4" fmla="*/ 32 w 75"/>
                <a:gd name="T5" fmla="*/ 77 h 326"/>
                <a:gd name="T6" fmla="*/ 47 w 75"/>
                <a:gd name="T7" fmla="*/ 79 h 326"/>
                <a:gd name="T8" fmla="*/ 65 w 75"/>
                <a:gd name="T9" fmla="*/ 79 h 326"/>
                <a:gd name="T10" fmla="*/ 79 w 75"/>
                <a:gd name="T11" fmla="*/ 79 h 326"/>
                <a:gd name="T12" fmla="*/ 90 w 75"/>
                <a:gd name="T13" fmla="*/ 80 h 326"/>
                <a:gd name="T14" fmla="*/ 105 w 75"/>
                <a:gd name="T15" fmla="*/ 80 h 326"/>
                <a:gd name="T16" fmla="*/ 120 w 75"/>
                <a:gd name="T17" fmla="*/ 80 h 326"/>
                <a:gd name="T18" fmla="*/ 132 w 75"/>
                <a:gd name="T19" fmla="*/ 80 h 326"/>
                <a:gd name="T20" fmla="*/ 147 w 75"/>
                <a:gd name="T21" fmla="*/ 81 h 326"/>
                <a:gd name="T22" fmla="*/ 160 w 75"/>
                <a:gd name="T23" fmla="*/ 81 h 326"/>
                <a:gd name="T24" fmla="*/ 174 w 75"/>
                <a:gd name="T25" fmla="*/ 81 h 326"/>
                <a:gd name="T26" fmla="*/ 178 w 75"/>
                <a:gd name="T27" fmla="*/ 80 h 326"/>
                <a:gd name="T28" fmla="*/ 182 w 75"/>
                <a:gd name="T29" fmla="*/ 79 h 326"/>
                <a:gd name="T30" fmla="*/ 183 w 75"/>
                <a:gd name="T31" fmla="*/ 77 h 326"/>
                <a:gd name="T32" fmla="*/ 183 w 75"/>
                <a:gd name="T33" fmla="*/ 77 h 326"/>
                <a:gd name="T34" fmla="*/ 183 w 75"/>
                <a:gd name="T35" fmla="*/ 5 h 326"/>
                <a:gd name="T36" fmla="*/ 183 w 75"/>
                <a:gd name="T37" fmla="*/ 4 h 326"/>
                <a:gd name="T38" fmla="*/ 182 w 75"/>
                <a:gd name="T39" fmla="*/ 3 h 326"/>
                <a:gd name="T40" fmla="*/ 176 w 75"/>
                <a:gd name="T41" fmla="*/ 1 h 326"/>
                <a:gd name="T42" fmla="*/ 174 w 75"/>
                <a:gd name="T43" fmla="*/ 0 h 326"/>
                <a:gd name="T44" fmla="*/ 151 w 75"/>
                <a:gd name="T45" fmla="*/ 1 h 326"/>
                <a:gd name="T46" fmla="*/ 132 w 75"/>
                <a:gd name="T47" fmla="*/ 1 h 326"/>
                <a:gd name="T48" fmla="*/ 106 w 75"/>
                <a:gd name="T49" fmla="*/ 2 h 326"/>
                <a:gd name="T50" fmla="*/ 85 w 75"/>
                <a:gd name="T51" fmla="*/ 2 h 326"/>
                <a:gd name="T52" fmla="*/ 65 w 75"/>
                <a:gd name="T53" fmla="*/ 3 h 326"/>
                <a:gd name="T54" fmla="*/ 43 w 75"/>
                <a:gd name="T55" fmla="*/ 4 h 326"/>
                <a:gd name="T56" fmla="*/ 22 w 75"/>
                <a:gd name="T57" fmla="*/ 4 h 326"/>
                <a:gd name="T58" fmla="*/ 0 w 75"/>
                <a:gd name="T59" fmla="*/ 6 h 326"/>
                <a:gd name="T60" fmla="*/ 0 w 75"/>
                <a:gd name="T61" fmla="*/ 76 h 326"/>
                <a:gd name="T62" fmla="*/ 0 w 75"/>
                <a:gd name="T63" fmla="*/ 76 h 3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5"/>
                <a:gd name="T97" fmla="*/ 0 h 326"/>
                <a:gd name="T98" fmla="*/ 75 w 75"/>
                <a:gd name="T99" fmla="*/ 326 h 32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5" h="326">
                  <a:moveTo>
                    <a:pt x="0" y="306"/>
                  </a:moveTo>
                  <a:lnTo>
                    <a:pt x="6" y="310"/>
                  </a:lnTo>
                  <a:lnTo>
                    <a:pt x="13" y="312"/>
                  </a:lnTo>
                  <a:lnTo>
                    <a:pt x="19" y="315"/>
                  </a:lnTo>
                  <a:lnTo>
                    <a:pt x="27" y="318"/>
                  </a:lnTo>
                  <a:lnTo>
                    <a:pt x="33" y="320"/>
                  </a:lnTo>
                  <a:lnTo>
                    <a:pt x="37" y="322"/>
                  </a:lnTo>
                  <a:lnTo>
                    <a:pt x="43" y="323"/>
                  </a:lnTo>
                  <a:lnTo>
                    <a:pt x="49" y="323"/>
                  </a:lnTo>
                  <a:lnTo>
                    <a:pt x="54" y="324"/>
                  </a:lnTo>
                  <a:lnTo>
                    <a:pt x="60" y="326"/>
                  </a:lnTo>
                  <a:lnTo>
                    <a:pt x="65" y="326"/>
                  </a:lnTo>
                  <a:lnTo>
                    <a:pt x="71" y="326"/>
                  </a:lnTo>
                  <a:lnTo>
                    <a:pt x="73" y="322"/>
                  </a:lnTo>
                  <a:lnTo>
                    <a:pt x="74" y="317"/>
                  </a:lnTo>
                  <a:lnTo>
                    <a:pt x="75" y="312"/>
                  </a:lnTo>
                  <a:lnTo>
                    <a:pt x="75" y="308"/>
                  </a:lnTo>
                  <a:lnTo>
                    <a:pt x="75" y="20"/>
                  </a:lnTo>
                  <a:lnTo>
                    <a:pt x="75" y="14"/>
                  </a:lnTo>
                  <a:lnTo>
                    <a:pt x="74" y="9"/>
                  </a:lnTo>
                  <a:lnTo>
                    <a:pt x="72" y="5"/>
                  </a:lnTo>
                  <a:lnTo>
                    <a:pt x="71" y="0"/>
                  </a:lnTo>
                  <a:lnTo>
                    <a:pt x="62" y="3"/>
                  </a:lnTo>
                  <a:lnTo>
                    <a:pt x="54" y="4"/>
                  </a:lnTo>
                  <a:lnTo>
                    <a:pt x="44" y="6"/>
                  </a:lnTo>
                  <a:lnTo>
                    <a:pt x="35" y="8"/>
                  </a:lnTo>
                  <a:lnTo>
                    <a:pt x="27" y="12"/>
                  </a:lnTo>
                  <a:lnTo>
                    <a:pt x="18" y="14"/>
                  </a:lnTo>
                  <a:lnTo>
                    <a:pt x="9" y="18"/>
                  </a:lnTo>
                  <a:lnTo>
                    <a:pt x="0" y="22"/>
                  </a:lnTo>
                  <a:lnTo>
                    <a:pt x="0" y="306"/>
                  </a:lnTo>
                  <a:close/>
                </a:path>
              </a:pathLst>
            </a:custGeom>
            <a:solidFill>
              <a:srgbClr val="F7C1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0" name="Freeform 713"/>
            <p:cNvSpPr>
              <a:spLocks/>
            </p:cNvSpPr>
            <p:nvPr/>
          </p:nvSpPr>
          <p:spPr bwMode="auto">
            <a:xfrm>
              <a:off x="2033" y="4"/>
              <a:ext cx="81" cy="204"/>
            </a:xfrm>
            <a:custGeom>
              <a:avLst/>
              <a:gdLst>
                <a:gd name="T0" fmla="*/ 0 w 60"/>
                <a:gd name="T1" fmla="*/ 77 h 324"/>
                <a:gd name="T2" fmla="*/ 12 w 60"/>
                <a:gd name="T3" fmla="*/ 77 h 324"/>
                <a:gd name="T4" fmla="*/ 22 w 60"/>
                <a:gd name="T5" fmla="*/ 77 h 324"/>
                <a:gd name="T6" fmla="*/ 36 w 60"/>
                <a:gd name="T7" fmla="*/ 78 h 324"/>
                <a:gd name="T8" fmla="*/ 47 w 60"/>
                <a:gd name="T9" fmla="*/ 79 h 324"/>
                <a:gd name="T10" fmla="*/ 58 w 60"/>
                <a:gd name="T11" fmla="*/ 79 h 324"/>
                <a:gd name="T12" fmla="*/ 69 w 60"/>
                <a:gd name="T13" fmla="*/ 80 h 324"/>
                <a:gd name="T14" fmla="*/ 78 w 60"/>
                <a:gd name="T15" fmla="*/ 80 h 324"/>
                <a:gd name="T16" fmla="*/ 89 w 60"/>
                <a:gd name="T17" fmla="*/ 80 h 324"/>
                <a:gd name="T18" fmla="*/ 100 w 60"/>
                <a:gd name="T19" fmla="*/ 80 h 324"/>
                <a:gd name="T20" fmla="*/ 113 w 60"/>
                <a:gd name="T21" fmla="*/ 81 h 324"/>
                <a:gd name="T22" fmla="*/ 126 w 60"/>
                <a:gd name="T23" fmla="*/ 81 h 324"/>
                <a:gd name="T24" fmla="*/ 135 w 60"/>
                <a:gd name="T25" fmla="*/ 81 h 324"/>
                <a:gd name="T26" fmla="*/ 139 w 60"/>
                <a:gd name="T27" fmla="*/ 80 h 324"/>
                <a:gd name="T28" fmla="*/ 146 w 60"/>
                <a:gd name="T29" fmla="*/ 79 h 324"/>
                <a:gd name="T30" fmla="*/ 147 w 60"/>
                <a:gd name="T31" fmla="*/ 77 h 324"/>
                <a:gd name="T32" fmla="*/ 147 w 60"/>
                <a:gd name="T33" fmla="*/ 77 h 324"/>
                <a:gd name="T34" fmla="*/ 147 w 60"/>
                <a:gd name="T35" fmla="*/ 4 h 324"/>
                <a:gd name="T36" fmla="*/ 147 w 60"/>
                <a:gd name="T37" fmla="*/ 3 h 324"/>
                <a:gd name="T38" fmla="*/ 146 w 60"/>
                <a:gd name="T39" fmla="*/ 2 h 324"/>
                <a:gd name="T40" fmla="*/ 139 w 60"/>
                <a:gd name="T41" fmla="*/ 1 h 324"/>
                <a:gd name="T42" fmla="*/ 135 w 60"/>
                <a:gd name="T43" fmla="*/ 0 h 324"/>
                <a:gd name="T44" fmla="*/ 119 w 60"/>
                <a:gd name="T45" fmla="*/ 1 h 324"/>
                <a:gd name="T46" fmla="*/ 100 w 60"/>
                <a:gd name="T47" fmla="*/ 1 h 324"/>
                <a:gd name="T48" fmla="*/ 84 w 60"/>
                <a:gd name="T49" fmla="*/ 1 h 324"/>
                <a:gd name="T50" fmla="*/ 66 w 60"/>
                <a:gd name="T51" fmla="*/ 2 h 324"/>
                <a:gd name="T52" fmla="*/ 49 w 60"/>
                <a:gd name="T53" fmla="*/ 3 h 324"/>
                <a:gd name="T54" fmla="*/ 35 w 60"/>
                <a:gd name="T55" fmla="*/ 3 h 324"/>
                <a:gd name="T56" fmla="*/ 16 w 60"/>
                <a:gd name="T57" fmla="*/ 4 h 324"/>
                <a:gd name="T58" fmla="*/ 0 w 60"/>
                <a:gd name="T59" fmla="*/ 4 h 324"/>
                <a:gd name="T60" fmla="*/ 0 w 60"/>
                <a:gd name="T61" fmla="*/ 4 h 324"/>
                <a:gd name="T62" fmla="*/ 0 w 60"/>
                <a:gd name="T63" fmla="*/ 77 h 324"/>
                <a:gd name="T64" fmla="*/ 0 w 60"/>
                <a:gd name="T65" fmla="*/ 77 h 324"/>
                <a:gd name="T66" fmla="*/ 0 w 60"/>
                <a:gd name="T67" fmla="*/ 77 h 324"/>
                <a:gd name="T68" fmla="*/ 0 w 60"/>
                <a:gd name="T69" fmla="*/ 77 h 324"/>
                <a:gd name="T70" fmla="*/ 0 w 60"/>
                <a:gd name="T71" fmla="*/ 77 h 324"/>
                <a:gd name="T72" fmla="*/ 0 w 60"/>
                <a:gd name="T73" fmla="*/ 77 h 3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0"/>
                <a:gd name="T112" fmla="*/ 0 h 324"/>
                <a:gd name="T113" fmla="*/ 60 w 60"/>
                <a:gd name="T114" fmla="*/ 324 h 3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0" h="324">
                  <a:moveTo>
                    <a:pt x="0" y="309"/>
                  </a:moveTo>
                  <a:lnTo>
                    <a:pt x="5" y="310"/>
                  </a:lnTo>
                  <a:lnTo>
                    <a:pt x="9" y="312"/>
                  </a:lnTo>
                  <a:lnTo>
                    <a:pt x="15" y="313"/>
                  </a:lnTo>
                  <a:lnTo>
                    <a:pt x="19" y="316"/>
                  </a:lnTo>
                  <a:lnTo>
                    <a:pt x="24" y="318"/>
                  </a:lnTo>
                  <a:lnTo>
                    <a:pt x="28" y="319"/>
                  </a:lnTo>
                  <a:lnTo>
                    <a:pt x="32" y="320"/>
                  </a:lnTo>
                  <a:lnTo>
                    <a:pt x="36" y="321"/>
                  </a:lnTo>
                  <a:lnTo>
                    <a:pt x="41" y="321"/>
                  </a:lnTo>
                  <a:lnTo>
                    <a:pt x="46" y="322"/>
                  </a:lnTo>
                  <a:lnTo>
                    <a:pt x="51" y="324"/>
                  </a:lnTo>
                  <a:lnTo>
                    <a:pt x="55" y="324"/>
                  </a:lnTo>
                  <a:lnTo>
                    <a:pt x="56" y="320"/>
                  </a:lnTo>
                  <a:lnTo>
                    <a:pt x="59" y="315"/>
                  </a:lnTo>
                  <a:lnTo>
                    <a:pt x="60" y="310"/>
                  </a:lnTo>
                  <a:lnTo>
                    <a:pt x="60" y="306"/>
                  </a:lnTo>
                  <a:lnTo>
                    <a:pt x="60" y="18"/>
                  </a:lnTo>
                  <a:lnTo>
                    <a:pt x="60" y="12"/>
                  </a:lnTo>
                  <a:lnTo>
                    <a:pt x="59" y="7"/>
                  </a:lnTo>
                  <a:lnTo>
                    <a:pt x="56" y="4"/>
                  </a:lnTo>
                  <a:lnTo>
                    <a:pt x="55" y="0"/>
                  </a:lnTo>
                  <a:lnTo>
                    <a:pt x="48" y="2"/>
                  </a:lnTo>
                  <a:lnTo>
                    <a:pt x="41" y="3"/>
                  </a:lnTo>
                  <a:lnTo>
                    <a:pt x="34" y="5"/>
                  </a:lnTo>
                  <a:lnTo>
                    <a:pt x="27" y="7"/>
                  </a:lnTo>
                  <a:lnTo>
                    <a:pt x="20" y="10"/>
                  </a:lnTo>
                  <a:lnTo>
                    <a:pt x="14" y="12"/>
                  </a:lnTo>
                  <a:lnTo>
                    <a:pt x="7" y="15"/>
                  </a:lnTo>
                  <a:lnTo>
                    <a:pt x="0" y="18"/>
                  </a:lnTo>
                  <a:lnTo>
                    <a:pt x="0" y="306"/>
                  </a:lnTo>
                  <a:lnTo>
                    <a:pt x="0" y="307"/>
                  </a:lnTo>
                  <a:lnTo>
                    <a:pt x="0" y="308"/>
                  </a:lnTo>
                  <a:lnTo>
                    <a:pt x="0" y="309"/>
                  </a:lnTo>
                  <a:close/>
                </a:path>
              </a:pathLst>
            </a:custGeom>
            <a:solidFill>
              <a:srgbClr val="F9CE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1" name="Freeform 714"/>
            <p:cNvSpPr>
              <a:spLocks/>
            </p:cNvSpPr>
            <p:nvPr/>
          </p:nvSpPr>
          <p:spPr bwMode="auto">
            <a:xfrm>
              <a:off x="2043" y="5"/>
              <a:ext cx="60" cy="202"/>
            </a:xfrm>
            <a:custGeom>
              <a:avLst/>
              <a:gdLst>
                <a:gd name="T0" fmla="*/ 0 w 44"/>
                <a:gd name="T1" fmla="*/ 78 h 320"/>
                <a:gd name="T2" fmla="*/ 5 w 44"/>
                <a:gd name="T3" fmla="*/ 78 h 320"/>
                <a:gd name="T4" fmla="*/ 15 w 44"/>
                <a:gd name="T5" fmla="*/ 78 h 320"/>
                <a:gd name="T6" fmla="*/ 22 w 44"/>
                <a:gd name="T7" fmla="*/ 79 h 320"/>
                <a:gd name="T8" fmla="*/ 27 w 44"/>
                <a:gd name="T9" fmla="*/ 79 h 320"/>
                <a:gd name="T10" fmla="*/ 42 w 44"/>
                <a:gd name="T11" fmla="*/ 80 h 320"/>
                <a:gd name="T12" fmla="*/ 61 w 44"/>
                <a:gd name="T13" fmla="*/ 80 h 320"/>
                <a:gd name="T14" fmla="*/ 76 w 44"/>
                <a:gd name="T15" fmla="*/ 80 h 320"/>
                <a:gd name="T16" fmla="*/ 97 w 44"/>
                <a:gd name="T17" fmla="*/ 81 h 320"/>
                <a:gd name="T18" fmla="*/ 102 w 44"/>
                <a:gd name="T19" fmla="*/ 80 h 320"/>
                <a:gd name="T20" fmla="*/ 109 w 44"/>
                <a:gd name="T21" fmla="*/ 78 h 320"/>
                <a:gd name="T22" fmla="*/ 112 w 44"/>
                <a:gd name="T23" fmla="*/ 77 h 320"/>
                <a:gd name="T24" fmla="*/ 112 w 44"/>
                <a:gd name="T25" fmla="*/ 76 h 320"/>
                <a:gd name="T26" fmla="*/ 112 w 44"/>
                <a:gd name="T27" fmla="*/ 4 h 320"/>
                <a:gd name="T28" fmla="*/ 112 w 44"/>
                <a:gd name="T29" fmla="*/ 3 h 320"/>
                <a:gd name="T30" fmla="*/ 109 w 44"/>
                <a:gd name="T31" fmla="*/ 2 h 320"/>
                <a:gd name="T32" fmla="*/ 102 w 44"/>
                <a:gd name="T33" fmla="*/ 1 h 320"/>
                <a:gd name="T34" fmla="*/ 98 w 44"/>
                <a:gd name="T35" fmla="*/ 0 h 320"/>
                <a:gd name="T36" fmla="*/ 86 w 44"/>
                <a:gd name="T37" fmla="*/ 1 h 320"/>
                <a:gd name="T38" fmla="*/ 75 w 44"/>
                <a:gd name="T39" fmla="*/ 1 h 320"/>
                <a:gd name="T40" fmla="*/ 61 w 44"/>
                <a:gd name="T41" fmla="*/ 1 h 320"/>
                <a:gd name="T42" fmla="*/ 48 w 44"/>
                <a:gd name="T43" fmla="*/ 1 h 320"/>
                <a:gd name="T44" fmla="*/ 37 w 44"/>
                <a:gd name="T45" fmla="*/ 2 h 320"/>
                <a:gd name="T46" fmla="*/ 22 w 44"/>
                <a:gd name="T47" fmla="*/ 2 h 320"/>
                <a:gd name="T48" fmla="*/ 14 w 44"/>
                <a:gd name="T49" fmla="*/ 3 h 320"/>
                <a:gd name="T50" fmla="*/ 0 w 44"/>
                <a:gd name="T51" fmla="*/ 3 h 320"/>
                <a:gd name="T52" fmla="*/ 0 w 44"/>
                <a:gd name="T53" fmla="*/ 3 h 320"/>
                <a:gd name="T54" fmla="*/ 0 w 44"/>
                <a:gd name="T55" fmla="*/ 3 h 320"/>
                <a:gd name="T56" fmla="*/ 0 w 44"/>
                <a:gd name="T57" fmla="*/ 4 h 320"/>
                <a:gd name="T58" fmla="*/ 0 w 44"/>
                <a:gd name="T59" fmla="*/ 4 h 320"/>
                <a:gd name="T60" fmla="*/ 0 w 44"/>
                <a:gd name="T61" fmla="*/ 76 h 320"/>
                <a:gd name="T62" fmla="*/ 0 w 44"/>
                <a:gd name="T63" fmla="*/ 77 h 320"/>
                <a:gd name="T64" fmla="*/ 0 w 44"/>
                <a:gd name="T65" fmla="*/ 77 h 320"/>
                <a:gd name="T66" fmla="*/ 0 w 44"/>
                <a:gd name="T67" fmla="*/ 77 h 320"/>
                <a:gd name="T68" fmla="*/ 0 w 44"/>
                <a:gd name="T69" fmla="*/ 78 h 320"/>
                <a:gd name="T70" fmla="*/ 0 w 44"/>
                <a:gd name="T71" fmla="*/ 78 h 32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4"/>
                <a:gd name="T109" fmla="*/ 0 h 320"/>
                <a:gd name="T110" fmla="*/ 44 w 44"/>
                <a:gd name="T111" fmla="*/ 320 h 32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4" h="320">
                  <a:moveTo>
                    <a:pt x="0" y="310"/>
                  </a:moveTo>
                  <a:lnTo>
                    <a:pt x="2" y="311"/>
                  </a:lnTo>
                  <a:lnTo>
                    <a:pt x="6" y="311"/>
                  </a:lnTo>
                  <a:lnTo>
                    <a:pt x="9" y="313"/>
                  </a:lnTo>
                  <a:lnTo>
                    <a:pt x="11" y="314"/>
                  </a:lnTo>
                  <a:lnTo>
                    <a:pt x="17" y="316"/>
                  </a:lnTo>
                  <a:lnTo>
                    <a:pt x="24" y="318"/>
                  </a:lnTo>
                  <a:lnTo>
                    <a:pt x="30" y="319"/>
                  </a:lnTo>
                  <a:lnTo>
                    <a:pt x="38" y="320"/>
                  </a:lnTo>
                  <a:lnTo>
                    <a:pt x="40" y="317"/>
                  </a:lnTo>
                  <a:lnTo>
                    <a:pt x="43" y="311"/>
                  </a:lnTo>
                  <a:lnTo>
                    <a:pt x="44" y="308"/>
                  </a:lnTo>
                  <a:lnTo>
                    <a:pt x="44" y="304"/>
                  </a:lnTo>
                  <a:lnTo>
                    <a:pt x="44" y="16"/>
                  </a:lnTo>
                  <a:lnTo>
                    <a:pt x="44" y="10"/>
                  </a:lnTo>
                  <a:lnTo>
                    <a:pt x="43" y="7"/>
                  </a:lnTo>
                  <a:lnTo>
                    <a:pt x="40" y="3"/>
                  </a:lnTo>
                  <a:lnTo>
                    <a:pt x="39" y="0"/>
                  </a:lnTo>
                  <a:lnTo>
                    <a:pt x="34" y="1"/>
                  </a:lnTo>
                  <a:lnTo>
                    <a:pt x="29" y="2"/>
                  </a:lnTo>
                  <a:lnTo>
                    <a:pt x="24" y="3"/>
                  </a:lnTo>
                  <a:lnTo>
                    <a:pt x="19" y="5"/>
                  </a:lnTo>
                  <a:lnTo>
                    <a:pt x="15" y="7"/>
                  </a:lnTo>
                  <a:lnTo>
                    <a:pt x="9" y="8"/>
                  </a:lnTo>
                  <a:lnTo>
                    <a:pt x="5" y="10"/>
                  </a:lnTo>
                  <a:lnTo>
                    <a:pt x="0" y="11"/>
                  </a:lnTo>
                  <a:lnTo>
                    <a:pt x="0" y="13"/>
                  </a:lnTo>
                  <a:lnTo>
                    <a:pt x="0" y="14"/>
                  </a:lnTo>
                  <a:lnTo>
                    <a:pt x="0" y="16"/>
                  </a:lnTo>
                  <a:lnTo>
                    <a:pt x="0" y="304"/>
                  </a:lnTo>
                  <a:lnTo>
                    <a:pt x="0" y="305"/>
                  </a:lnTo>
                  <a:lnTo>
                    <a:pt x="0" y="307"/>
                  </a:lnTo>
                  <a:lnTo>
                    <a:pt x="0" y="308"/>
                  </a:lnTo>
                  <a:lnTo>
                    <a:pt x="0" y="310"/>
                  </a:lnTo>
                  <a:close/>
                </a:path>
              </a:pathLst>
            </a:custGeom>
            <a:solidFill>
              <a:srgbClr val="F9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2" name="Freeform 715"/>
            <p:cNvSpPr>
              <a:spLocks/>
            </p:cNvSpPr>
            <p:nvPr/>
          </p:nvSpPr>
          <p:spPr bwMode="auto">
            <a:xfrm>
              <a:off x="2054" y="6"/>
              <a:ext cx="37" cy="200"/>
            </a:xfrm>
            <a:custGeom>
              <a:avLst/>
              <a:gdLst>
                <a:gd name="T0" fmla="*/ 5 w 27"/>
                <a:gd name="T1" fmla="*/ 79 h 316"/>
                <a:gd name="T2" fmla="*/ 5 w 27"/>
                <a:gd name="T3" fmla="*/ 79 h 316"/>
                <a:gd name="T4" fmla="*/ 5 w 27"/>
                <a:gd name="T5" fmla="*/ 79 h 316"/>
                <a:gd name="T6" fmla="*/ 5 w 27"/>
                <a:gd name="T7" fmla="*/ 79 h 316"/>
                <a:gd name="T8" fmla="*/ 7 w 27"/>
                <a:gd name="T9" fmla="*/ 79 h 316"/>
                <a:gd name="T10" fmla="*/ 19 w 27"/>
                <a:gd name="T11" fmla="*/ 80 h 316"/>
                <a:gd name="T12" fmla="*/ 29 w 27"/>
                <a:gd name="T13" fmla="*/ 80 h 316"/>
                <a:gd name="T14" fmla="*/ 36 w 27"/>
                <a:gd name="T15" fmla="*/ 80 h 316"/>
                <a:gd name="T16" fmla="*/ 49 w 27"/>
                <a:gd name="T17" fmla="*/ 80 h 316"/>
                <a:gd name="T18" fmla="*/ 56 w 27"/>
                <a:gd name="T19" fmla="*/ 80 h 316"/>
                <a:gd name="T20" fmla="*/ 64 w 27"/>
                <a:gd name="T21" fmla="*/ 79 h 316"/>
                <a:gd name="T22" fmla="*/ 67 w 27"/>
                <a:gd name="T23" fmla="*/ 78 h 316"/>
                <a:gd name="T24" fmla="*/ 70 w 27"/>
                <a:gd name="T25" fmla="*/ 77 h 316"/>
                <a:gd name="T26" fmla="*/ 70 w 27"/>
                <a:gd name="T27" fmla="*/ 4 h 316"/>
                <a:gd name="T28" fmla="*/ 70 w 27"/>
                <a:gd name="T29" fmla="*/ 2 h 316"/>
                <a:gd name="T30" fmla="*/ 67 w 27"/>
                <a:gd name="T31" fmla="*/ 1 h 316"/>
                <a:gd name="T32" fmla="*/ 60 w 27"/>
                <a:gd name="T33" fmla="*/ 1 h 316"/>
                <a:gd name="T34" fmla="*/ 56 w 27"/>
                <a:gd name="T35" fmla="*/ 0 h 316"/>
                <a:gd name="T36" fmla="*/ 44 w 27"/>
                <a:gd name="T37" fmla="*/ 1 h 316"/>
                <a:gd name="T38" fmla="*/ 29 w 27"/>
                <a:gd name="T39" fmla="*/ 1 h 316"/>
                <a:gd name="T40" fmla="*/ 19 w 27"/>
                <a:gd name="T41" fmla="*/ 1 h 316"/>
                <a:gd name="T42" fmla="*/ 1 w 27"/>
                <a:gd name="T43" fmla="*/ 2 h 316"/>
                <a:gd name="T44" fmla="*/ 0 w 27"/>
                <a:gd name="T45" fmla="*/ 2 h 316"/>
                <a:gd name="T46" fmla="*/ 0 w 27"/>
                <a:gd name="T47" fmla="*/ 3 h 316"/>
                <a:gd name="T48" fmla="*/ 0 w 27"/>
                <a:gd name="T49" fmla="*/ 3 h 316"/>
                <a:gd name="T50" fmla="*/ 0 w 27"/>
                <a:gd name="T51" fmla="*/ 4 h 316"/>
                <a:gd name="T52" fmla="*/ 0 w 27"/>
                <a:gd name="T53" fmla="*/ 77 h 316"/>
                <a:gd name="T54" fmla="*/ 0 w 27"/>
                <a:gd name="T55" fmla="*/ 77 h 316"/>
                <a:gd name="T56" fmla="*/ 1 w 27"/>
                <a:gd name="T57" fmla="*/ 78 h 316"/>
                <a:gd name="T58" fmla="*/ 1 w 27"/>
                <a:gd name="T59" fmla="*/ 78 h 316"/>
                <a:gd name="T60" fmla="*/ 5 w 27"/>
                <a:gd name="T61" fmla="*/ 79 h 316"/>
                <a:gd name="T62" fmla="*/ 5 w 27"/>
                <a:gd name="T63" fmla="*/ 79 h 31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
                <a:gd name="T97" fmla="*/ 0 h 316"/>
                <a:gd name="T98" fmla="*/ 27 w 27"/>
                <a:gd name="T99" fmla="*/ 316 h 31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 h="316">
                  <a:moveTo>
                    <a:pt x="2" y="312"/>
                  </a:moveTo>
                  <a:lnTo>
                    <a:pt x="2" y="312"/>
                  </a:lnTo>
                  <a:lnTo>
                    <a:pt x="3" y="312"/>
                  </a:lnTo>
                  <a:lnTo>
                    <a:pt x="7" y="314"/>
                  </a:lnTo>
                  <a:lnTo>
                    <a:pt x="11" y="315"/>
                  </a:lnTo>
                  <a:lnTo>
                    <a:pt x="14" y="316"/>
                  </a:lnTo>
                  <a:lnTo>
                    <a:pt x="19" y="316"/>
                  </a:lnTo>
                  <a:lnTo>
                    <a:pt x="22" y="315"/>
                  </a:lnTo>
                  <a:lnTo>
                    <a:pt x="25" y="311"/>
                  </a:lnTo>
                  <a:lnTo>
                    <a:pt x="26" y="306"/>
                  </a:lnTo>
                  <a:lnTo>
                    <a:pt x="27" y="302"/>
                  </a:lnTo>
                  <a:lnTo>
                    <a:pt x="27" y="14"/>
                  </a:lnTo>
                  <a:lnTo>
                    <a:pt x="27" y="8"/>
                  </a:lnTo>
                  <a:lnTo>
                    <a:pt x="26" y="5"/>
                  </a:lnTo>
                  <a:lnTo>
                    <a:pt x="23" y="2"/>
                  </a:lnTo>
                  <a:lnTo>
                    <a:pt x="22" y="0"/>
                  </a:lnTo>
                  <a:lnTo>
                    <a:pt x="17" y="1"/>
                  </a:lnTo>
                  <a:lnTo>
                    <a:pt x="11" y="2"/>
                  </a:lnTo>
                  <a:lnTo>
                    <a:pt x="7" y="5"/>
                  </a:lnTo>
                  <a:lnTo>
                    <a:pt x="1" y="6"/>
                  </a:lnTo>
                  <a:lnTo>
                    <a:pt x="0" y="7"/>
                  </a:lnTo>
                  <a:lnTo>
                    <a:pt x="0" y="9"/>
                  </a:lnTo>
                  <a:lnTo>
                    <a:pt x="0" y="11"/>
                  </a:lnTo>
                  <a:lnTo>
                    <a:pt x="0" y="14"/>
                  </a:lnTo>
                  <a:lnTo>
                    <a:pt x="0" y="302"/>
                  </a:lnTo>
                  <a:lnTo>
                    <a:pt x="0" y="304"/>
                  </a:lnTo>
                  <a:lnTo>
                    <a:pt x="1" y="306"/>
                  </a:lnTo>
                  <a:lnTo>
                    <a:pt x="1" y="309"/>
                  </a:lnTo>
                  <a:lnTo>
                    <a:pt x="2" y="312"/>
                  </a:lnTo>
                  <a:close/>
                </a:path>
              </a:pathLst>
            </a:custGeom>
            <a:solidFill>
              <a:srgbClr val="F7E5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3" name="Freeform 716"/>
            <p:cNvSpPr>
              <a:spLocks/>
            </p:cNvSpPr>
            <p:nvPr/>
          </p:nvSpPr>
          <p:spPr bwMode="auto">
            <a:xfrm>
              <a:off x="2065" y="10"/>
              <a:ext cx="15" cy="191"/>
            </a:xfrm>
            <a:custGeom>
              <a:avLst/>
              <a:gdLst>
                <a:gd name="T0" fmla="*/ 1 w 11"/>
                <a:gd name="T1" fmla="*/ 0 h 302"/>
                <a:gd name="T2" fmla="*/ 26 w 11"/>
                <a:gd name="T3" fmla="*/ 0 h 302"/>
                <a:gd name="T4" fmla="*/ 26 w 11"/>
                <a:gd name="T5" fmla="*/ 1 h 302"/>
                <a:gd name="T6" fmla="*/ 27 w 11"/>
                <a:gd name="T7" fmla="*/ 1 h 302"/>
                <a:gd name="T8" fmla="*/ 27 w 11"/>
                <a:gd name="T9" fmla="*/ 1 h 302"/>
                <a:gd name="T10" fmla="*/ 27 w 11"/>
                <a:gd name="T11" fmla="*/ 2 h 302"/>
                <a:gd name="T12" fmla="*/ 27 w 11"/>
                <a:gd name="T13" fmla="*/ 75 h 302"/>
                <a:gd name="T14" fmla="*/ 27 w 11"/>
                <a:gd name="T15" fmla="*/ 75 h 302"/>
                <a:gd name="T16" fmla="*/ 27 w 11"/>
                <a:gd name="T17" fmla="*/ 76 h 302"/>
                <a:gd name="T18" fmla="*/ 26 w 11"/>
                <a:gd name="T19" fmla="*/ 76 h 302"/>
                <a:gd name="T20" fmla="*/ 26 w 11"/>
                <a:gd name="T21" fmla="*/ 77 h 302"/>
                <a:gd name="T22" fmla="*/ 1 w 11"/>
                <a:gd name="T23" fmla="*/ 77 h 302"/>
                <a:gd name="T24" fmla="*/ 0 w 11"/>
                <a:gd name="T25" fmla="*/ 76 h 302"/>
                <a:gd name="T26" fmla="*/ 0 w 11"/>
                <a:gd name="T27" fmla="*/ 76 h 302"/>
                <a:gd name="T28" fmla="*/ 0 w 11"/>
                <a:gd name="T29" fmla="*/ 75 h 302"/>
                <a:gd name="T30" fmla="*/ 0 w 11"/>
                <a:gd name="T31" fmla="*/ 75 h 302"/>
                <a:gd name="T32" fmla="*/ 0 w 11"/>
                <a:gd name="T33" fmla="*/ 2 h 302"/>
                <a:gd name="T34" fmla="*/ 0 w 11"/>
                <a:gd name="T35" fmla="*/ 1 h 302"/>
                <a:gd name="T36" fmla="*/ 0 w 11"/>
                <a:gd name="T37" fmla="*/ 1 h 302"/>
                <a:gd name="T38" fmla="*/ 0 w 11"/>
                <a:gd name="T39" fmla="*/ 1 h 302"/>
                <a:gd name="T40" fmla="*/ 1 w 11"/>
                <a:gd name="T41" fmla="*/ 0 h 302"/>
                <a:gd name="T42" fmla="*/ 1 w 11"/>
                <a:gd name="T43" fmla="*/ 0 h 30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
                <a:gd name="T67" fmla="*/ 0 h 302"/>
                <a:gd name="T68" fmla="*/ 11 w 11"/>
                <a:gd name="T69" fmla="*/ 302 h 30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 h="302">
                  <a:moveTo>
                    <a:pt x="1" y="0"/>
                  </a:moveTo>
                  <a:lnTo>
                    <a:pt x="10" y="0"/>
                  </a:lnTo>
                  <a:lnTo>
                    <a:pt x="10" y="1"/>
                  </a:lnTo>
                  <a:lnTo>
                    <a:pt x="11" y="2"/>
                  </a:lnTo>
                  <a:lnTo>
                    <a:pt x="11" y="5"/>
                  </a:lnTo>
                  <a:lnTo>
                    <a:pt x="11" y="8"/>
                  </a:lnTo>
                  <a:lnTo>
                    <a:pt x="11" y="296"/>
                  </a:lnTo>
                  <a:lnTo>
                    <a:pt x="11" y="298"/>
                  </a:lnTo>
                  <a:lnTo>
                    <a:pt x="11" y="300"/>
                  </a:lnTo>
                  <a:lnTo>
                    <a:pt x="10" y="301"/>
                  </a:lnTo>
                  <a:lnTo>
                    <a:pt x="10" y="302"/>
                  </a:lnTo>
                  <a:lnTo>
                    <a:pt x="1" y="302"/>
                  </a:lnTo>
                  <a:lnTo>
                    <a:pt x="0" y="301"/>
                  </a:lnTo>
                  <a:lnTo>
                    <a:pt x="0" y="300"/>
                  </a:lnTo>
                  <a:lnTo>
                    <a:pt x="0" y="298"/>
                  </a:lnTo>
                  <a:lnTo>
                    <a:pt x="0" y="296"/>
                  </a:lnTo>
                  <a:lnTo>
                    <a:pt x="0" y="8"/>
                  </a:lnTo>
                  <a:lnTo>
                    <a:pt x="0" y="5"/>
                  </a:lnTo>
                  <a:lnTo>
                    <a:pt x="0" y="2"/>
                  </a:lnTo>
                  <a:lnTo>
                    <a:pt x="0" y="1"/>
                  </a:lnTo>
                  <a:lnTo>
                    <a:pt x="1" y="0"/>
                  </a:lnTo>
                  <a:close/>
                </a:path>
              </a:pathLst>
            </a:custGeom>
            <a:solidFill>
              <a:srgbClr val="F7F2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4" name="Freeform 717"/>
            <p:cNvSpPr>
              <a:spLocks/>
            </p:cNvSpPr>
            <p:nvPr/>
          </p:nvSpPr>
          <p:spPr bwMode="auto">
            <a:xfrm>
              <a:off x="1350" y="3"/>
              <a:ext cx="192" cy="213"/>
            </a:xfrm>
            <a:custGeom>
              <a:avLst/>
              <a:gdLst>
                <a:gd name="T0" fmla="*/ 349 w 142"/>
                <a:gd name="T1" fmla="*/ 3 h 338"/>
                <a:gd name="T2" fmla="*/ 329 w 142"/>
                <a:gd name="T3" fmla="*/ 3 h 338"/>
                <a:gd name="T4" fmla="*/ 310 w 142"/>
                <a:gd name="T5" fmla="*/ 2 h 338"/>
                <a:gd name="T6" fmla="*/ 289 w 142"/>
                <a:gd name="T7" fmla="*/ 2 h 338"/>
                <a:gd name="T8" fmla="*/ 269 w 142"/>
                <a:gd name="T9" fmla="*/ 1 h 338"/>
                <a:gd name="T10" fmla="*/ 227 w 142"/>
                <a:gd name="T11" fmla="*/ 1 h 338"/>
                <a:gd name="T12" fmla="*/ 191 w 142"/>
                <a:gd name="T13" fmla="*/ 1 h 338"/>
                <a:gd name="T14" fmla="*/ 154 w 142"/>
                <a:gd name="T15" fmla="*/ 0 h 338"/>
                <a:gd name="T16" fmla="*/ 120 w 142"/>
                <a:gd name="T17" fmla="*/ 0 h 338"/>
                <a:gd name="T18" fmla="*/ 89 w 142"/>
                <a:gd name="T19" fmla="*/ 0 h 338"/>
                <a:gd name="T20" fmla="*/ 62 w 142"/>
                <a:gd name="T21" fmla="*/ 0 h 338"/>
                <a:gd name="T22" fmla="*/ 35 w 142"/>
                <a:gd name="T23" fmla="*/ 1 h 338"/>
                <a:gd name="T24" fmla="*/ 12 w 142"/>
                <a:gd name="T25" fmla="*/ 1 h 338"/>
                <a:gd name="T26" fmla="*/ 9 w 142"/>
                <a:gd name="T27" fmla="*/ 2 h 338"/>
                <a:gd name="T28" fmla="*/ 5 w 142"/>
                <a:gd name="T29" fmla="*/ 4 h 338"/>
                <a:gd name="T30" fmla="*/ 0 w 142"/>
                <a:gd name="T31" fmla="*/ 6 h 338"/>
                <a:gd name="T32" fmla="*/ 0 w 142"/>
                <a:gd name="T33" fmla="*/ 7 h 338"/>
                <a:gd name="T34" fmla="*/ 0 w 142"/>
                <a:gd name="T35" fmla="*/ 79 h 338"/>
                <a:gd name="T36" fmla="*/ 0 w 142"/>
                <a:gd name="T37" fmla="*/ 80 h 338"/>
                <a:gd name="T38" fmla="*/ 5 w 142"/>
                <a:gd name="T39" fmla="*/ 82 h 338"/>
                <a:gd name="T40" fmla="*/ 7 w 142"/>
                <a:gd name="T41" fmla="*/ 83 h 338"/>
                <a:gd name="T42" fmla="*/ 9 w 142"/>
                <a:gd name="T43" fmla="*/ 84 h 338"/>
                <a:gd name="T44" fmla="*/ 35 w 142"/>
                <a:gd name="T45" fmla="*/ 84 h 338"/>
                <a:gd name="T46" fmla="*/ 68 w 142"/>
                <a:gd name="T47" fmla="*/ 84 h 338"/>
                <a:gd name="T48" fmla="*/ 99 w 142"/>
                <a:gd name="T49" fmla="*/ 84 h 338"/>
                <a:gd name="T50" fmla="*/ 134 w 142"/>
                <a:gd name="T51" fmla="*/ 84 h 338"/>
                <a:gd name="T52" fmla="*/ 170 w 142"/>
                <a:gd name="T53" fmla="*/ 84 h 338"/>
                <a:gd name="T54" fmla="*/ 212 w 142"/>
                <a:gd name="T55" fmla="*/ 83 h 338"/>
                <a:gd name="T56" fmla="*/ 253 w 142"/>
                <a:gd name="T57" fmla="*/ 83 h 338"/>
                <a:gd name="T58" fmla="*/ 296 w 142"/>
                <a:gd name="T59" fmla="*/ 82 h 338"/>
                <a:gd name="T60" fmla="*/ 310 w 142"/>
                <a:gd name="T61" fmla="*/ 81 h 338"/>
                <a:gd name="T62" fmla="*/ 326 w 142"/>
                <a:gd name="T63" fmla="*/ 81 h 338"/>
                <a:gd name="T64" fmla="*/ 337 w 142"/>
                <a:gd name="T65" fmla="*/ 81 h 338"/>
                <a:gd name="T66" fmla="*/ 349 w 142"/>
                <a:gd name="T67" fmla="*/ 81 h 338"/>
                <a:gd name="T68" fmla="*/ 352 w 142"/>
                <a:gd name="T69" fmla="*/ 80 h 338"/>
                <a:gd name="T70" fmla="*/ 352 w 142"/>
                <a:gd name="T71" fmla="*/ 79 h 338"/>
                <a:gd name="T72" fmla="*/ 352 w 142"/>
                <a:gd name="T73" fmla="*/ 79 h 338"/>
                <a:gd name="T74" fmla="*/ 352 w 142"/>
                <a:gd name="T75" fmla="*/ 79 h 338"/>
                <a:gd name="T76" fmla="*/ 352 w 142"/>
                <a:gd name="T77" fmla="*/ 7 h 338"/>
                <a:gd name="T78" fmla="*/ 352 w 142"/>
                <a:gd name="T79" fmla="*/ 6 h 338"/>
                <a:gd name="T80" fmla="*/ 352 w 142"/>
                <a:gd name="T81" fmla="*/ 5 h 338"/>
                <a:gd name="T82" fmla="*/ 349 w 142"/>
                <a:gd name="T83" fmla="*/ 4 h 338"/>
                <a:gd name="T84" fmla="*/ 349 w 142"/>
                <a:gd name="T85" fmla="*/ 3 h 338"/>
                <a:gd name="T86" fmla="*/ 349 w 142"/>
                <a:gd name="T87" fmla="*/ 3 h 3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2"/>
                <a:gd name="T133" fmla="*/ 0 h 338"/>
                <a:gd name="T134" fmla="*/ 142 w 142"/>
                <a:gd name="T135" fmla="*/ 338 h 33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2" h="338">
                  <a:moveTo>
                    <a:pt x="141" y="12"/>
                  </a:moveTo>
                  <a:lnTo>
                    <a:pt x="133" y="9"/>
                  </a:lnTo>
                  <a:lnTo>
                    <a:pt x="125" y="7"/>
                  </a:lnTo>
                  <a:lnTo>
                    <a:pt x="117" y="6"/>
                  </a:lnTo>
                  <a:lnTo>
                    <a:pt x="109" y="5"/>
                  </a:lnTo>
                  <a:lnTo>
                    <a:pt x="92" y="3"/>
                  </a:lnTo>
                  <a:lnTo>
                    <a:pt x="77" y="2"/>
                  </a:lnTo>
                  <a:lnTo>
                    <a:pt x="62" y="0"/>
                  </a:lnTo>
                  <a:lnTo>
                    <a:pt x="49" y="0"/>
                  </a:lnTo>
                  <a:lnTo>
                    <a:pt x="36" y="0"/>
                  </a:lnTo>
                  <a:lnTo>
                    <a:pt x="25" y="0"/>
                  </a:lnTo>
                  <a:lnTo>
                    <a:pt x="14" y="2"/>
                  </a:lnTo>
                  <a:lnTo>
                    <a:pt x="5" y="3"/>
                  </a:lnTo>
                  <a:lnTo>
                    <a:pt x="4" y="8"/>
                  </a:lnTo>
                  <a:lnTo>
                    <a:pt x="2" y="14"/>
                  </a:lnTo>
                  <a:lnTo>
                    <a:pt x="0" y="22"/>
                  </a:lnTo>
                  <a:lnTo>
                    <a:pt x="0" y="27"/>
                  </a:lnTo>
                  <a:lnTo>
                    <a:pt x="0" y="314"/>
                  </a:lnTo>
                  <a:lnTo>
                    <a:pt x="0" y="321"/>
                  </a:lnTo>
                  <a:lnTo>
                    <a:pt x="2" y="327"/>
                  </a:lnTo>
                  <a:lnTo>
                    <a:pt x="3" y="331"/>
                  </a:lnTo>
                  <a:lnTo>
                    <a:pt x="4" y="337"/>
                  </a:lnTo>
                  <a:lnTo>
                    <a:pt x="14" y="338"/>
                  </a:lnTo>
                  <a:lnTo>
                    <a:pt x="27" y="338"/>
                  </a:lnTo>
                  <a:lnTo>
                    <a:pt x="40" y="338"/>
                  </a:lnTo>
                  <a:lnTo>
                    <a:pt x="54" y="338"/>
                  </a:lnTo>
                  <a:lnTo>
                    <a:pt x="69" y="336"/>
                  </a:lnTo>
                  <a:lnTo>
                    <a:pt x="86" y="333"/>
                  </a:lnTo>
                  <a:lnTo>
                    <a:pt x="102" y="331"/>
                  </a:lnTo>
                  <a:lnTo>
                    <a:pt x="120" y="327"/>
                  </a:lnTo>
                  <a:lnTo>
                    <a:pt x="125" y="326"/>
                  </a:lnTo>
                  <a:lnTo>
                    <a:pt x="132" y="324"/>
                  </a:lnTo>
                  <a:lnTo>
                    <a:pt x="136" y="323"/>
                  </a:lnTo>
                  <a:lnTo>
                    <a:pt x="141" y="322"/>
                  </a:lnTo>
                  <a:lnTo>
                    <a:pt x="142" y="320"/>
                  </a:lnTo>
                  <a:lnTo>
                    <a:pt x="142" y="318"/>
                  </a:lnTo>
                  <a:lnTo>
                    <a:pt x="142" y="315"/>
                  </a:lnTo>
                  <a:lnTo>
                    <a:pt x="142" y="314"/>
                  </a:lnTo>
                  <a:lnTo>
                    <a:pt x="142" y="27"/>
                  </a:lnTo>
                  <a:lnTo>
                    <a:pt x="142" y="24"/>
                  </a:lnTo>
                  <a:lnTo>
                    <a:pt x="142" y="20"/>
                  </a:lnTo>
                  <a:lnTo>
                    <a:pt x="141" y="15"/>
                  </a:lnTo>
                  <a:lnTo>
                    <a:pt x="141" y="12"/>
                  </a:lnTo>
                  <a:close/>
                </a:path>
              </a:pathLst>
            </a:custGeom>
            <a:solidFill>
              <a:srgbClr val="F996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5" name="Freeform 718"/>
            <p:cNvSpPr>
              <a:spLocks/>
            </p:cNvSpPr>
            <p:nvPr/>
          </p:nvSpPr>
          <p:spPr bwMode="auto">
            <a:xfrm>
              <a:off x="1361" y="3"/>
              <a:ext cx="170" cy="213"/>
            </a:xfrm>
            <a:custGeom>
              <a:avLst/>
              <a:gdLst>
                <a:gd name="T0" fmla="*/ 302 w 126"/>
                <a:gd name="T1" fmla="*/ 2 h 338"/>
                <a:gd name="T2" fmla="*/ 287 w 126"/>
                <a:gd name="T3" fmla="*/ 2 h 338"/>
                <a:gd name="T4" fmla="*/ 273 w 126"/>
                <a:gd name="T5" fmla="*/ 2 h 338"/>
                <a:gd name="T6" fmla="*/ 262 w 126"/>
                <a:gd name="T7" fmla="*/ 2 h 338"/>
                <a:gd name="T8" fmla="*/ 247 w 126"/>
                <a:gd name="T9" fmla="*/ 1 h 338"/>
                <a:gd name="T10" fmla="*/ 213 w 126"/>
                <a:gd name="T11" fmla="*/ 1 h 338"/>
                <a:gd name="T12" fmla="*/ 178 w 126"/>
                <a:gd name="T13" fmla="*/ 1 h 338"/>
                <a:gd name="T14" fmla="*/ 147 w 126"/>
                <a:gd name="T15" fmla="*/ 1 h 338"/>
                <a:gd name="T16" fmla="*/ 115 w 126"/>
                <a:gd name="T17" fmla="*/ 0 h 338"/>
                <a:gd name="T18" fmla="*/ 89 w 126"/>
                <a:gd name="T19" fmla="*/ 0 h 338"/>
                <a:gd name="T20" fmla="*/ 62 w 126"/>
                <a:gd name="T21" fmla="*/ 0 h 338"/>
                <a:gd name="T22" fmla="*/ 40 w 126"/>
                <a:gd name="T23" fmla="*/ 0 h 338"/>
                <a:gd name="T24" fmla="*/ 15 w 126"/>
                <a:gd name="T25" fmla="*/ 1 h 338"/>
                <a:gd name="T26" fmla="*/ 9 w 126"/>
                <a:gd name="T27" fmla="*/ 2 h 338"/>
                <a:gd name="T28" fmla="*/ 1 w 126"/>
                <a:gd name="T29" fmla="*/ 4 h 338"/>
                <a:gd name="T30" fmla="*/ 0 w 126"/>
                <a:gd name="T31" fmla="*/ 5 h 338"/>
                <a:gd name="T32" fmla="*/ 0 w 126"/>
                <a:gd name="T33" fmla="*/ 7 h 338"/>
                <a:gd name="T34" fmla="*/ 0 w 126"/>
                <a:gd name="T35" fmla="*/ 79 h 338"/>
                <a:gd name="T36" fmla="*/ 0 w 126"/>
                <a:gd name="T37" fmla="*/ 80 h 338"/>
                <a:gd name="T38" fmla="*/ 1 w 126"/>
                <a:gd name="T39" fmla="*/ 82 h 338"/>
                <a:gd name="T40" fmla="*/ 9 w 126"/>
                <a:gd name="T41" fmla="*/ 83 h 338"/>
                <a:gd name="T42" fmla="*/ 12 w 126"/>
                <a:gd name="T43" fmla="*/ 84 h 338"/>
                <a:gd name="T44" fmla="*/ 40 w 126"/>
                <a:gd name="T45" fmla="*/ 84 h 338"/>
                <a:gd name="T46" fmla="*/ 66 w 126"/>
                <a:gd name="T47" fmla="*/ 84 h 338"/>
                <a:gd name="T48" fmla="*/ 98 w 126"/>
                <a:gd name="T49" fmla="*/ 84 h 338"/>
                <a:gd name="T50" fmla="*/ 127 w 126"/>
                <a:gd name="T51" fmla="*/ 84 h 338"/>
                <a:gd name="T52" fmla="*/ 162 w 126"/>
                <a:gd name="T53" fmla="*/ 84 h 338"/>
                <a:gd name="T54" fmla="*/ 198 w 126"/>
                <a:gd name="T55" fmla="*/ 83 h 338"/>
                <a:gd name="T56" fmla="*/ 239 w 126"/>
                <a:gd name="T57" fmla="*/ 83 h 338"/>
                <a:gd name="T58" fmla="*/ 275 w 126"/>
                <a:gd name="T59" fmla="*/ 82 h 338"/>
                <a:gd name="T60" fmla="*/ 286 w 126"/>
                <a:gd name="T61" fmla="*/ 82 h 338"/>
                <a:gd name="T62" fmla="*/ 293 w 126"/>
                <a:gd name="T63" fmla="*/ 81 h 338"/>
                <a:gd name="T64" fmla="*/ 302 w 126"/>
                <a:gd name="T65" fmla="*/ 81 h 338"/>
                <a:gd name="T66" fmla="*/ 308 w 126"/>
                <a:gd name="T67" fmla="*/ 81 h 338"/>
                <a:gd name="T68" fmla="*/ 309 w 126"/>
                <a:gd name="T69" fmla="*/ 81 h 338"/>
                <a:gd name="T70" fmla="*/ 309 w 126"/>
                <a:gd name="T71" fmla="*/ 80 h 338"/>
                <a:gd name="T72" fmla="*/ 309 w 126"/>
                <a:gd name="T73" fmla="*/ 79 h 338"/>
                <a:gd name="T74" fmla="*/ 309 w 126"/>
                <a:gd name="T75" fmla="*/ 79 h 338"/>
                <a:gd name="T76" fmla="*/ 309 w 126"/>
                <a:gd name="T77" fmla="*/ 7 h 338"/>
                <a:gd name="T78" fmla="*/ 309 w 126"/>
                <a:gd name="T79" fmla="*/ 6 h 338"/>
                <a:gd name="T80" fmla="*/ 308 w 126"/>
                <a:gd name="T81" fmla="*/ 4 h 338"/>
                <a:gd name="T82" fmla="*/ 304 w 126"/>
                <a:gd name="T83" fmla="*/ 3 h 338"/>
                <a:gd name="T84" fmla="*/ 302 w 126"/>
                <a:gd name="T85" fmla="*/ 2 h 338"/>
                <a:gd name="T86" fmla="*/ 302 w 126"/>
                <a:gd name="T87" fmla="*/ 2 h 3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
                <a:gd name="T133" fmla="*/ 0 h 338"/>
                <a:gd name="T134" fmla="*/ 126 w 126"/>
                <a:gd name="T135" fmla="*/ 338 h 33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 h="338">
                  <a:moveTo>
                    <a:pt x="123" y="8"/>
                  </a:moveTo>
                  <a:lnTo>
                    <a:pt x="117" y="7"/>
                  </a:lnTo>
                  <a:lnTo>
                    <a:pt x="111" y="6"/>
                  </a:lnTo>
                  <a:lnTo>
                    <a:pt x="107" y="6"/>
                  </a:lnTo>
                  <a:lnTo>
                    <a:pt x="101" y="5"/>
                  </a:lnTo>
                  <a:lnTo>
                    <a:pt x="87" y="4"/>
                  </a:lnTo>
                  <a:lnTo>
                    <a:pt x="73" y="3"/>
                  </a:lnTo>
                  <a:lnTo>
                    <a:pt x="60" y="2"/>
                  </a:lnTo>
                  <a:lnTo>
                    <a:pt x="47" y="0"/>
                  </a:lnTo>
                  <a:lnTo>
                    <a:pt x="36" y="0"/>
                  </a:lnTo>
                  <a:lnTo>
                    <a:pt x="25" y="0"/>
                  </a:lnTo>
                  <a:lnTo>
                    <a:pt x="16" y="0"/>
                  </a:lnTo>
                  <a:lnTo>
                    <a:pt x="6" y="2"/>
                  </a:lnTo>
                  <a:lnTo>
                    <a:pt x="4" y="7"/>
                  </a:lnTo>
                  <a:lnTo>
                    <a:pt x="1" y="14"/>
                  </a:lnTo>
                  <a:lnTo>
                    <a:pt x="0" y="21"/>
                  </a:lnTo>
                  <a:lnTo>
                    <a:pt x="0" y="27"/>
                  </a:lnTo>
                  <a:lnTo>
                    <a:pt x="0" y="314"/>
                  </a:lnTo>
                  <a:lnTo>
                    <a:pt x="0" y="321"/>
                  </a:lnTo>
                  <a:lnTo>
                    <a:pt x="1" y="327"/>
                  </a:lnTo>
                  <a:lnTo>
                    <a:pt x="4" y="332"/>
                  </a:lnTo>
                  <a:lnTo>
                    <a:pt x="5" y="337"/>
                  </a:lnTo>
                  <a:lnTo>
                    <a:pt x="16" y="338"/>
                  </a:lnTo>
                  <a:lnTo>
                    <a:pt x="27" y="338"/>
                  </a:lnTo>
                  <a:lnTo>
                    <a:pt x="40" y="338"/>
                  </a:lnTo>
                  <a:lnTo>
                    <a:pt x="52" y="337"/>
                  </a:lnTo>
                  <a:lnTo>
                    <a:pt x="66" y="336"/>
                  </a:lnTo>
                  <a:lnTo>
                    <a:pt x="81" y="333"/>
                  </a:lnTo>
                  <a:lnTo>
                    <a:pt x="97" y="330"/>
                  </a:lnTo>
                  <a:lnTo>
                    <a:pt x="112" y="327"/>
                  </a:lnTo>
                  <a:lnTo>
                    <a:pt x="116" y="327"/>
                  </a:lnTo>
                  <a:lnTo>
                    <a:pt x="119" y="326"/>
                  </a:lnTo>
                  <a:lnTo>
                    <a:pt x="123" y="326"/>
                  </a:lnTo>
                  <a:lnTo>
                    <a:pt x="125" y="324"/>
                  </a:lnTo>
                  <a:lnTo>
                    <a:pt x="126" y="322"/>
                  </a:lnTo>
                  <a:lnTo>
                    <a:pt x="126" y="320"/>
                  </a:lnTo>
                  <a:lnTo>
                    <a:pt x="126" y="317"/>
                  </a:lnTo>
                  <a:lnTo>
                    <a:pt x="126" y="314"/>
                  </a:lnTo>
                  <a:lnTo>
                    <a:pt x="126" y="27"/>
                  </a:lnTo>
                  <a:lnTo>
                    <a:pt x="126" y="23"/>
                  </a:lnTo>
                  <a:lnTo>
                    <a:pt x="125" y="18"/>
                  </a:lnTo>
                  <a:lnTo>
                    <a:pt x="124" y="13"/>
                  </a:lnTo>
                  <a:lnTo>
                    <a:pt x="123" y="8"/>
                  </a:lnTo>
                  <a:close/>
                </a:path>
              </a:pathLst>
            </a:custGeom>
            <a:solidFill>
              <a:srgbClr val="FCA0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6" name="Freeform 719"/>
            <p:cNvSpPr>
              <a:spLocks/>
            </p:cNvSpPr>
            <p:nvPr/>
          </p:nvSpPr>
          <p:spPr bwMode="auto">
            <a:xfrm>
              <a:off x="1372" y="3"/>
              <a:ext cx="147" cy="213"/>
            </a:xfrm>
            <a:custGeom>
              <a:avLst/>
              <a:gdLst>
                <a:gd name="T0" fmla="*/ 255 w 109"/>
                <a:gd name="T1" fmla="*/ 2 h 338"/>
                <a:gd name="T2" fmla="*/ 251 w 109"/>
                <a:gd name="T3" fmla="*/ 2 h 338"/>
                <a:gd name="T4" fmla="*/ 244 w 109"/>
                <a:gd name="T5" fmla="*/ 2 h 338"/>
                <a:gd name="T6" fmla="*/ 233 w 109"/>
                <a:gd name="T7" fmla="*/ 1 h 338"/>
                <a:gd name="T8" fmla="*/ 228 w 109"/>
                <a:gd name="T9" fmla="*/ 1 h 338"/>
                <a:gd name="T10" fmla="*/ 197 w 109"/>
                <a:gd name="T11" fmla="*/ 1 h 338"/>
                <a:gd name="T12" fmla="*/ 169 w 109"/>
                <a:gd name="T13" fmla="*/ 1 h 338"/>
                <a:gd name="T14" fmla="*/ 135 w 109"/>
                <a:gd name="T15" fmla="*/ 1 h 338"/>
                <a:gd name="T16" fmla="*/ 111 w 109"/>
                <a:gd name="T17" fmla="*/ 0 h 338"/>
                <a:gd name="T18" fmla="*/ 85 w 109"/>
                <a:gd name="T19" fmla="*/ 0 h 338"/>
                <a:gd name="T20" fmla="*/ 63 w 109"/>
                <a:gd name="T21" fmla="*/ 0 h 338"/>
                <a:gd name="T22" fmla="*/ 42 w 109"/>
                <a:gd name="T23" fmla="*/ 0 h 338"/>
                <a:gd name="T24" fmla="*/ 20 w 109"/>
                <a:gd name="T25" fmla="*/ 0 h 338"/>
                <a:gd name="T26" fmla="*/ 9 w 109"/>
                <a:gd name="T27" fmla="*/ 2 h 338"/>
                <a:gd name="T28" fmla="*/ 5 w 109"/>
                <a:gd name="T29" fmla="*/ 3 h 338"/>
                <a:gd name="T30" fmla="*/ 0 w 109"/>
                <a:gd name="T31" fmla="*/ 5 h 338"/>
                <a:gd name="T32" fmla="*/ 0 w 109"/>
                <a:gd name="T33" fmla="*/ 7 h 338"/>
                <a:gd name="T34" fmla="*/ 0 w 109"/>
                <a:gd name="T35" fmla="*/ 79 h 338"/>
                <a:gd name="T36" fmla="*/ 0 w 109"/>
                <a:gd name="T37" fmla="*/ 80 h 338"/>
                <a:gd name="T38" fmla="*/ 1 w 109"/>
                <a:gd name="T39" fmla="*/ 82 h 338"/>
                <a:gd name="T40" fmla="*/ 9 w 109"/>
                <a:gd name="T41" fmla="*/ 83 h 338"/>
                <a:gd name="T42" fmla="*/ 15 w 109"/>
                <a:gd name="T43" fmla="*/ 84 h 338"/>
                <a:gd name="T44" fmla="*/ 40 w 109"/>
                <a:gd name="T45" fmla="*/ 84 h 338"/>
                <a:gd name="T46" fmla="*/ 63 w 109"/>
                <a:gd name="T47" fmla="*/ 84 h 338"/>
                <a:gd name="T48" fmla="*/ 90 w 109"/>
                <a:gd name="T49" fmla="*/ 84 h 338"/>
                <a:gd name="T50" fmla="*/ 120 w 109"/>
                <a:gd name="T51" fmla="*/ 84 h 338"/>
                <a:gd name="T52" fmla="*/ 155 w 109"/>
                <a:gd name="T53" fmla="*/ 83 h 338"/>
                <a:gd name="T54" fmla="*/ 186 w 109"/>
                <a:gd name="T55" fmla="*/ 83 h 338"/>
                <a:gd name="T56" fmla="*/ 220 w 109"/>
                <a:gd name="T57" fmla="*/ 83 h 338"/>
                <a:gd name="T58" fmla="*/ 255 w 109"/>
                <a:gd name="T59" fmla="*/ 82 h 338"/>
                <a:gd name="T60" fmla="*/ 260 w 109"/>
                <a:gd name="T61" fmla="*/ 82 h 338"/>
                <a:gd name="T62" fmla="*/ 262 w 109"/>
                <a:gd name="T63" fmla="*/ 82 h 338"/>
                <a:gd name="T64" fmla="*/ 262 w 109"/>
                <a:gd name="T65" fmla="*/ 82 h 338"/>
                <a:gd name="T66" fmla="*/ 266 w 109"/>
                <a:gd name="T67" fmla="*/ 82 h 338"/>
                <a:gd name="T68" fmla="*/ 266 w 109"/>
                <a:gd name="T69" fmla="*/ 81 h 338"/>
                <a:gd name="T70" fmla="*/ 267 w 109"/>
                <a:gd name="T71" fmla="*/ 80 h 338"/>
                <a:gd name="T72" fmla="*/ 267 w 109"/>
                <a:gd name="T73" fmla="*/ 79 h 338"/>
                <a:gd name="T74" fmla="*/ 267 w 109"/>
                <a:gd name="T75" fmla="*/ 79 h 338"/>
                <a:gd name="T76" fmla="*/ 267 w 109"/>
                <a:gd name="T77" fmla="*/ 7 h 338"/>
                <a:gd name="T78" fmla="*/ 267 w 109"/>
                <a:gd name="T79" fmla="*/ 6 h 338"/>
                <a:gd name="T80" fmla="*/ 266 w 109"/>
                <a:gd name="T81" fmla="*/ 4 h 338"/>
                <a:gd name="T82" fmla="*/ 260 w 109"/>
                <a:gd name="T83" fmla="*/ 3 h 338"/>
                <a:gd name="T84" fmla="*/ 255 w 109"/>
                <a:gd name="T85" fmla="*/ 2 h 338"/>
                <a:gd name="T86" fmla="*/ 255 w 109"/>
                <a:gd name="T87" fmla="*/ 2 h 33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9"/>
                <a:gd name="T133" fmla="*/ 0 h 338"/>
                <a:gd name="T134" fmla="*/ 109 w 109"/>
                <a:gd name="T135" fmla="*/ 338 h 33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9" h="338">
                  <a:moveTo>
                    <a:pt x="104" y="7"/>
                  </a:moveTo>
                  <a:lnTo>
                    <a:pt x="102" y="6"/>
                  </a:lnTo>
                  <a:lnTo>
                    <a:pt x="99" y="6"/>
                  </a:lnTo>
                  <a:lnTo>
                    <a:pt x="95" y="5"/>
                  </a:lnTo>
                  <a:lnTo>
                    <a:pt x="93" y="5"/>
                  </a:lnTo>
                  <a:lnTo>
                    <a:pt x="80" y="4"/>
                  </a:lnTo>
                  <a:lnTo>
                    <a:pt x="69" y="3"/>
                  </a:lnTo>
                  <a:lnTo>
                    <a:pt x="55" y="2"/>
                  </a:lnTo>
                  <a:lnTo>
                    <a:pt x="45" y="0"/>
                  </a:lnTo>
                  <a:lnTo>
                    <a:pt x="35" y="0"/>
                  </a:lnTo>
                  <a:lnTo>
                    <a:pt x="26" y="0"/>
                  </a:lnTo>
                  <a:lnTo>
                    <a:pt x="17" y="0"/>
                  </a:lnTo>
                  <a:lnTo>
                    <a:pt x="8" y="0"/>
                  </a:lnTo>
                  <a:lnTo>
                    <a:pt x="4" y="6"/>
                  </a:lnTo>
                  <a:lnTo>
                    <a:pt x="2" y="13"/>
                  </a:lnTo>
                  <a:lnTo>
                    <a:pt x="0" y="21"/>
                  </a:lnTo>
                  <a:lnTo>
                    <a:pt x="0" y="27"/>
                  </a:lnTo>
                  <a:lnTo>
                    <a:pt x="0" y="314"/>
                  </a:lnTo>
                  <a:lnTo>
                    <a:pt x="0" y="321"/>
                  </a:lnTo>
                  <a:lnTo>
                    <a:pt x="1" y="327"/>
                  </a:lnTo>
                  <a:lnTo>
                    <a:pt x="4" y="332"/>
                  </a:lnTo>
                  <a:lnTo>
                    <a:pt x="6" y="338"/>
                  </a:lnTo>
                  <a:lnTo>
                    <a:pt x="16" y="338"/>
                  </a:lnTo>
                  <a:lnTo>
                    <a:pt x="26" y="338"/>
                  </a:lnTo>
                  <a:lnTo>
                    <a:pt x="37" y="338"/>
                  </a:lnTo>
                  <a:lnTo>
                    <a:pt x="49" y="337"/>
                  </a:lnTo>
                  <a:lnTo>
                    <a:pt x="63" y="334"/>
                  </a:lnTo>
                  <a:lnTo>
                    <a:pt x="76" y="332"/>
                  </a:lnTo>
                  <a:lnTo>
                    <a:pt x="90" y="330"/>
                  </a:lnTo>
                  <a:lnTo>
                    <a:pt x="104" y="327"/>
                  </a:lnTo>
                  <a:lnTo>
                    <a:pt x="106" y="327"/>
                  </a:lnTo>
                  <a:lnTo>
                    <a:pt x="107" y="327"/>
                  </a:lnTo>
                  <a:lnTo>
                    <a:pt x="108" y="327"/>
                  </a:lnTo>
                  <a:lnTo>
                    <a:pt x="108" y="324"/>
                  </a:lnTo>
                  <a:lnTo>
                    <a:pt x="109" y="321"/>
                  </a:lnTo>
                  <a:lnTo>
                    <a:pt x="109" y="318"/>
                  </a:lnTo>
                  <a:lnTo>
                    <a:pt x="109" y="314"/>
                  </a:lnTo>
                  <a:lnTo>
                    <a:pt x="109" y="27"/>
                  </a:lnTo>
                  <a:lnTo>
                    <a:pt x="109" y="23"/>
                  </a:lnTo>
                  <a:lnTo>
                    <a:pt x="108" y="17"/>
                  </a:lnTo>
                  <a:lnTo>
                    <a:pt x="106" y="12"/>
                  </a:lnTo>
                  <a:lnTo>
                    <a:pt x="104" y="7"/>
                  </a:lnTo>
                  <a:close/>
                </a:path>
              </a:pathLst>
            </a:custGeom>
            <a:solidFill>
              <a:srgbClr val="F9AA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7" name="Freeform 720"/>
            <p:cNvSpPr>
              <a:spLocks/>
            </p:cNvSpPr>
            <p:nvPr/>
          </p:nvSpPr>
          <p:spPr bwMode="auto">
            <a:xfrm>
              <a:off x="1384" y="3"/>
              <a:ext cx="124" cy="213"/>
            </a:xfrm>
            <a:custGeom>
              <a:avLst/>
              <a:gdLst>
                <a:gd name="T0" fmla="*/ 210 w 92"/>
                <a:gd name="T1" fmla="*/ 1 h 338"/>
                <a:gd name="T2" fmla="*/ 209 w 92"/>
                <a:gd name="T3" fmla="*/ 1 h 338"/>
                <a:gd name="T4" fmla="*/ 209 w 92"/>
                <a:gd name="T5" fmla="*/ 1 h 338"/>
                <a:gd name="T6" fmla="*/ 209 w 92"/>
                <a:gd name="T7" fmla="*/ 1 h 338"/>
                <a:gd name="T8" fmla="*/ 205 w 92"/>
                <a:gd name="T9" fmla="*/ 1 h 338"/>
                <a:gd name="T10" fmla="*/ 178 w 92"/>
                <a:gd name="T11" fmla="*/ 1 h 338"/>
                <a:gd name="T12" fmla="*/ 155 w 92"/>
                <a:gd name="T13" fmla="*/ 1 h 338"/>
                <a:gd name="T14" fmla="*/ 129 w 92"/>
                <a:gd name="T15" fmla="*/ 1 h 338"/>
                <a:gd name="T16" fmla="*/ 104 w 92"/>
                <a:gd name="T17" fmla="*/ 1 h 338"/>
                <a:gd name="T18" fmla="*/ 80 w 92"/>
                <a:gd name="T19" fmla="*/ 0 h 338"/>
                <a:gd name="T20" fmla="*/ 58 w 92"/>
                <a:gd name="T21" fmla="*/ 0 h 338"/>
                <a:gd name="T22" fmla="*/ 40 w 92"/>
                <a:gd name="T23" fmla="*/ 0 h 338"/>
                <a:gd name="T24" fmla="*/ 20 w 92"/>
                <a:gd name="T25" fmla="*/ 0 h 338"/>
                <a:gd name="T26" fmla="*/ 12 w 92"/>
                <a:gd name="T27" fmla="*/ 2 h 338"/>
                <a:gd name="T28" fmla="*/ 5 w 92"/>
                <a:gd name="T29" fmla="*/ 3 h 338"/>
                <a:gd name="T30" fmla="*/ 1 w 92"/>
                <a:gd name="T31" fmla="*/ 5 h 338"/>
                <a:gd name="T32" fmla="*/ 0 w 92"/>
                <a:gd name="T33" fmla="*/ 7 h 338"/>
                <a:gd name="T34" fmla="*/ 0 w 92"/>
                <a:gd name="T35" fmla="*/ 79 h 338"/>
                <a:gd name="T36" fmla="*/ 0 w 92"/>
                <a:gd name="T37" fmla="*/ 81 h 338"/>
                <a:gd name="T38" fmla="*/ 1 w 92"/>
                <a:gd name="T39" fmla="*/ 82 h 338"/>
                <a:gd name="T40" fmla="*/ 7 w 92"/>
                <a:gd name="T41" fmla="*/ 83 h 338"/>
                <a:gd name="T42" fmla="*/ 15 w 92"/>
                <a:gd name="T43" fmla="*/ 84 h 338"/>
                <a:gd name="T44" fmla="*/ 36 w 92"/>
                <a:gd name="T45" fmla="*/ 84 h 338"/>
                <a:gd name="T46" fmla="*/ 58 w 92"/>
                <a:gd name="T47" fmla="*/ 84 h 338"/>
                <a:gd name="T48" fmla="*/ 84 w 92"/>
                <a:gd name="T49" fmla="*/ 84 h 338"/>
                <a:gd name="T50" fmla="*/ 108 w 92"/>
                <a:gd name="T51" fmla="*/ 84 h 338"/>
                <a:gd name="T52" fmla="*/ 135 w 92"/>
                <a:gd name="T53" fmla="*/ 83 h 338"/>
                <a:gd name="T54" fmla="*/ 162 w 92"/>
                <a:gd name="T55" fmla="*/ 83 h 338"/>
                <a:gd name="T56" fmla="*/ 193 w 92"/>
                <a:gd name="T57" fmla="*/ 83 h 338"/>
                <a:gd name="T58" fmla="*/ 224 w 92"/>
                <a:gd name="T59" fmla="*/ 82 h 338"/>
                <a:gd name="T60" fmla="*/ 225 w 92"/>
                <a:gd name="T61" fmla="*/ 81 h 338"/>
                <a:gd name="T62" fmla="*/ 225 w 92"/>
                <a:gd name="T63" fmla="*/ 81 h 338"/>
                <a:gd name="T64" fmla="*/ 225 w 92"/>
                <a:gd name="T65" fmla="*/ 79 h 338"/>
                <a:gd name="T66" fmla="*/ 225 w 92"/>
                <a:gd name="T67" fmla="*/ 79 h 338"/>
                <a:gd name="T68" fmla="*/ 225 w 92"/>
                <a:gd name="T69" fmla="*/ 7 h 338"/>
                <a:gd name="T70" fmla="*/ 225 w 92"/>
                <a:gd name="T71" fmla="*/ 6 h 338"/>
                <a:gd name="T72" fmla="*/ 224 w 92"/>
                <a:gd name="T73" fmla="*/ 4 h 338"/>
                <a:gd name="T74" fmla="*/ 218 w 92"/>
                <a:gd name="T75" fmla="*/ 3 h 338"/>
                <a:gd name="T76" fmla="*/ 210 w 92"/>
                <a:gd name="T77" fmla="*/ 1 h 338"/>
                <a:gd name="T78" fmla="*/ 210 w 92"/>
                <a:gd name="T79" fmla="*/ 1 h 3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2"/>
                <a:gd name="T121" fmla="*/ 0 h 338"/>
                <a:gd name="T122" fmla="*/ 92 w 92"/>
                <a:gd name="T123" fmla="*/ 338 h 33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2" h="338">
                  <a:moveTo>
                    <a:pt x="86" y="5"/>
                  </a:moveTo>
                  <a:lnTo>
                    <a:pt x="85" y="5"/>
                  </a:lnTo>
                  <a:lnTo>
                    <a:pt x="84" y="5"/>
                  </a:lnTo>
                  <a:lnTo>
                    <a:pt x="73" y="4"/>
                  </a:lnTo>
                  <a:lnTo>
                    <a:pt x="63" y="3"/>
                  </a:lnTo>
                  <a:lnTo>
                    <a:pt x="53" y="2"/>
                  </a:lnTo>
                  <a:lnTo>
                    <a:pt x="42" y="2"/>
                  </a:lnTo>
                  <a:lnTo>
                    <a:pt x="33" y="0"/>
                  </a:lnTo>
                  <a:lnTo>
                    <a:pt x="24" y="0"/>
                  </a:lnTo>
                  <a:lnTo>
                    <a:pt x="16" y="0"/>
                  </a:lnTo>
                  <a:lnTo>
                    <a:pt x="8" y="0"/>
                  </a:lnTo>
                  <a:lnTo>
                    <a:pt x="5" y="6"/>
                  </a:lnTo>
                  <a:lnTo>
                    <a:pt x="2" y="13"/>
                  </a:lnTo>
                  <a:lnTo>
                    <a:pt x="1" y="21"/>
                  </a:lnTo>
                  <a:lnTo>
                    <a:pt x="0" y="27"/>
                  </a:lnTo>
                  <a:lnTo>
                    <a:pt x="0" y="314"/>
                  </a:lnTo>
                  <a:lnTo>
                    <a:pt x="0" y="322"/>
                  </a:lnTo>
                  <a:lnTo>
                    <a:pt x="1" y="328"/>
                  </a:lnTo>
                  <a:lnTo>
                    <a:pt x="3" y="332"/>
                  </a:lnTo>
                  <a:lnTo>
                    <a:pt x="6" y="338"/>
                  </a:lnTo>
                  <a:lnTo>
                    <a:pt x="15" y="338"/>
                  </a:lnTo>
                  <a:lnTo>
                    <a:pt x="24" y="338"/>
                  </a:lnTo>
                  <a:lnTo>
                    <a:pt x="34" y="337"/>
                  </a:lnTo>
                  <a:lnTo>
                    <a:pt x="44" y="337"/>
                  </a:lnTo>
                  <a:lnTo>
                    <a:pt x="55" y="334"/>
                  </a:lnTo>
                  <a:lnTo>
                    <a:pt x="66" y="333"/>
                  </a:lnTo>
                  <a:lnTo>
                    <a:pt x="79" y="331"/>
                  </a:lnTo>
                  <a:lnTo>
                    <a:pt x="91" y="329"/>
                  </a:lnTo>
                  <a:lnTo>
                    <a:pt x="92" y="326"/>
                  </a:lnTo>
                  <a:lnTo>
                    <a:pt x="92" y="322"/>
                  </a:lnTo>
                  <a:lnTo>
                    <a:pt x="92" y="318"/>
                  </a:lnTo>
                  <a:lnTo>
                    <a:pt x="92" y="314"/>
                  </a:lnTo>
                  <a:lnTo>
                    <a:pt x="92" y="27"/>
                  </a:lnTo>
                  <a:lnTo>
                    <a:pt x="92" y="22"/>
                  </a:lnTo>
                  <a:lnTo>
                    <a:pt x="91" y="15"/>
                  </a:lnTo>
                  <a:lnTo>
                    <a:pt x="89" y="11"/>
                  </a:lnTo>
                  <a:lnTo>
                    <a:pt x="86" y="5"/>
                  </a:lnTo>
                  <a:close/>
                </a:path>
              </a:pathLst>
            </a:custGeom>
            <a:solidFill>
              <a:srgbClr val="F7B7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8" name="Freeform 721"/>
            <p:cNvSpPr>
              <a:spLocks/>
            </p:cNvSpPr>
            <p:nvPr/>
          </p:nvSpPr>
          <p:spPr bwMode="auto">
            <a:xfrm>
              <a:off x="1395" y="3"/>
              <a:ext cx="102" cy="213"/>
            </a:xfrm>
            <a:custGeom>
              <a:avLst/>
              <a:gdLst>
                <a:gd name="T0" fmla="*/ 23 w 76"/>
                <a:gd name="T1" fmla="*/ 0 h 338"/>
                <a:gd name="T2" fmla="*/ 38 w 76"/>
                <a:gd name="T3" fmla="*/ 0 h 338"/>
                <a:gd name="T4" fmla="*/ 54 w 76"/>
                <a:gd name="T5" fmla="*/ 0 h 338"/>
                <a:gd name="T6" fmla="*/ 70 w 76"/>
                <a:gd name="T7" fmla="*/ 0 h 338"/>
                <a:gd name="T8" fmla="*/ 86 w 76"/>
                <a:gd name="T9" fmla="*/ 1 h 338"/>
                <a:gd name="T10" fmla="*/ 109 w 76"/>
                <a:gd name="T11" fmla="*/ 1 h 338"/>
                <a:gd name="T12" fmla="*/ 127 w 76"/>
                <a:gd name="T13" fmla="*/ 1 h 338"/>
                <a:gd name="T14" fmla="*/ 148 w 76"/>
                <a:gd name="T15" fmla="*/ 1 h 338"/>
                <a:gd name="T16" fmla="*/ 168 w 76"/>
                <a:gd name="T17" fmla="*/ 1 h 338"/>
                <a:gd name="T18" fmla="*/ 174 w 76"/>
                <a:gd name="T19" fmla="*/ 3 h 338"/>
                <a:gd name="T20" fmla="*/ 179 w 76"/>
                <a:gd name="T21" fmla="*/ 4 h 338"/>
                <a:gd name="T22" fmla="*/ 183 w 76"/>
                <a:gd name="T23" fmla="*/ 6 h 338"/>
                <a:gd name="T24" fmla="*/ 184 w 76"/>
                <a:gd name="T25" fmla="*/ 7 h 338"/>
                <a:gd name="T26" fmla="*/ 184 w 76"/>
                <a:gd name="T27" fmla="*/ 79 h 338"/>
                <a:gd name="T28" fmla="*/ 184 w 76"/>
                <a:gd name="T29" fmla="*/ 80 h 338"/>
                <a:gd name="T30" fmla="*/ 183 w 76"/>
                <a:gd name="T31" fmla="*/ 81 h 338"/>
                <a:gd name="T32" fmla="*/ 179 w 76"/>
                <a:gd name="T33" fmla="*/ 82 h 338"/>
                <a:gd name="T34" fmla="*/ 177 w 76"/>
                <a:gd name="T35" fmla="*/ 83 h 338"/>
                <a:gd name="T36" fmla="*/ 154 w 76"/>
                <a:gd name="T37" fmla="*/ 83 h 338"/>
                <a:gd name="T38" fmla="*/ 133 w 76"/>
                <a:gd name="T39" fmla="*/ 83 h 338"/>
                <a:gd name="T40" fmla="*/ 111 w 76"/>
                <a:gd name="T41" fmla="*/ 83 h 338"/>
                <a:gd name="T42" fmla="*/ 90 w 76"/>
                <a:gd name="T43" fmla="*/ 84 h 338"/>
                <a:gd name="T44" fmla="*/ 70 w 76"/>
                <a:gd name="T45" fmla="*/ 84 h 338"/>
                <a:gd name="T46" fmla="*/ 51 w 76"/>
                <a:gd name="T47" fmla="*/ 84 h 338"/>
                <a:gd name="T48" fmla="*/ 31 w 76"/>
                <a:gd name="T49" fmla="*/ 84 h 338"/>
                <a:gd name="T50" fmla="*/ 16 w 76"/>
                <a:gd name="T51" fmla="*/ 84 h 338"/>
                <a:gd name="T52" fmla="*/ 9 w 76"/>
                <a:gd name="T53" fmla="*/ 83 h 338"/>
                <a:gd name="T54" fmla="*/ 5 w 76"/>
                <a:gd name="T55" fmla="*/ 82 h 338"/>
                <a:gd name="T56" fmla="*/ 1 w 76"/>
                <a:gd name="T57" fmla="*/ 81 h 338"/>
                <a:gd name="T58" fmla="*/ 0 w 76"/>
                <a:gd name="T59" fmla="*/ 79 h 338"/>
                <a:gd name="T60" fmla="*/ 0 w 76"/>
                <a:gd name="T61" fmla="*/ 7 h 338"/>
                <a:gd name="T62" fmla="*/ 1 w 76"/>
                <a:gd name="T63" fmla="*/ 5 h 338"/>
                <a:gd name="T64" fmla="*/ 7 w 76"/>
                <a:gd name="T65" fmla="*/ 3 h 338"/>
                <a:gd name="T66" fmla="*/ 15 w 76"/>
                <a:gd name="T67" fmla="*/ 2 h 338"/>
                <a:gd name="T68" fmla="*/ 23 w 76"/>
                <a:gd name="T69" fmla="*/ 0 h 338"/>
                <a:gd name="T70" fmla="*/ 23 w 76"/>
                <a:gd name="T71" fmla="*/ 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6"/>
                <a:gd name="T109" fmla="*/ 0 h 338"/>
                <a:gd name="T110" fmla="*/ 76 w 76"/>
                <a:gd name="T111" fmla="*/ 338 h 3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6" h="338">
                  <a:moveTo>
                    <a:pt x="10" y="0"/>
                  </a:moveTo>
                  <a:lnTo>
                    <a:pt x="16" y="0"/>
                  </a:lnTo>
                  <a:lnTo>
                    <a:pt x="22" y="0"/>
                  </a:lnTo>
                  <a:lnTo>
                    <a:pt x="29" y="0"/>
                  </a:lnTo>
                  <a:lnTo>
                    <a:pt x="36" y="2"/>
                  </a:lnTo>
                  <a:lnTo>
                    <a:pt x="45" y="2"/>
                  </a:lnTo>
                  <a:lnTo>
                    <a:pt x="53" y="3"/>
                  </a:lnTo>
                  <a:lnTo>
                    <a:pt x="61" y="3"/>
                  </a:lnTo>
                  <a:lnTo>
                    <a:pt x="69" y="4"/>
                  </a:lnTo>
                  <a:lnTo>
                    <a:pt x="72" y="9"/>
                  </a:lnTo>
                  <a:lnTo>
                    <a:pt x="74" y="15"/>
                  </a:lnTo>
                  <a:lnTo>
                    <a:pt x="75" y="22"/>
                  </a:lnTo>
                  <a:lnTo>
                    <a:pt x="76" y="27"/>
                  </a:lnTo>
                  <a:lnTo>
                    <a:pt x="76" y="314"/>
                  </a:lnTo>
                  <a:lnTo>
                    <a:pt x="76" y="320"/>
                  </a:lnTo>
                  <a:lnTo>
                    <a:pt x="75" y="323"/>
                  </a:lnTo>
                  <a:lnTo>
                    <a:pt x="74" y="327"/>
                  </a:lnTo>
                  <a:lnTo>
                    <a:pt x="73" y="330"/>
                  </a:lnTo>
                  <a:lnTo>
                    <a:pt x="64" y="332"/>
                  </a:lnTo>
                  <a:lnTo>
                    <a:pt x="55" y="333"/>
                  </a:lnTo>
                  <a:lnTo>
                    <a:pt x="46" y="334"/>
                  </a:lnTo>
                  <a:lnTo>
                    <a:pt x="37" y="336"/>
                  </a:lnTo>
                  <a:lnTo>
                    <a:pt x="29" y="337"/>
                  </a:lnTo>
                  <a:lnTo>
                    <a:pt x="21" y="338"/>
                  </a:lnTo>
                  <a:lnTo>
                    <a:pt x="13" y="338"/>
                  </a:lnTo>
                  <a:lnTo>
                    <a:pt x="7" y="338"/>
                  </a:lnTo>
                  <a:lnTo>
                    <a:pt x="4" y="333"/>
                  </a:lnTo>
                  <a:lnTo>
                    <a:pt x="2" y="328"/>
                  </a:lnTo>
                  <a:lnTo>
                    <a:pt x="1" y="322"/>
                  </a:lnTo>
                  <a:lnTo>
                    <a:pt x="0" y="314"/>
                  </a:lnTo>
                  <a:lnTo>
                    <a:pt x="0" y="27"/>
                  </a:lnTo>
                  <a:lnTo>
                    <a:pt x="1" y="20"/>
                  </a:lnTo>
                  <a:lnTo>
                    <a:pt x="3" y="12"/>
                  </a:lnTo>
                  <a:lnTo>
                    <a:pt x="6" y="6"/>
                  </a:lnTo>
                  <a:lnTo>
                    <a:pt x="10" y="0"/>
                  </a:lnTo>
                  <a:close/>
                </a:path>
              </a:pathLst>
            </a:custGeom>
            <a:solidFill>
              <a:srgbClr val="F7C1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9" name="Freeform 722"/>
            <p:cNvSpPr>
              <a:spLocks/>
            </p:cNvSpPr>
            <p:nvPr/>
          </p:nvSpPr>
          <p:spPr bwMode="auto">
            <a:xfrm>
              <a:off x="1406" y="3"/>
              <a:ext cx="80" cy="213"/>
            </a:xfrm>
            <a:custGeom>
              <a:avLst/>
              <a:gdLst>
                <a:gd name="T0" fmla="*/ 31 w 60"/>
                <a:gd name="T1" fmla="*/ 0 h 338"/>
                <a:gd name="T2" fmla="*/ 43 w 60"/>
                <a:gd name="T3" fmla="*/ 0 h 338"/>
                <a:gd name="T4" fmla="*/ 52 w 60"/>
                <a:gd name="T5" fmla="*/ 1 h 338"/>
                <a:gd name="T6" fmla="*/ 63 w 60"/>
                <a:gd name="T7" fmla="*/ 1 h 338"/>
                <a:gd name="T8" fmla="*/ 71 w 60"/>
                <a:gd name="T9" fmla="*/ 1 h 338"/>
                <a:gd name="T10" fmla="*/ 85 w 60"/>
                <a:gd name="T11" fmla="*/ 1 h 338"/>
                <a:gd name="T12" fmla="*/ 95 w 60"/>
                <a:gd name="T13" fmla="*/ 1 h 338"/>
                <a:gd name="T14" fmla="*/ 108 w 60"/>
                <a:gd name="T15" fmla="*/ 1 h 338"/>
                <a:gd name="T16" fmla="*/ 119 w 60"/>
                <a:gd name="T17" fmla="*/ 1 h 338"/>
                <a:gd name="T18" fmla="*/ 129 w 60"/>
                <a:gd name="T19" fmla="*/ 2 h 338"/>
                <a:gd name="T20" fmla="*/ 135 w 60"/>
                <a:gd name="T21" fmla="*/ 3 h 338"/>
                <a:gd name="T22" fmla="*/ 140 w 60"/>
                <a:gd name="T23" fmla="*/ 5 h 338"/>
                <a:gd name="T24" fmla="*/ 143 w 60"/>
                <a:gd name="T25" fmla="*/ 7 h 338"/>
                <a:gd name="T26" fmla="*/ 143 w 60"/>
                <a:gd name="T27" fmla="*/ 79 h 338"/>
                <a:gd name="T28" fmla="*/ 143 w 60"/>
                <a:gd name="T29" fmla="*/ 80 h 338"/>
                <a:gd name="T30" fmla="*/ 140 w 60"/>
                <a:gd name="T31" fmla="*/ 81 h 338"/>
                <a:gd name="T32" fmla="*/ 135 w 60"/>
                <a:gd name="T33" fmla="*/ 82 h 338"/>
                <a:gd name="T34" fmla="*/ 133 w 60"/>
                <a:gd name="T35" fmla="*/ 83 h 338"/>
                <a:gd name="T36" fmla="*/ 116 w 60"/>
                <a:gd name="T37" fmla="*/ 83 h 338"/>
                <a:gd name="T38" fmla="*/ 105 w 60"/>
                <a:gd name="T39" fmla="*/ 83 h 338"/>
                <a:gd name="T40" fmla="*/ 91 w 60"/>
                <a:gd name="T41" fmla="*/ 84 h 338"/>
                <a:gd name="T42" fmla="*/ 71 w 60"/>
                <a:gd name="T43" fmla="*/ 84 h 338"/>
                <a:gd name="T44" fmla="*/ 57 w 60"/>
                <a:gd name="T45" fmla="*/ 84 h 338"/>
                <a:gd name="T46" fmla="*/ 44 w 60"/>
                <a:gd name="T47" fmla="*/ 84 h 338"/>
                <a:gd name="T48" fmla="*/ 33 w 60"/>
                <a:gd name="T49" fmla="*/ 84 h 338"/>
                <a:gd name="T50" fmla="*/ 21 w 60"/>
                <a:gd name="T51" fmla="*/ 84 h 338"/>
                <a:gd name="T52" fmla="*/ 12 w 60"/>
                <a:gd name="T53" fmla="*/ 83 h 338"/>
                <a:gd name="T54" fmla="*/ 5 w 60"/>
                <a:gd name="T55" fmla="*/ 82 h 338"/>
                <a:gd name="T56" fmla="*/ 1 w 60"/>
                <a:gd name="T57" fmla="*/ 81 h 338"/>
                <a:gd name="T58" fmla="*/ 0 w 60"/>
                <a:gd name="T59" fmla="*/ 79 h 338"/>
                <a:gd name="T60" fmla="*/ 0 w 60"/>
                <a:gd name="T61" fmla="*/ 7 h 338"/>
                <a:gd name="T62" fmla="*/ 1 w 60"/>
                <a:gd name="T63" fmla="*/ 5 h 338"/>
                <a:gd name="T64" fmla="*/ 7 w 60"/>
                <a:gd name="T65" fmla="*/ 3 h 338"/>
                <a:gd name="T66" fmla="*/ 20 w 60"/>
                <a:gd name="T67" fmla="*/ 1 h 338"/>
                <a:gd name="T68" fmla="*/ 31 w 60"/>
                <a:gd name="T69" fmla="*/ 0 h 338"/>
                <a:gd name="T70" fmla="*/ 31 w 60"/>
                <a:gd name="T71" fmla="*/ 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0"/>
                <a:gd name="T109" fmla="*/ 0 h 338"/>
                <a:gd name="T110" fmla="*/ 60 w 60"/>
                <a:gd name="T111" fmla="*/ 338 h 3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0" h="338">
                  <a:moveTo>
                    <a:pt x="13" y="0"/>
                  </a:moveTo>
                  <a:lnTo>
                    <a:pt x="18" y="0"/>
                  </a:lnTo>
                  <a:lnTo>
                    <a:pt x="22" y="2"/>
                  </a:lnTo>
                  <a:lnTo>
                    <a:pt x="26" y="2"/>
                  </a:lnTo>
                  <a:lnTo>
                    <a:pt x="30" y="2"/>
                  </a:lnTo>
                  <a:lnTo>
                    <a:pt x="36" y="2"/>
                  </a:lnTo>
                  <a:lnTo>
                    <a:pt x="40" y="2"/>
                  </a:lnTo>
                  <a:lnTo>
                    <a:pt x="46" y="3"/>
                  </a:lnTo>
                  <a:lnTo>
                    <a:pt x="50" y="3"/>
                  </a:lnTo>
                  <a:lnTo>
                    <a:pt x="55" y="7"/>
                  </a:lnTo>
                  <a:lnTo>
                    <a:pt x="57" y="13"/>
                  </a:lnTo>
                  <a:lnTo>
                    <a:pt x="59" y="21"/>
                  </a:lnTo>
                  <a:lnTo>
                    <a:pt x="60" y="27"/>
                  </a:lnTo>
                  <a:lnTo>
                    <a:pt x="60" y="314"/>
                  </a:lnTo>
                  <a:lnTo>
                    <a:pt x="60" y="320"/>
                  </a:lnTo>
                  <a:lnTo>
                    <a:pt x="59" y="324"/>
                  </a:lnTo>
                  <a:lnTo>
                    <a:pt x="57" y="329"/>
                  </a:lnTo>
                  <a:lnTo>
                    <a:pt x="56" y="332"/>
                  </a:lnTo>
                  <a:lnTo>
                    <a:pt x="49" y="333"/>
                  </a:lnTo>
                  <a:lnTo>
                    <a:pt x="44" y="334"/>
                  </a:lnTo>
                  <a:lnTo>
                    <a:pt x="38" y="336"/>
                  </a:lnTo>
                  <a:lnTo>
                    <a:pt x="30" y="336"/>
                  </a:lnTo>
                  <a:lnTo>
                    <a:pt x="24" y="337"/>
                  </a:lnTo>
                  <a:lnTo>
                    <a:pt x="19" y="337"/>
                  </a:lnTo>
                  <a:lnTo>
                    <a:pt x="14" y="338"/>
                  </a:lnTo>
                  <a:lnTo>
                    <a:pt x="9" y="338"/>
                  </a:lnTo>
                  <a:lnTo>
                    <a:pt x="5" y="333"/>
                  </a:lnTo>
                  <a:lnTo>
                    <a:pt x="2" y="328"/>
                  </a:lnTo>
                  <a:lnTo>
                    <a:pt x="1" y="322"/>
                  </a:lnTo>
                  <a:lnTo>
                    <a:pt x="0" y="314"/>
                  </a:lnTo>
                  <a:lnTo>
                    <a:pt x="0" y="27"/>
                  </a:lnTo>
                  <a:lnTo>
                    <a:pt x="1" y="20"/>
                  </a:lnTo>
                  <a:lnTo>
                    <a:pt x="3" y="12"/>
                  </a:lnTo>
                  <a:lnTo>
                    <a:pt x="8" y="5"/>
                  </a:lnTo>
                  <a:lnTo>
                    <a:pt x="13" y="0"/>
                  </a:lnTo>
                  <a:close/>
                </a:path>
              </a:pathLst>
            </a:custGeom>
            <a:solidFill>
              <a:srgbClr val="F9CE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0" name="Freeform 723"/>
            <p:cNvSpPr>
              <a:spLocks/>
            </p:cNvSpPr>
            <p:nvPr/>
          </p:nvSpPr>
          <p:spPr bwMode="auto">
            <a:xfrm>
              <a:off x="1416" y="6"/>
              <a:ext cx="61" cy="209"/>
            </a:xfrm>
            <a:custGeom>
              <a:avLst/>
              <a:gdLst>
                <a:gd name="T0" fmla="*/ 92 w 45"/>
                <a:gd name="T1" fmla="*/ 82 h 332"/>
                <a:gd name="T2" fmla="*/ 77 w 45"/>
                <a:gd name="T3" fmla="*/ 82 h 332"/>
                <a:gd name="T4" fmla="*/ 62 w 45"/>
                <a:gd name="T5" fmla="*/ 82 h 332"/>
                <a:gd name="T6" fmla="*/ 47 w 45"/>
                <a:gd name="T7" fmla="*/ 83 h 332"/>
                <a:gd name="T8" fmla="*/ 30 w 45"/>
                <a:gd name="T9" fmla="*/ 83 h 332"/>
                <a:gd name="T10" fmla="*/ 20 w 45"/>
                <a:gd name="T11" fmla="*/ 82 h 332"/>
                <a:gd name="T12" fmla="*/ 7 w 45"/>
                <a:gd name="T13" fmla="*/ 81 h 332"/>
                <a:gd name="T14" fmla="*/ 1 w 45"/>
                <a:gd name="T15" fmla="*/ 79 h 332"/>
                <a:gd name="T16" fmla="*/ 0 w 45"/>
                <a:gd name="T17" fmla="*/ 77 h 332"/>
                <a:gd name="T18" fmla="*/ 0 w 45"/>
                <a:gd name="T19" fmla="*/ 6 h 332"/>
                <a:gd name="T20" fmla="*/ 1 w 45"/>
                <a:gd name="T21" fmla="*/ 3 h 332"/>
                <a:gd name="T22" fmla="*/ 12 w 45"/>
                <a:gd name="T23" fmla="*/ 2 h 332"/>
                <a:gd name="T24" fmla="*/ 27 w 45"/>
                <a:gd name="T25" fmla="*/ 1 h 332"/>
                <a:gd name="T26" fmla="*/ 45 w 45"/>
                <a:gd name="T27" fmla="*/ 0 h 332"/>
                <a:gd name="T28" fmla="*/ 68 w 45"/>
                <a:gd name="T29" fmla="*/ 0 h 332"/>
                <a:gd name="T30" fmla="*/ 83 w 45"/>
                <a:gd name="T31" fmla="*/ 1 h 332"/>
                <a:gd name="T32" fmla="*/ 98 w 45"/>
                <a:gd name="T33" fmla="*/ 2 h 332"/>
                <a:gd name="T34" fmla="*/ 107 w 45"/>
                <a:gd name="T35" fmla="*/ 3 h 332"/>
                <a:gd name="T36" fmla="*/ 113 w 45"/>
                <a:gd name="T37" fmla="*/ 6 h 332"/>
                <a:gd name="T38" fmla="*/ 113 w 45"/>
                <a:gd name="T39" fmla="*/ 77 h 332"/>
                <a:gd name="T40" fmla="*/ 107 w 45"/>
                <a:gd name="T41" fmla="*/ 79 h 332"/>
                <a:gd name="T42" fmla="*/ 104 w 45"/>
                <a:gd name="T43" fmla="*/ 81 h 332"/>
                <a:gd name="T44" fmla="*/ 99 w 45"/>
                <a:gd name="T45" fmla="*/ 81 h 332"/>
                <a:gd name="T46" fmla="*/ 92 w 45"/>
                <a:gd name="T47" fmla="*/ 82 h 332"/>
                <a:gd name="T48" fmla="*/ 92 w 45"/>
                <a:gd name="T49" fmla="*/ 82 h 33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5"/>
                <a:gd name="T76" fmla="*/ 0 h 332"/>
                <a:gd name="T77" fmla="*/ 45 w 45"/>
                <a:gd name="T78" fmla="*/ 332 h 33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5" h="332">
                  <a:moveTo>
                    <a:pt x="37" y="329"/>
                  </a:moveTo>
                  <a:lnTo>
                    <a:pt x="31" y="331"/>
                  </a:lnTo>
                  <a:lnTo>
                    <a:pt x="25" y="331"/>
                  </a:lnTo>
                  <a:lnTo>
                    <a:pt x="19" y="332"/>
                  </a:lnTo>
                  <a:lnTo>
                    <a:pt x="12" y="332"/>
                  </a:lnTo>
                  <a:lnTo>
                    <a:pt x="8" y="328"/>
                  </a:lnTo>
                  <a:lnTo>
                    <a:pt x="3" y="324"/>
                  </a:lnTo>
                  <a:lnTo>
                    <a:pt x="1" y="317"/>
                  </a:lnTo>
                  <a:lnTo>
                    <a:pt x="0" y="309"/>
                  </a:lnTo>
                  <a:lnTo>
                    <a:pt x="0" y="22"/>
                  </a:lnTo>
                  <a:lnTo>
                    <a:pt x="1" y="13"/>
                  </a:lnTo>
                  <a:lnTo>
                    <a:pt x="5" y="6"/>
                  </a:lnTo>
                  <a:lnTo>
                    <a:pt x="11" y="1"/>
                  </a:lnTo>
                  <a:lnTo>
                    <a:pt x="18" y="0"/>
                  </a:lnTo>
                  <a:lnTo>
                    <a:pt x="27" y="0"/>
                  </a:lnTo>
                  <a:lnTo>
                    <a:pt x="33" y="1"/>
                  </a:lnTo>
                  <a:lnTo>
                    <a:pt x="39" y="6"/>
                  </a:lnTo>
                  <a:lnTo>
                    <a:pt x="43" y="13"/>
                  </a:lnTo>
                  <a:lnTo>
                    <a:pt x="45" y="22"/>
                  </a:lnTo>
                  <a:lnTo>
                    <a:pt x="45" y="309"/>
                  </a:lnTo>
                  <a:lnTo>
                    <a:pt x="43" y="316"/>
                  </a:lnTo>
                  <a:lnTo>
                    <a:pt x="42" y="322"/>
                  </a:lnTo>
                  <a:lnTo>
                    <a:pt x="40" y="326"/>
                  </a:lnTo>
                  <a:lnTo>
                    <a:pt x="37" y="329"/>
                  </a:lnTo>
                  <a:close/>
                </a:path>
              </a:pathLst>
            </a:custGeom>
            <a:solidFill>
              <a:srgbClr val="F9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1" name="Freeform 724"/>
            <p:cNvSpPr>
              <a:spLocks/>
            </p:cNvSpPr>
            <p:nvPr/>
          </p:nvSpPr>
          <p:spPr bwMode="auto">
            <a:xfrm>
              <a:off x="1427" y="10"/>
              <a:ext cx="39" cy="201"/>
            </a:xfrm>
            <a:custGeom>
              <a:avLst/>
              <a:gdLst>
                <a:gd name="T0" fmla="*/ 23 w 29"/>
                <a:gd name="T1" fmla="*/ 0 h 319"/>
                <a:gd name="T2" fmla="*/ 47 w 29"/>
                <a:gd name="T3" fmla="*/ 0 h 319"/>
                <a:gd name="T4" fmla="*/ 56 w 29"/>
                <a:gd name="T5" fmla="*/ 1 h 319"/>
                <a:gd name="T6" fmla="*/ 62 w 29"/>
                <a:gd name="T7" fmla="*/ 1 h 319"/>
                <a:gd name="T8" fmla="*/ 69 w 29"/>
                <a:gd name="T9" fmla="*/ 3 h 319"/>
                <a:gd name="T10" fmla="*/ 70 w 29"/>
                <a:gd name="T11" fmla="*/ 4 h 319"/>
                <a:gd name="T12" fmla="*/ 70 w 29"/>
                <a:gd name="T13" fmla="*/ 76 h 319"/>
                <a:gd name="T14" fmla="*/ 69 w 29"/>
                <a:gd name="T15" fmla="*/ 78 h 319"/>
                <a:gd name="T16" fmla="*/ 62 w 29"/>
                <a:gd name="T17" fmla="*/ 79 h 319"/>
                <a:gd name="T18" fmla="*/ 56 w 29"/>
                <a:gd name="T19" fmla="*/ 79 h 319"/>
                <a:gd name="T20" fmla="*/ 47 w 29"/>
                <a:gd name="T21" fmla="*/ 80 h 319"/>
                <a:gd name="T22" fmla="*/ 23 w 29"/>
                <a:gd name="T23" fmla="*/ 80 h 319"/>
                <a:gd name="T24" fmla="*/ 12 w 29"/>
                <a:gd name="T25" fmla="*/ 79 h 319"/>
                <a:gd name="T26" fmla="*/ 7 w 29"/>
                <a:gd name="T27" fmla="*/ 79 h 319"/>
                <a:gd name="T28" fmla="*/ 1 w 29"/>
                <a:gd name="T29" fmla="*/ 78 h 319"/>
                <a:gd name="T30" fmla="*/ 0 w 29"/>
                <a:gd name="T31" fmla="*/ 76 h 319"/>
                <a:gd name="T32" fmla="*/ 0 w 29"/>
                <a:gd name="T33" fmla="*/ 4 h 319"/>
                <a:gd name="T34" fmla="*/ 1 w 29"/>
                <a:gd name="T35" fmla="*/ 3 h 319"/>
                <a:gd name="T36" fmla="*/ 7 w 29"/>
                <a:gd name="T37" fmla="*/ 1 h 319"/>
                <a:gd name="T38" fmla="*/ 12 w 29"/>
                <a:gd name="T39" fmla="*/ 1 h 319"/>
                <a:gd name="T40" fmla="*/ 23 w 29"/>
                <a:gd name="T41" fmla="*/ 0 h 319"/>
                <a:gd name="T42" fmla="*/ 23 w 29"/>
                <a:gd name="T43" fmla="*/ 0 h 3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319"/>
                <a:gd name="T68" fmla="*/ 29 w 29"/>
                <a:gd name="T69" fmla="*/ 319 h 31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319">
                  <a:moveTo>
                    <a:pt x="10" y="0"/>
                  </a:moveTo>
                  <a:lnTo>
                    <a:pt x="19" y="0"/>
                  </a:lnTo>
                  <a:lnTo>
                    <a:pt x="23" y="1"/>
                  </a:lnTo>
                  <a:lnTo>
                    <a:pt x="25" y="5"/>
                  </a:lnTo>
                  <a:lnTo>
                    <a:pt x="28" y="10"/>
                  </a:lnTo>
                  <a:lnTo>
                    <a:pt x="29" y="15"/>
                  </a:lnTo>
                  <a:lnTo>
                    <a:pt x="29" y="302"/>
                  </a:lnTo>
                  <a:lnTo>
                    <a:pt x="28" y="310"/>
                  </a:lnTo>
                  <a:lnTo>
                    <a:pt x="25" y="315"/>
                  </a:lnTo>
                  <a:lnTo>
                    <a:pt x="23" y="318"/>
                  </a:lnTo>
                  <a:lnTo>
                    <a:pt x="19" y="319"/>
                  </a:lnTo>
                  <a:lnTo>
                    <a:pt x="10" y="319"/>
                  </a:lnTo>
                  <a:lnTo>
                    <a:pt x="5" y="318"/>
                  </a:lnTo>
                  <a:lnTo>
                    <a:pt x="3" y="315"/>
                  </a:lnTo>
                  <a:lnTo>
                    <a:pt x="1" y="310"/>
                  </a:lnTo>
                  <a:lnTo>
                    <a:pt x="0" y="302"/>
                  </a:lnTo>
                  <a:lnTo>
                    <a:pt x="0" y="15"/>
                  </a:lnTo>
                  <a:lnTo>
                    <a:pt x="1" y="10"/>
                  </a:lnTo>
                  <a:lnTo>
                    <a:pt x="3" y="5"/>
                  </a:lnTo>
                  <a:lnTo>
                    <a:pt x="5" y="1"/>
                  </a:lnTo>
                  <a:lnTo>
                    <a:pt x="10" y="0"/>
                  </a:lnTo>
                  <a:close/>
                </a:path>
              </a:pathLst>
            </a:custGeom>
            <a:solidFill>
              <a:srgbClr val="F7E5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2" name="Freeform 725"/>
            <p:cNvSpPr>
              <a:spLocks/>
            </p:cNvSpPr>
            <p:nvPr/>
          </p:nvSpPr>
          <p:spPr bwMode="auto">
            <a:xfrm>
              <a:off x="1438" y="16"/>
              <a:ext cx="17" cy="190"/>
            </a:xfrm>
            <a:custGeom>
              <a:avLst/>
              <a:gdLst>
                <a:gd name="T0" fmla="*/ 5 w 13"/>
                <a:gd name="T1" fmla="*/ 0 h 302"/>
                <a:gd name="T2" fmla="*/ 24 w 13"/>
                <a:gd name="T3" fmla="*/ 0 h 302"/>
                <a:gd name="T4" fmla="*/ 27 w 13"/>
                <a:gd name="T5" fmla="*/ 1 h 302"/>
                <a:gd name="T6" fmla="*/ 27 w 13"/>
                <a:gd name="T7" fmla="*/ 1 h 302"/>
                <a:gd name="T8" fmla="*/ 29 w 13"/>
                <a:gd name="T9" fmla="*/ 1 h 302"/>
                <a:gd name="T10" fmla="*/ 29 w 13"/>
                <a:gd name="T11" fmla="*/ 2 h 302"/>
                <a:gd name="T12" fmla="*/ 29 w 13"/>
                <a:gd name="T13" fmla="*/ 73 h 302"/>
                <a:gd name="T14" fmla="*/ 29 w 13"/>
                <a:gd name="T15" fmla="*/ 74 h 302"/>
                <a:gd name="T16" fmla="*/ 27 w 13"/>
                <a:gd name="T17" fmla="*/ 75 h 302"/>
                <a:gd name="T18" fmla="*/ 27 w 13"/>
                <a:gd name="T19" fmla="*/ 75 h 302"/>
                <a:gd name="T20" fmla="*/ 24 w 13"/>
                <a:gd name="T21" fmla="*/ 75 h 302"/>
                <a:gd name="T22" fmla="*/ 5 w 13"/>
                <a:gd name="T23" fmla="*/ 75 h 302"/>
                <a:gd name="T24" fmla="*/ 0 w 13"/>
                <a:gd name="T25" fmla="*/ 75 h 302"/>
                <a:gd name="T26" fmla="*/ 0 w 13"/>
                <a:gd name="T27" fmla="*/ 75 h 302"/>
                <a:gd name="T28" fmla="*/ 0 w 13"/>
                <a:gd name="T29" fmla="*/ 74 h 302"/>
                <a:gd name="T30" fmla="*/ 0 w 13"/>
                <a:gd name="T31" fmla="*/ 73 h 302"/>
                <a:gd name="T32" fmla="*/ 0 w 13"/>
                <a:gd name="T33" fmla="*/ 2 h 302"/>
                <a:gd name="T34" fmla="*/ 0 w 13"/>
                <a:gd name="T35" fmla="*/ 1 h 302"/>
                <a:gd name="T36" fmla="*/ 0 w 13"/>
                <a:gd name="T37" fmla="*/ 1 h 302"/>
                <a:gd name="T38" fmla="*/ 0 w 13"/>
                <a:gd name="T39" fmla="*/ 1 h 302"/>
                <a:gd name="T40" fmla="*/ 5 w 13"/>
                <a:gd name="T41" fmla="*/ 0 h 302"/>
                <a:gd name="T42" fmla="*/ 5 w 13"/>
                <a:gd name="T43" fmla="*/ 0 h 30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
                <a:gd name="T67" fmla="*/ 0 h 302"/>
                <a:gd name="T68" fmla="*/ 13 w 13"/>
                <a:gd name="T69" fmla="*/ 302 h 30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 h="302">
                  <a:moveTo>
                    <a:pt x="2" y="0"/>
                  </a:moveTo>
                  <a:lnTo>
                    <a:pt x="11" y="0"/>
                  </a:lnTo>
                  <a:lnTo>
                    <a:pt x="12" y="1"/>
                  </a:lnTo>
                  <a:lnTo>
                    <a:pt x="12" y="2"/>
                  </a:lnTo>
                  <a:lnTo>
                    <a:pt x="13" y="4"/>
                  </a:lnTo>
                  <a:lnTo>
                    <a:pt x="13" y="6"/>
                  </a:lnTo>
                  <a:lnTo>
                    <a:pt x="13" y="293"/>
                  </a:lnTo>
                  <a:lnTo>
                    <a:pt x="13" y="297"/>
                  </a:lnTo>
                  <a:lnTo>
                    <a:pt x="12" y="300"/>
                  </a:lnTo>
                  <a:lnTo>
                    <a:pt x="12" y="301"/>
                  </a:lnTo>
                  <a:lnTo>
                    <a:pt x="11" y="302"/>
                  </a:lnTo>
                  <a:lnTo>
                    <a:pt x="2" y="302"/>
                  </a:lnTo>
                  <a:lnTo>
                    <a:pt x="0" y="301"/>
                  </a:lnTo>
                  <a:lnTo>
                    <a:pt x="0" y="300"/>
                  </a:lnTo>
                  <a:lnTo>
                    <a:pt x="0" y="297"/>
                  </a:lnTo>
                  <a:lnTo>
                    <a:pt x="0" y="293"/>
                  </a:lnTo>
                  <a:lnTo>
                    <a:pt x="0" y="6"/>
                  </a:lnTo>
                  <a:lnTo>
                    <a:pt x="0" y="4"/>
                  </a:lnTo>
                  <a:lnTo>
                    <a:pt x="0" y="2"/>
                  </a:lnTo>
                  <a:lnTo>
                    <a:pt x="0" y="1"/>
                  </a:lnTo>
                  <a:lnTo>
                    <a:pt x="2" y="0"/>
                  </a:lnTo>
                  <a:close/>
                </a:path>
              </a:pathLst>
            </a:custGeom>
            <a:solidFill>
              <a:srgbClr val="F7F2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3" name="Freeform 726"/>
            <p:cNvSpPr>
              <a:spLocks/>
            </p:cNvSpPr>
            <p:nvPr/>
          </p:nvSpPr>
          <p:spPr bwMode="auto">
            <a:xfrm>
              <a:off x="1702" y="62"/>
              <a:ext cx="172" cy="109"/>
            </a:xfrm>
            <a:custGeom>
              <a:avLst/>
              <a:gdLst>
                <a:gd name="T0" fmla="*/ 0 w 127"/>
                <a:gd name="T1" fmla="*/ 4 h 172"/>
                <a:gd name="T2" fmla="*/ 0 w 127"/>
                <a:gd name="T3" fmla="*/ 40 h 172"/>
                <a:gd name="T4" fmla="*/ 1 w 127"/>
                <a:gd name="T5" fmla="*/ 40 h 172"/>
                <a:gd name="T6" fmla="*/ 7 w 127"/>
                <a:gd name="T7" fmla="*/ 41 h 172"/>
                <a:gd name="T8" fmla="*/ 16 w 127"/>
                <a:gd name="T9" fmla="*/ 41 h 172"/>
                <a:gd name="T10" fmla="*/ 33 w 127"/>
                <a:gd name="T11" fmla="*/ 42 h 172"/>
                <a:gd name="T12" fmla="*/ 51 w 127"/>
                <a:gd name="T13" fmla="*/ 43 h 172"/>
                <a:gd name="T14" fmla="*/ 79 w 127"/>
                <a:gd name="T15" fmla="*/ 43 h 172"/>
                <a:gd name="T16" fmla="*/ 110 w 127"/>
                <a:gd name="T17" fmla="*/ 44 h 172"/>
                <a:gd name="T18" fmla="*/ 145 w 127"/>
                <a:gd name="T19" fmla="*/ 44 h 172"/>
                <a:gd name="T20" fmla="*/ 176 w 127"/>
                <a:gd name="T21" fmla="*/ 43 h 172"/>
                <a:gd name="T22" fmla="*/ 211 w 127"/>
                <a:gd name="T23" fmla="*/ 43 h 172"/>
                <a:gd name="T24" fmla="*/ 238 w 127"/>
                <a:gd name="T25" fmla="*/ 43 h 172"/>
                <a:gd name="T26" fmla="*/ 265 w 127"/>
                <a:gd name="T27" fmla="*/ 43 h 172"/>
                <a:gd name="T28" fmla="*/ 286 w 127"/>
                <a:gd name="T29" fmla="*/ 43 h 172"/>
                <a:gd name="T30" fmla="*/ 302 w 127"/>
                <a:gd name="T31" fmla="*/ 43 h 172"/>
                <a:gd name="T32" fmla="*/ 314 w 127"/>
                <a:gd name="T33" fmla="*/ 42 h 172"/>
                <a:gd name="T34" fmla="*/ 316 w 127"/>
                <a:gd name="T35" fmla="*/ 41 h 172"/>
                <a:gd name="T36" fmla="*/ 299 w 127"/>
                <a:gd name="T37" fmla="*/ 5 h 172"/>
                <a:gd name="T38" fmla="*/ 294 w 127"/>
                <a:gd name="T39" fmla="*/ 4 h 172"/>
                <a:gd name="T40" fmla="*/ 286 w 127"/>
                <a:gd name="T41" fmla="*/ 3 h 172"/>
                <a:gd name="T42" fmla="*/ 275 w 127"/>
                <a:gd name="T43" fmla="*/ 2 h 172"/>
                <a:gd name="T44" fmla="*/ 259 w 127"/>
                <a:gd name="T45" fmla="*/ 1 h 172"/>
                <a:gd name="T46" fmla="*/ 237 w 127"/>
                <a:gd name="T47" fmla="*/ 1 h 172"/>
                <a:gd name="T48" fmla="*/ 211 w 127"/>
                <a:gd name="T49" fmla="*/ 0 h 172"/>
                <a:gd name="T50" fmla="*/ 181 w 127"/>
                <a:gd name="T51" fmla="*/ 0 h 172"/>
                <a:gd name="T52" fmla="*/ 146 w 127"/>
                <a:gd name="T53" fmla="*/ 0 h 172"/>
                <a:gd name="T54" fmla="*/ 118 w 127"/>
                <a:gd name="T55" fmla="*/ 1 h 172"/>
                <a:gd name="T56" fmla="*/ 87 w 127"/>
                <a:gd name="T57" fmla="*/ 1 h 172"/>
                <a:gd name="T58" fmla="*/ 62 w 127"/>
                <a:gd name="T59" fmla="*/ 2 h 172"/>
                <a:gd name="T60" fmla="*/ 41 w 127"/>
                <a:gd name="T61" fmla="*/ 3 h 172"/>
                <a:gd name="T62" fmla="*/ 26 w 127"/>
                <a:gd name="T63" fmla="*/ 3 h 172"/>
                <a:gd name="T64" fmla="*/ 12 w 127"/>
                <a:gd name="T65" fmla="*/ 3 h 172"/>
                <a:gd name="T66" fmla="*/ 5 w 127"/>
                <a:gd name="T67" fmla="*/ 4 h 172"/>
                <a:gd name="T68" fmla="*/ 0 w 127"/>
                <a:gd name="T69" fmla="*/ 4 h 172"/>
                <a:gd name="T70" fmla="*/ 0 w 127"/>
                <a:gd name="T71" fmla="*/ 4 h 1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72"/>
                <a:gd name="T110" fmla="*/ 127 w 127"/>
                <a:gd name="T111" fmla="*/ 172 h 1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72">
                  <a:moveTo>
                    <a:pt x="0" y="15"/>
                  </a:moveTo>
                  <a:lnTo>
                    <a:pt x="0" y="157"/>
                  </a:lnTo>
                  <a:lnTo>
                    <a:pt x="1" y="158"/>
                  </a:lnTo>
                  <a:lnTo>
                    <a:pt x="3" y="160"/>
                  </a:lnTo>
                  <a:lnTo>
                    <a:pt x="7" y="162"/>
                  </a:lnTo>
                  <a:lnTo>
                    <a:pt x="13" y="166"/>
                  </a:lnTo>
                  <a:lnTo>
                    <a:pt x="21" y="169"/>
                  </a:lnTo>
                  <a:lnTo>
                    <a:pt x="32" y="171"/>
                  </a:lnTo>
                  <a:lnTo>
                    <a:pt x="44" y="172"/>
                  </a:lnTo>
                  <a:lnTo>
                    <a:pt x="58" y="172"/>
                  </a:lnTo>
                  <a:lnTo>
                    <a:pt x="71" y="171"/>
                  </a:lnTo>
                  <a:lnTo>
                    <a:pt x="85" y="170"/>
                  </a:lnTo>
                  <a:lnTo>
                    <a:pt x="96" y="170"/>
                  </a:lnTo>
                  <a:lnTo>
                    <a:pt x="107" y="170"/>
                  </a:lnTo>
                  <a:lnTo>
                    <a:pt x="115" y="170"/>
                  </a:lnTo>
                  <a:lnTo>
                    <a:pt x="122" y="169"/>
                  </a:lnTo>
                  <a:lnTo>
                    <a:pt x="126" y="167"/>
                  </a:lnTo>
                  <a:lnTo>
                    <a:pt x="127" y="163"/>
                  </a:lnTo>
                  <a:lnTo>
                    <a:pt x="120" y="21"/>
                  </a:lnTo>
                  <a:lnTo>
                    <a:pt x="118" y="16"/>
                  </a:lnTo>
                  <a:lnTo>
                    <a:pt x="115" y="12"/>
                  </a:lnTo>
                  <a:lnTo>
                    <a:pt x="111" y="7"/>
                  </a:lnTo>
                  <a:lnTo>
                    <a:pt x="104" y="4"/>
                  </a:lnTo>
                  <a:lnTo>
                    <a:pt x="95" y="2"/>
                  </a:lnTo>
                  <a:lnTo>
                    <a:pt x="85" y="0"/>
                  </a:lnTo>
                  <a:lnTo>
                    <a:pt x="73" y="0"/>
                  </a:lnTo>
                  <a:lnTo>
                    <a:pt x="59" y="0"/>
                  </a:lnTo>
                  <a:lnTo>
                    <a:pt x="47" y="2"/>
                  </a:lnTo>
                  <a:lnTo>
                    <a:pt x="35" y="4"/>
                  </a:lnTo>
                  <a:lnTo>
                    <a:pt x="25" y="6"/>
                  </a:lnTo>
                  <a:lnTo>
                    <a:pt x="16" y="9"/>
                  </a:lnTo>
                  <a:lnTo>
                    <a:pt x="10" y="11"/>
                  </a:lnTo>
                  <a:lnTo>
                    <a:pt x="5" y="13"/>
                  </a:lnTo>
                  <a:lnTo>
                    <a:pt x="2" y="15"/>
                  </a:lnTo>
                  <a:lnTo>
                    <a:pt x="0" y="15"/>
                  </a:lnTo>
                  <a:close/>
                </a:path>
              </a:pathLst>
            </a:custGeom>
            <a:solidFill>
              <a:srgbClr val="F491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4" name="Freeform 727"/>
            <p:cNvSpPr>
              <a:spLocks/>
            </p:cNvSpPr>
            <p:nvPr/>
          </p:nvSpPr>
          <p:spPr bwMode="auto">
            <a:xfrm>
              <a:off x="1702" y="62"/>
              <a:ext cx="172" cy="109"/>
            </a:xfrm>
            <a:custGeom>
              <a:avLst/>
              <a:gdLst>
                <a:gd name="T0" fmla="*/ 0 w 127"/>
                <a:gd name="T1" fmla="*/ 4 h 172"/>
                <a:gd name="T2" fmla="*/ 1 w 127"/>
                <a:gd name="T3" fmla="*/ 40 h 172"/>
                <a:gd name="T4" fmla="*/ 5 w 127"/>
                <a:gd name="T5" fmla="*/ 40 h 172"/>
                <a:gd name="T6" fmla="*/ 9 w 127"/>
                <a:gd name="T7" fmla="*/ 41 h 172"/>
                <a:gd name="T8" fmla="*/ 22 w 127"/>
                <a:gd name="T9" fmla="*/ 41 h 172"/>
                <a:gd name="T10" fmla="*/ 35 w 127"/>
                <a:gd name="T11" fmla="*/ 42 h 172"/>
                <a:gd name="T12" fmla="*/ 56 w 127"/>
                <a:gd name="T13" fmla="*/ 43 h 172"/>
                <a:gd name="T14" fmla="*/ 79 w 127"/>
                <a:gd name="T15" fmla="*/ 43 h 172"/>
                <a:gd name="T16" fmla="*/ 110 w 127"/>
                <a:gd name="T17" fmla="*/ 44 h 172"/>
                <a:gd name="T18" fmla="*/ 145 w 127"/>
                <a:gd name="T19" fmla="*/ 44 h 172"/>
                <a:gd name="T20" fmla="*/ 176 w 127"/>
                <a:gd name="T21" fmla="*/ 43 h 172"/>
                <a:gd name="T22" fmla="*/ 211 w 127"/>
                <a:gd name="T23" fmla="*/ 43 h 172"/>
                <a:gd name="T24" fmla="*/ 238 w 127"/>
                <a:gd name="T25" fmla="*/ 43 h 172"/>
                <a:gd name="T26" fmla="*/ 265 w 127"/>
                <a:gd name="T27" fmla="*/ 43 h 172"/>
                <a:gd name="T28" fmla="*/ 286 w 127"/>
                <a:gd name="T29" fmla="*/ 43 h 172"/>
                <a:gd name="T30" fmla="*/ 302 w 127"/>
                <a:gd name="T31" fmla="*/ 43 h 172"/>
                <a:gd name="T32" fmla="*/ 314 w 127"/>
                <a:gd name="T33" fmla="*/ 42 h 172"/>
                <a:gd name="T34" fmla="*/ 316 w 127"/>
                <a:gd name="T35" fmla="*/ 41 h 172"/>
                <a:gd name="T36" fmla="*/ 299 w 127"/>
                <a:gd name="T37" fmla="*/ 5 h 172"/>
                <a:gd name="T38" fmla="*/ 294 w 127"/>
                <a:gd name="T39" fmla="*/ 4 h 172"/>
                <a:gd name="T40" fmla="*/ 286 w 127"/>
                <a:gd name="T41" fmla="*/ 3 h 172"/>
                <a:gd name="T42" fmla="*/ 275 w 127"/>
                <a:gd name="T43" fmla="*/ 2 h 172"/>
                <a:gd name="T44" fmla="*/ 259 w 127"/>
                <a:gd name="T45" fmla="*/ 1 h 172"/>
                <a:gd name="T46" fmla="*/ 237 w 127"/>
                <a:gd name="T47" fmla="*/ 1 h 172"/>
                <a:gd name="T48" fmla="*/ 211 w 127"/>
                <a:gd name="T49" fmla="*/ 0 h 172"/>
                <a:gd name="T50" fmla="*/ 181 w 127"/>
                <a:gd name="T51" fmla="*/ 0 h 172"/>
                <a:gd name="T52" fmla="*/ 146 w 127"/>
                <a:gd name="T53" fmla="*/ 0 h 172"/>
                <a:gd name="T54" fmla="*/ 118 w 127"/>
                <a:gd name="T55" fmla="*/ 1 h 172"/>
                <a:gd name="T56" fmla="*/ 87 w 127"/>
                <a:gd name="T57" fmla="*/ 1 h 172"/>
                <a:gd name="T58" fmla="*/ 62 w 127"/>
                <a:gd name="T59" fmla="*/ 2 h 172"/>
                <a:gd name="T60" fmla="*/ 41 w 127"/>
                <a:gd name="T61" fmla="*/ 3 h 172"/>
                <a:gd name="T62" fmla="*/ 26 w 127"/>
                <a:gd name="T63" fmla="*/ 3 h 172"/>
                <a:gd name="T64" fmla="*/ 12 w 127"/>
                <a:gd name="T65" fmla="*/ 3 h 172"/>
                <a:gd name="T66" fmla="*/ 5 w 127"/>
                <a:gd name="T67" fmla="*/ 4 h 172"/>
                <a:gd name="T68" fmla="*/ 0 w 127"/>
                <a:gd name="T69" fmla="*/ 4 h 172"/>
                <a:gd name="T70" fmla="*/ 0 w 127"/>
                <a:gd name="T71" fmla="*/ 4 h 1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172"/>
                <a:gd name="T110" fmla="*/ 127 w 127"/>
                <a:gd name="T111" fmla="*/ 172 h 1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172">
                  <a:moveTo>
                    <a:pt x="0" y="15"/>
                  </a:moveTo>
                  <a:lnTo>
                    <a:pt x="1" y="157"/>
                  </a:lnTo>
                  <a:lnTo>
                    <a:pt x="2" y="158"/>
                  </a:lnTo>
                  <a:lnTo>
                    <a:pt x="4" y="160"/>
                  </a:lnTo>
                  <a:lnTo>
                    <a:pt x="9" y="162"/>
                  </a:lnTo>
                  <a:lnTo>
                    <a:pt x="14" y="166"/>
                  </a:lnTo>
                  <a:lnTo>
                    <a:pt x="22" y="169"/>
                  </a:lnTo>
                  <a:lnTo>
                    <a:pt x="32" y="171"/>
                  </a:lnTo>
                  <a:lnTo>
                    <a:pt x="44" y="172"/>
                  </a:lnTo>
                  <a:lnTo>
                    <a:pt x="58" y="172"/>
                  </a:lnTo>
                  <a:lnTo>
                    <a:pt x="71" y="171"/>
                  </a:lnTo>
                  <a:lnTo>
                    <a:pt x="85" y="170"/>
                  </a:lnTo>
                  <a:lnTo>
                    <a:pt x="96" y="170"/>
                  </a:lnTo>
                  <a:lnTo>
                    <a:pt x="107" y="170"/>
                  </a:lnTo>
                  <a:lnTo>
                    <a:pt x="115" y="170"/>
                  </a:lnTo>
                  <a:lnTo>
                    <a:pt x="122" y="169"/>
                  </a:lnTo>
                  <a:lnTo>
                    <a:pt x="126" y="167"/>
                  </a:lnTo>
                  <a:lnTo>
                    <a:pt x="127" y="163"/>
                  </a:lnTo>
                  <a:lnTo>
                    <a:pt x="120" y="21"/>
                  </a:lnTo>
                  <a:lnTo>
                    <a:pt x="118" y="16"/>
                  </a:lnTo>
                  <a:lnTo>
                    <a:pt x="115" y="12"/>
                  </a:lnTo>
                  <a:lnTo>
                    <a:pt x="111" y="7"/>
                  </a:lnTo>
                  <a:lnTo>
                    <a:pt x="104" y="4"/>
                  </a:lnTo>
                  <a:lnTo>
                    <a:pt x="95" y="2"/>
                  </a:lnTo>
                  <a:lnTo>
                    <a:pt x="85" y="0"/>
                  </a:lnTo>
                  <a:lnTo>
                    <a:pt x="73" y="0"/>
                  </a:lnTo>
                  <a:lnTo>
                    <a:pt x="59" y="0"/>
                  </a:lnTo>
                  <a:lnTo>
                    <a:pt x="47" y="2"/>
                  </a:lnTo>
                  <a:lnTo>
                    <a:pt x="35" y="4"/>
                  </a:lnTo>
                  <a:lnTo>
                    <a:pt x="25" y="6"/>
                  </a:lnTo>
                  <a:lnTo>
                    <a:pt x="16" y="9"/>
                  </a:lnTo>
                  <a:lnTo>
                    <a:pt x="10" y="11"/>
                  </a:lnTo>
                  <a:lnTo>
                    <a:pt x="5" y="13"/>
                  </a:lnTo>
                  <a:lnTo>
                    <a:pt x="2" y="15"/>
                  </a:lnTo>
                  <a:lnTo>
                    <a:pt x="0" y="15"/>
                  </a:lnTo>
                  <a:close/>
                </a:path>
              </a:pathLst>
            </a:custGeom>
            <a:solidFill>
              <a:srgbClr val="F996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5" name="Freeform 728"/>
            <p:cNvSpPr>
              <a:spLocks/>
            </p:cNvSpPr>
            <p:nvPr/>
          </p:nvSpPr>
          <p:spPr bwMode="auto">
            <a:xfrm>
              <a:off x="1706" y="62"/>
              <a:ext cx="168" cy="109"/>
            </a:xfrm>
            <a:custGeom>
              <a:avLst/>
              <a:gdLst>
                <a:gd name="T0" fmla="*/ 0 w 124"/>
                <a:gd name="T1" fmla="*/ 41 h 172"/>
                <a:gd name="T2" fmla="*/ 7 w 124"/>
                <a:gd name="T3" fmla="*/ 41 h 172"/>
                <a:gd name="T4" fmla="*/ 16 w 124"/>
                <a:gd name="T5" fmla="*/ 42 h 172"/>
                <a:gd name="T6" fmla="*/ 30 w 124"/>
                <a:gd name="T7" fmla="*/ 42 h 172"/>
                <a:gd name="T8" fmla="*/ 45 w 124"/>
                <a:gd name="T9" fmla="*/ 43 h 172"/>
                <a:gd name="T10" fmla="*/ 68 w 124"/>
                <a:gd name="T11" fmla="*/ 43 h 172"/>
                <a:gd name="T12" fmla="*/ 87 w 124"/>
                <a:gd name="T13" fmla="*/ 44 h 172"/>
                <a:gd name="T14" fmla="*/ 110 w 124"/>
                <a:gd name="T15" fmla="*/ 44 h 172"/>
                <a:gd name="T16" fmla="*/ 138 w 124"/>
                <a:gd name="T17" fmla="*/ 44 h 172"/>
                <a:gd name="T18" fmla="*/ 169 w 124"/>
                <a:gd name="T19" fmla="*/ 43 h 172"/>
                <a:gd name="T20" fmla="*/ 203 w 124"/>
                <a:gd name="T21" fmla="*/ 43 h 172"/>
                <a:gd name="T22" fmla="*/ 232 w 124"/>
                <a:gd name="T23" fmla="*/ 43 h 172"/>
                <a:gd name="T24" fmla="*/ 259 w 124"/>
                <a:gd name="T25" fmla="*/ 43 h 172"/>
                <a:gd name="T26" fmla="*/ 279 w 124"/>
                <a:gd name="T27" fmla="*/ 43 h 172"/>
                <a:gd name="T28" fmla="*/ 295 w 124"/>
                <a:gd name="T29" fmla="*/ 43 h 172"/>
                <a:gd name="T30" fmla="*/ 306 w 124"/>
                <a:gd name="T31" fmla="*/ 42 h 172"/>
                <a:gd name="T32" fmla="*/ 309 w 124"/>
                <a:gd name="T33" fmla="*/ 41 h 172"/>
                <a:gd name="T34" fmla="*/ 291 w 124"/>
                <a:gd name="T35" fmla="*/ 5 h 172"/>
                <a:gd name="T36" fmla="*/ 286 w 124"/>
                <a:gd name="T37" fmla="*/ 4 h 172"/>
                <a:gd name="T38" fmla="*/ 279 w 124"/>
                <a:gd name="T39" fmla="*/ 3 h 172"/>
                <a:gd name="T40" fmla="*/ 268 w 124"/>
                <a:gd name="T41" fmla="*/ 2 h 172"/>
                <a:gd name="T42" fmla="*/ 252 w 124"/>
                <a:gd name="T43" fmla="*/ 1 h 172"/>
                <a:gd name="T44" fmla="*/ 229 w 124"/>
                <a:gd name="T45" fmla="*/ 1 h 172"/>
                <a:gd name="T46" fmla="*/ 203 w 124"/>
                <a:gd name="T47" fmla="*/ 0 h 172"/>
                <a:gd name="T48" fmla="*/ 175 w 124"/>
                <a:gd name="T49" fmla="*/ 0 h 172"/>
                <a:gd name="T50" fmla="*/ 140 w 124"/>
                <a:gd name="T51" fmla="*/ 0 h 172"/>
                <a:gd name="T52" fmla="*/ 114 w 124"/>
                <a:gd name="T53" fmla="*/ 1 h 172"/>
                <a:gd name="T54" fmla="*/ 92 w 124"/>
                <a:gd name="T55" fmla="*/ 1 h 172"/>
                <a:gd name="T56" fmla="*/ 72 w 124"/>
                <a:gd name="T57" fmla="*/ 1 h 172"/>
                <a:gd name="T58" fmla="*/ 56 w 124"/>
                <a:gd name="T59" fmla="*/ 2 h 172"/>
                <a:gd name="T60" fmla="*/ 37 w 124"/>
                <a:gd name="T61" fmla="*/ 2 h 172"/>
                <a:gd name="T62" fmla="*/ 22 w 124"/>
                <a:gd name="T63" fmla="*/ 3 h 172"/>
                <a:gd name="T64" fmla="*/ 7 w 124"/>
                <a:gd name="T65" fmla="*/ 3 h 172"/>
                <a:gd name="T66" fmla="*/ 0 w 124"/>
                <a:gd name="T67" fmla="*/ 3 h 172"/>
                <a:gd name="T68" fmla="*/ 0 w 124"/>
                <a:gd name="T69" fmla="*/ 41 h 172"/>
                <a:gd name="T70" fmla="*/ 0 w 124"/>
                <a:gd name="T71" fmla="*/ 41 h 1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4"/>
                <a:gd name="T109" fmla="*/ 0 h 172"/>
                <a:gd name="T110" fmla="*/ 124 w 124"/>
                <a:gd name="T111" fmla="*/ 172 h 1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4" h="172">
                  <a:moveTo>
                    <a:pt x="0" y="160"/>
                  </a:moveTo>
                  <a:lnTo>
                    <a:pt x="3" y="162"/>
                  </a:lnTo>
                  <a:lnTo>
                    <a:pt x="7" y="164"/>
                  </a:lnTo>
                  <a:lnTo>
                    <a:pt x="12" y="167"/>
                  </a:lnTo>
                  <a:lnTo>
                    <a:pt x="18" y="169"/>
                  </a:lnTo>
                  <a:lnTo>
                    <a:pt x="27" y="170"/>
                  </a:lnTo>
                  <a:lnTo>
                    <a:pt x="35" y="172"/>
                  </a:lnTo>
                  <a:lnTo>
                    <a:pt x="44" y="172"/>
                  </a:lnTo>
                  <a:lnTo>
                    <a:pt x="55" y="172"/>
                  </a:lnTo>
                  <a:lnTo>
                    <a:pt x="68" y="171"/>
                  </a:lnTo>
                  <a:lnTo>
                    <a:pt x="82" y="170"/>
                  </a:lnTo>
                  <a:lnTo>
                    <a:pt x="93" y="170"/>
                  </a:lnTo>
                  <a:lnTo>
                    <a:pt x="104" y="170"/>
                  </a:lnTo>
                  <a:lnTo>
                    <a:pt x="112" y="170"/>
                  </a:lnTo>
                  <a:lnTo>
                    <a:pt x="119" y="169"/>
                  </a:lnTo>
                  <a:lnTo>
                    <a:pt x="123" y="167"/>
                  </a:lnTo>
                  <a:lnTo>
                    <a:pt x="124" y="163"/>
                  </a:lnTo>
                  <a:lnTo>
                    <a:pt x="117" y="21"/>
                  </a:lnTo>
                  <a:lnTo>
                    <a:pt x="115" y="16"/>
                  </a:lnTo>
                  <a:lnTo>
                    <a:pt x="112" y="12"/>
                  </a:lnTo>
                  <a:lnTo>
                    <a:pt x="108" y="7"/>
                  </a:lnTo>
                  <a:lnTo>
                    <a:pt x="101" y="4"/>
                  </a:lnTo>
                  <a:lnTo>
                    <a:pt x="92" y="2"/>
                  </a:lnTo>
                  <a:lnTo>
                    <a:pt x="82" y="0"/>
                  </a:lnTo>
                  <a:lnTo>
                    <a:pt x="70" y="0"/>
                  </a:lnTo>
                  <a:lnTo>
                    <a:pt x="56" y="0"/>
                  </a:lnTo>
                  <a:lnTo>
                    <a:pt x="46" y="1"/>
                  </a:lnTo>
                  <a:lnTo>
                    <a:pt x="37" y="3"/>
                  </a:lnTo>
                  <a:lnTo>
                    <a:pt x="29" y="4"/>
                  </a:lnTo>
                  <a:lnTo>
                    <a:pt x="22" y="6"/>
                  </a:lnTo>
                  <a:lnTo>
                    <a:pt x="15" y="7"/>
                  </a:lnTo>
                  <a:lnTo>
                    <a:pt x="9" y="10"/>
                  </a:lnTo>
                  <a:lnTo>
                    <a:pt x="3" y="11"/>
                  </a:lnTo>
                  <a:lnTo>
                    <a:pt x="0" y="12"/>
                  </a:lnTo>
                  <a:lnTo>
                    <a:pt x="0" y="160"/>
                  </a:lnTo>
                  <a:close/>
                </a:path>
              </a:pathLst>
            </a:custGeom>
            <a:solidFill>
              <a:srgbClr val="FCA0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6" name="Freeform 729"/>
            <p:cNvSpPr>
              <a:spLocks/>
            </p:cNvSpPr>
            <p:nvPr/>
          </p:nvSpPr>
          <p:spPr bwMode="auto">
            <a:xfrm>
              <a:off x="1717" y="62"/>
              <a:ext cx="151" cy="109"/>
            </a:xfrm>
            <a:custGeom>
              <a:avLst/>
              <a:gdLst>
                <a:gd name="T0" fmla="*/ 0 w 112"/>
                <a:gd name="T1" fmla="*/ 42 h 172"/>
                <a:gd name="T2" fmla="*/ 7 w 112"/>
                <a:gd name="T3" fmla="*/ 42 h 172"/>
                <a:gd name="T4" fmla="*/ 20 w 112"/>
                <a:gd name="T5" fmla="*/ 42 h 172"/>
                <a:gd name="T6" fmla="*/ 30 w 112"/>
                <a:gd name="T7" fmla="*/ 43 h 172"/>
                <a:gd name="T8" fmla="*/ 47 w 112"/>
                <a:gd name="T9" fmla="*/ 43 h 172"/>
                <a:gd name="T10" fmla="*/ 63 w 112"/>
                <a:gd name="T11" fmla="*/ 44 h 172"/>
                <a:gd name="T12" fmla="*/ 78 w 112"/>
                <a:gd name="T13" fmla="*/ 44 h 172"/>
                <a:gd name="T14" fmla="*/ 96 w 112"/>
                <a:gd name="T15" fmla="*/ 44 h 172"/>
                <a:gd name="T16" fmla="*/ 115 w 112"/>
                <a:gd name="T17" fmla="*/ 44 h 172"/>
                <a:gd name="T18" fmla="*/ 140 w 112"/>
                <a:gd name="T19" fmla="*/ 43 h 172"/>
                <a:gd name="T20" fmla="*/ 167 w 112"/>
                <a:gd name="T21" fmla="*/ 43 h 172"/>
                <a:gd name="T22" fmla="*/ 191 w 112"/>
                <a:gd name="T23" fmla="*/ 43 h 172"/>
                <a:gd name="T24" fmla="*/ 213 w 112"/>
                <a:gd name="T25" fmla="*/ 43 h 172"/>
                <a:gd name="T26" fmla="*/ 233 w 112"/>
                <a:gd name="T27" fmla="*/ 43 h 172"/>
                <a:gd name="T28" fmla="*/ 251 w 112"/>
                <a:gd name="T29" fmla="*/ 43 h 172"/>
                <a:gd name="T30" fmla="*/ 262 w 112"/>
                <a:gd name="T31" fmla="*/ 43 h 172"/>
                <a:gd name="T32" fmla="*/ 275 w 112"/>
                <a:gd name="T33" fmla="*/ 43 h 172"/>
                <a:gd name="T34" fmla="*/ 275 w 112"/>
                <a:gd name="T35" fmla="*/ 20 h 172"/>
                <a:gd name="T36" fmla="*/ 267 w 112"/>
                <a:gd name="T37" fmla="*/ 5 h 172"/>
                <a:gd name="T38" fmla="*/ 262 w 112"/>
                <a:gd name="T39" fmla="*/ 4 h 172"/>
                <a:gd name="T40" fmla="*/ 255 w 112"/>
                <a:gd name="T41" fmla="*/ 3 h 172"/>
                <a:gd name="T42" fmla="*/ 245 w 112"/>
                <a:gd name="T43" fmla="*/ 2 h 172"/>
                <a:gd name="T44" fmla="*/ 228 w 112"/>
                <a:gd name="T45" fmla="*/ 1 h 172"/>
                <a:gd name="T46" fmla="*/ 205 w 112"/>
                <a:gd name="T47" fmla="*/ 1 h 172"/>
                <a:gd name="T48" fmla="*/ 182 w 112"/>
                <a:gd name="T49" fmla="*/ 0 h 172"/>
                <a:gd name="T50" fmla="*/ 152 w 112"/>
                <a:gd name="T51" fmla="*/ 0 h 172"/>
                <a:gd name="T52" fmla="*/ 119 w 112"/>
                <a:gd name="T53" fmla="*/ 0 h 172"/>
                <a:gd name="T54" fmla="*/ 98 w 112"/>
                <a:gd name="T55" fmla="*/ 1 h 172"/>
                <a:gd name="T56" fmla="*/ 80 w 112"/>
                <a:gd name="T57" fmla="*/ 1 h 172"/>
                <a:gd name="T58" fmla="*/ 66 w 112"/>
                <a:gd name="T59" fmla="*/ 1 h 172"/>
                <a:gd name="T60" fmla="*/ 51 w 112"/>
                <a:gd name="T61" fmla="*/ 1 h 172"/>
                <a:gd name="T62" fmla="*/ 40 w 112"/>
                <a:gd name="T63" fmla="*/ 1 h 172"/>
                <a:gd name="T64" fmla="*/ 22 w 112"/>
                <a:gd name="T65" fmla="*/ 2 h 172"/>
                <a:gd name="T66" fmla="*/ 9 w 112"/>
                <a:gd name="T67" fmla="*/ 3 h 172"/>
                <a:gd name="T68" fmla="*/ 0 w 112"/>
                <a:gd name="T69" fmla="*/ 3 h 172"/>
                <a:gd name="T70" fmla="*/ 0 w 112"/>
                <a:gd name="T71" fmla="*/ 42 h 172"/>
                <a:gd name="T72" fmla="*/ 0 w 112"/>
                <a:gd name="T73" fmla="*/ 42 h 17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2"/>
                <a:gd name="T112" fmla="*/ 0 h 172"/>
                <a:gd name="T113" fmla="*/ 112 w 112"/>
                <a:gd name="T114" fmla="*/ 172 h 17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2" h="172">
                  <a:moveTo>
                    <a:pt x="0" y="164"/>
                  </a:moveTo>
                  <a:lnTo>
                    <a:pt x="3" y="167"/>
                  </a:lnTo>
                  <a:lnTo>
                    <a:pt x="8" y="168"/>
                  </a:lnTo>
                  <a:lnTo>
                    <a:pt x="12" y="169"/>
                  </a:lnTo>
                  <a:lnTo>
                    <a:pt x="19" y="171"/>
                  </a:lnTo>
                  <a:lnTo>
                    <a:pt x="26" y="172"/>
                  </a:lnTo>
                  <a:lnTo>
                    <a:pt x="32" y="172"/>
                  </a:lnTo>
                  <a:lnTo>
                    <a:pt x="39" y="172"/>
                  </a:lnTo>
                  <a:lnTo>
                    <a:pt x="47" y="172"/>
                  </a:lnTo>
                  <a:lnTo>
                    <a:pt x="57" y="171"/>
                  </a:lnTo>
                  <a:lnTo>
                    <a:pt x="68" y="171"/>
                  </a:lnTo>
                  <a:lnTo>
                    <a:pt x="78" y="171"/>
                  </a:lnTo>
                  <a:lnTo>
                    <a:pt x="87" y="170"/>
                  </a:lnTo>
                  <a:lnTo>
                    <a:pt x="95" y="170"/>
                  </a:lnTo>
                  <a:lnTo>
                    <a:pt x="102" y="170"/>
                  </a:lnTo>
                  <a:lnTo>
                    <a:pt x="107" y="170"/>
                  </a:lnTo>
                  <a:lnTo>
                    <a:pt x="112" y="169"/>
                  </a:lnTo>
                  <a:lnTo>
                    <a:pt x="112" y="81"/>
                  </a:lnTo>
                  <a:lnTo>
                    <a:pt x="109" y="21"/>
                  </a:lnTo>
                  <a:lnTo>
                    <a:pt x="107" y="16"/>
                  </a:lnTo>
                  <a:lnTo>
                    <a:pt x="104" y="12"/>
                  </a:lnTo>
                  <a:lnTo>
                    <a:pt x="100" y="7"/>
                  </a:lnTo>
                  <a:lnTo>
                    <a:pt x="93" y="4"/>
                  </a:lnTo>
                  <a:lnTo>
                    <a:pt x="84" y="2"/>
                  </a:lnTo>
                  <a:lnTo>
                    <a:pt x="74" y="0"/>
                  </a:lnTo>
                  <a:lnTo>
                    <a:pt x="62" y="0"/>
                  </a:lnTo>
                  <a:lnTo>
                    <a:pt x="48" y="0"/>
                  </a:lnTo>
                  <a:lnTo>
                    <a:pt x="40" y="1"/>
                  </a:lnTo>
                  <a:lnTo>
                    <a:pt x="33" y="2"/>
                  </a:lnTo>
                  <a:lnTo>
                    <a:pt x="27" y="3"/>
                  </a:lnTo>
                  <a:lnTo>
                    <a:pt x="21" y="4"/>
                  </a:lnTo>
                  <a:lnTo>
                    <a:pt x="16" y="5"/>
                  </a:lnTo>
                  <a:lnTo>
                    <a:pt x="9" y="7"/>
                  </a:lnTo>
                  <a:lnTo>
                    <a:pt x="4" y="9"/>
                  </a:lnTo>
                  <a:lnTo>
                    <a:pt x="0" y="10"/>
                  </a:lnTo>
                  <a:lnTo>
                    <a:pt x="0" y="164"/>
                  </a:lnTo>
                  <a:close/>
                </a:path>
              </a:pathLst>
            </a:custGeom>
            <a:solidFill>
              <a:srgbClr val="F9AA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7" name="Freeform 730"/>
            <p:cNvSpPr>
              <a:spLocks/>
            </p:cNvSpPr>
            <p:nvPr/>
          </p:nvSpPr>
          <p:spPr bwMode="auto">
            <a:xfrm>
              <a:off x="1728" y="62"/>
              <a:ext cx="129" cy="109"/>
            </a:xfrm>
            <a:custGeom>
              <a:avLst/>
              <a:gdLst>
                <a:gd name="T0" fmla="*/ 0 w 96"/>
                <a:gd name="T1" fmla="*/ 42 h 172"/>
                <a:gd name="T2" fmla="*/ 7 w 96"/>
                <a:gd name="T3" fmla="*/ 43 h 172"/>
                <a:gd name="T4" fmla="*/ 22 w 96"/>
                <a:gd name="T5" fmla="*/ 43 h 172"/>
                <a:gd name="T6" fmla="*/ 30 w 96"/>
                <a:gd name="T7" fmla="*/ 43 h 172"/>
                <a:gd name="T8" fmla="*/ 40 w 96"/>
                <a:gd name="T9" fmla="*/ 43 h 172"/>
                <a:gd name="T10" fmla="*/ 54 w 96"/>
                <a:gd name="T11" fmla="*/ 44 h 172"/>
                <a:gd name="T12" fmla="*/ 65 w 96"/>
                <a:gd name="T13" fmla="*/ 44 h 172"/>
                <a:gd name="T14" fmla="*/ 79 w 96"/>
                <a:gd name="T15" fmla="*/ 44 h 172"/>
                <a:gd name="T16" fmla="*/ 94 w 96"/>
                <a:gd name="T17" fmla="*/ 44 h 172"/>
                <a:gd name="T18" fmla="*/ 114 w 96"/>
                <a:gd name="T19" fmla="*/ 43 h 172"/>
                <a:gd name="T20" fmla="*/ 133 w 96"/>
                <a:gd name="T21" fmla="*/ 43 h 172"/>
                <a:gd name="T22" fmla="*/ 156 w 96"/>
                <a:gd name="T23" fmla="*/ 43 h 172"/>
                <a:gd name="T24" fmla="*/ 172 w 96"/>
                <a:gd name="T25" fmla="*/ 43 h 172"/>
                <a:gd name="T26" fmla="*/ 189 w 96"/>
                <a:gd name="T27" fmla="*/ 43 h 172"/>
                <a:gd name="T28" fmla="*/ 206 w 96"/>
                <a:gd name="T29" fmla="*/ 43 h 172"/>
                <a:gd name="T30" fmla="*/ 220 w 96"/>
                <a:gd name="T31" fmla="*/ 43 h 172"/>
                <a:gd name="T32" fmla="*/ 232 w 96"/>
                <a:gd name="T33" fmla="*/ 43 h 172"/>
                <a:gd name="T34" fmla="*/ 232 w 96"/>
                <a:gd name="T35" fmla="*/ 3 h 172"/>
                <a:gd name="T36" fmla="*/ 226 w 96"/>
                <a:gd name="T37" fmla="*/ 2 h 172"/>
                <a:gd name="T38" fmla="*/ 211 w 96"/>
                <a:gd name="T39" fmla="*/ 1 h 172"/>
                <a:gd name="T40" fmla="*/ 199 w 96"/>
                <a:gd name="T41" fmla="*/ 1 h 172"/>
                <a:gd name="T42" fmla="*/ 184 w 96"/>
                <a:gd name="T43" fmla="*/ 1 h 172"/>
                <a:gd name="T44" fmla="*/ 164 w 96"/>
                <a:gd name="T45" fmla="*/ 0 h 172"/>
                <a:gd name="T46" fmla="*/ 146 w 96"/>
                <a:gd name="T47" fmla="*/ 0 h 172"/>
                <a:gd name="T48" fmla="*/ 121 w 96"/>
                <a:gd name="T49" fmla="*/ 0 h 172"/>
                <a:gd name="T50" fmla="*/ 98 w 96"/>
                <a:gd name="T51" fmla="*/ 0 h 172"/>
                <a:gd name="T52" fmla="*/ 83 w 96"/>
                <a:gd name="T53" fmla="*/ 1 h 172"/>
                <a:gd name="T54" fmla="*/ 70 w 96"/>
                <a:gd name="T55" fmla="*/ 1 h 172"/>
                <a:gd name="T56" fmla="*/ 56 w 96"/>
                <a:gd name="T57" fmla="*/ 1 h 172"/>
                <a:gd name="T58" fmla="*/ 47 w 96"/>
                <a:gd name="T59" fmla="*/ 1 h 172"/>
                <a:gd name="T60" fmla="*/ 31 w 96"/>
                <a:gd name="T61" fmla="*/ 1 h 172"/>
                <a:gd name="T62" fmla="*/ 22 w 96"/>
                <a:gd name="T63" fmla="*/ 1 h 172"/>
                <a:gd name="T64" fmla="*/ 9 w 96"/>
                <a:gd name="T65" fmla="*/ 2 h 172"/>
                <a:gd name="T66" fmla="*/ 0 w 96"/>
                <a:gd name="T67" fmla="*/ 2 h 172"/>
                <a:gd name="T68" fmla="*/ 0 w 96"/>
                <a:gd name="T69" fmla="*/ 42 h 172"/>
                <a:gd name="T70" fmla="*/ 0 w 96"/>
                <a:gd name="T71" fmla="*/ 42 h 1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6"/>
                <a:gd name="T109" fmla="*/ 0 h 172"/>
                <a:gd name="T110" fmla="*/ 96 w 96"/>
                <a:gd name="T111" fmla="*/ 172 h 1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6" h="172">
                  <a:moveTo>
                    <a:pt x="0" y="168"/>
                  </a:moveTo>
                  <a:lnTo>
                    <a:pt x="3" y="169"/>
                  </a:lnTo>
                  <a:lnTo>
                    <a:pt x="9" y="170"/>
                  </a:lnTo>
                  <a:lnTo>
                    <a:pt x="12" y="171"/>
                  </a:lnTo>
                  <a:lnTo>
                    <a:pt x="16" y="171"/>
                  </a:lnTo>
                  <a:lnTo>
                    <a:pt x="22" y="172"/>
                  </a:lnTo>
                  <a:lnTo>
                    <a:pt x="27" y="172"/>
                  </a:lnTo>
                  <a:lnTo>
                    <a:pt x="33" y="172"/>
                  </a:lnTo>
                  <a:lnTo>
                    <a:pt x="39" y="172"/>
                  </a:lnTo>
                  <a:lnTo>
                    <a:pt x="47" y="171"/>
                  </a:lnTo>
                  <a:lnTo>
                    <a:pt x="55" y="171"/>
                  </a:lnTo>
                  <a:lnTo>
                    <a:pt x="64" y="171"/>
                  </a:lnTo>
                  <a:lnTo>
                    <a:pt x="71" y="171"/>
                  </a:lnTo>
                  <a:lnTo>
                    <a:pt x="78" y="171"/>
                  </a:lnTo>
                  <a:lnTo>
                    <a:pt x="85" y="170"/>
                  </a:lnTo>
                  <a:lnTo>
                    <a:pt x="91" y="170"/>
                  </a:lnTo>
                  <a:lnTo>
                    <a:pt x="96" y="170"/>
                  </a:lnTo>
                  <a:lnTo>
                    <a:pt x="96" y="11"/>
                  </a:lnTo>
                  <a:lnTo>
                    <a:pt x="93" y="7"/>
                  </a:lnTo>
                  <a:lnTo>
                    <a:pt x="87" y="5"/>
                  </a:lnTo>
                  <a:lnTo>
                    <a:pt x="82" y="3"/>
                  </a:lnTo>
                  <a:lnTo>
                    <a:pt x="76" y="2"/>
                  </a:lnTo>
                  <a:lnTo>
                    <a:pt x="68" y="0"/>
                  </a:lnTo>
                  <a:lnTo>
                    <a:pt x="60" y="0"/>
                  </a:lnTo>
                  <a:lnTo>
                    <a:pt x="50" y="0"/>
                  </a:lnTo>
                  <a:lnTo>
                    <a:pt x="40" y="0"/>
                  </a:lnTo>
                  <a:lnTo>
                    <a:pt x="34" y="1"/>
                  </a:lnTo>
                  <a:lnTo>
                    <a:pt x="29" y="2"/>
                  </a:lnTo>
                  <a:lnTo>
                    <a:pt x="23" y="3"/>
                  </a:lnTo>
                  <a:lnTo>
                    <a:pt x="19" y="3"/>
                  </a:lnTo>
                  <a:lnTo>
                    <a:pt x="13" y="4"/>
                  </a:lnTo>
                  <a:lnTo>
                    <a:pt x="9" y="5"/>
                  </a:lnTo>
                  <a:lnTo>
                    <a:pt x="4" y="6"/>
                  </a:lnTo>
                  <a:lnTo>
                    <a:pt x="0" y="7"/>
                  </a:lnTo>
                  <a:lnTo>
                    <a:pt x="0" y="168"/>
                  </a:lnTo>
                  <a:close/>
                </a:path>
              </a:pathLst>
            </a:custGeom>
            <a:solidFill>
              <a:srgbClr val="F7B7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8" name="Freeform 731"/>
            <p:cNvSpPr>
              <a:spLocks/>
            </p:cNvSpPr>
            <p:nvPr/>
          </p:nvSpPr>
          <p:spPr bwMode="auto">
            <a:xfrm>
              <a:off x="1740" y="62"/>
              <a:ext cx="107" cy="109"/>
            </a:xfrm>
            <a:custGeom>
              <a:avLst/>
              <a:gdLst>
                <a:gd name="T0" fmla="*/ 0 w 79"/>
                <a:gd name="T1" fmla="*/ 43 h 172"/>
                <a:gd name="T2" fmla="*/ 15 w 79"/>
                <a:gd name="T3" fmla="*/ 43 h 172"/>
                <a:gd name="T4" fmla="*/ 33 w 79"/>
                <a:gd name="T5" fmla="*/ 44 h 172"/>
                <a:gd name="T6" fmla="*/ 51 w 79"/>
                <a:gd name="T7" fmla="*/ 44 h 172"/>
                <a:gd name="T8" fmla="*/ 76 w 79"/>
                <a:gd name="T9" fmla="*/ 44 h 172"/>
                <a:gd name="T10" fmla="*/ 92 w 79"/>
                <a:gd name="T11" fmla="*/ 43 h 172"/>
                <a:gd name="T12" fmla="*/ 104 w 79"/>
                <a:gd name="T13" fmla="*/ 43 h 172"/>
                <a:gd name="T14" fmla="*/ 121 w 79"/>
                <a:gd name="T15" fmla="*/ 43 h 172"/>
                <a:gd name="T16" fmla="*/ 141 w 79"/>
                <a:gd name="T17" fmla="*/ 43 h 172"/>
                <a:gd name="T18" fmla="*/ 154 w 79"/>
                <a:gd name="T19" fmla="*/ 43 h 172"/>
                <a:gd name="T20" fmla="*/ 169 w 79"/>
                <a:gd name="T21" fmla="*/ 43 h 172"/>
                <a:gd name="T22" fmla="*/ 183 w 79"/>
                <a:gd name="T23" fmla="*/ 43 h 172"/>
                <a:gd name="T24" fmla="*/ 196 w 79"/>
                <a:gd name="T25" fmla="*/ 43 h 172"/>
                <a:gd name="T26" fmla="*/ 196 w 79"/>
                <a:gd name="T27" fmla="*/ 1 h 172"/>
                <a:gd name="T28" fmla="*/ 187 w 79"/>
                <a:gd name="T29" fmla="*/ 1 h 172"/>
                <a:gd name="T30" fmla="*/ 175 w 79"/>
                <a:gd name="T31" fmla="*/ 1 h 172"/>
                <a:gd name="T32" fmla="*/ 164 w 79"/>
                <a:gd name="T33" fmla="*/ 1 h 172"/>
                <a:gd name="T34" fmla="*/ 146 w 79"/>
                <a:gd name="T35" fmla="*/ 1 h 172"/>
                <a:gd name="T36" fmla="*/ 133 w 79"/>
                <a:gd name="T37" fmla="*/ 0 h 172"/>
                <a:gd name="T38" fmla="*/ 114 w 79"/>
                <a:gd name="T39" fmla="*/ 0 h 172"/>
                <a:gd name="T40" fmla="*/ 98 w 79"/>
                <a:gd name="T41" fmla="*/ 0 h 172"/>
                <a:gd name="T42" fmla="*/ 77 w 79"/>
                <a:gd name="T43" fmla="*/ 0 h 172"/>
                <a:gd name="T44" fmla="*/ 56 w 79"/>
                <a:gd name="T45" fmla="*/ 1 h 172"/>
                <a:gd name="T46" fmla="*/ 35 w 79"/>
                <a:gd name="T47" fmla="*/ 1 h 172"/>
                <a:gd name="T48" fmla="*/ 15 w 79"/>
                <a:gd name="T49" fmla="*/ 1 h 172"/>
                <a:gd name="T50" fmla="*/ 0 w 79"/>
                <a:gd name="T51" fmla="*/ 1 h 172"/>
                <a:gd name="T52" fmla="*/ 0 w 79"/>
                <a:gd name="T53" fmla="*/ 43 h 172"/>
                <a:gd name="T54" fmla="*/ 0 w 79"/>
                <a:gd name="T55" fmla="*/ 43 h 17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172"/>
                <a:gd name="T86" fmla="*/ 79 w 79"/>
                <a:gd name="T87" fmla="*/ 172 h 17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172">
                  <a:moveTo>
                    <a:pt x="0" y="170"/>
                  </a:moveTo>
                  <a:lnTo>
                    <a:pt x="6" y="171"/>
                  </a:lnTo>
                  <a:lnTo>
                    <a:pt x="13" y="172"/>
                  </a:lnTo>
                  <a:lnTo>
                    <a:pt x="21" y="172"/>
                  </a:lnTo>
                  <a:lnTo>
                    <a:pt x="30" y="172"/>
                  </a:lnTo>
                  <a:lnTo>
                    <a:pt x="37" y="171"/>
                  </a:lnTo>
                  <a:lnTo>
                    <a:pt x="42" y="171"/>
                  </a:lnTo>
                  <a:lnTo>
                    <a:pt x="49" y="171"/>
                  </a:lnTo>
                  <a:lnTo>
                    <a:pt x="57" y="171"/>
                  </a:lnTo>
                  <a:lnTo>
                    <a:pt x="62" y="171"/>
                  </a:lnTo>
                  <a:lnTo>
                    <a:pt x="68" y="170"/>
                  </a:lnTo>
                  <a:lnTo>
                    <a:pt x="74" y="170"/>
                  </a:lnTo>
                  <a:lnTo>
                    <a:pt x="79" y="170"/>
                  </a:lnTo>
                  <a:lnTo>
                    <a:pt x="79" y="5"/>
                  </a:lnTo>
                  <a:lnTo>
                    <a:pt x="75" y="4"/>
                  </a:lnTo>
                  <a:lnTo>
                    <a:pt x="70" y="2"/>
                  </a:lnTo>
                  <a:lnTo>
                    <a:pt x="66" y="1"/>
                  </a:lnTo>
                  <a:lnTo>
                    <a:pt x="59" y="1"/>
                  </a:lnTo>
                  <a:lnTo>
                    <a:pt x="53" y="0"/>
                  </a:lnTo>
                  <a:lnTo>
                    <a:pt x="46" y="0"/>
                  </a:lnTo>
                  <a:lnTo>
                    <a:pt x="39" y="0"/>
                  </a:lnTo>
                  <a:lnTo>
                    <a:pt x="31" y="0"/>
                  </a:lnTo>
                  <a:lnTo>
                    <a:pt x="22" y="1"/>
                  </a:lnTo>
                  <a:lnTo>
                    <a:pt x="14" y="2"/>
                  </a:lnTo>
                  <a:lnTo>
                    <a:pt x="6" y="4"/>
                  </a:lnTo>
                  <a:lnTo>
                    <a:pt x="0" y="5"/>
                  </a:lnTo>
                  <a:lnTo>
                    <a:pt x="0" y="170"/>
                  </a:lnTo>
                  <a:close/>
                </a:path>
              </a:pathLst>
            </a:custGeom>
            <a:solidFill>
              <a:srgbClr val="F7C1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9" name="Freeform 732"/>
            <p:cNvSpPr>
              <a:spLocks/>
            </p:cNvSpPr>
            <p:nvPr/>
          </p:nvSpPr>
          <p:spPr bwMode="auto">
            <a:xfrm>
              <a:off x="1749" y="62"/>
              <a:ext cx="87" cy="109"/>
            </a:xfrm>
            <a:custGeom>
              <a:avLst/>
              <a:gdLst>
                <a:gd name="T0" fmla="*/ 0 w 64"/>
                <a:gd name="T1" fmla="*/ 43 h 172"/>
                <a:gd name="T2" fmla="*/ 15 w 64"/>
                <a:gd name="T3" fmla="*/ 44 h 172"/>
                <a:gd name="T4" fmla="*/ 27 w 64"/>
                <a:gd name="T5" fmla="*/ 44 h 172"/>
                <a:gd name="T6" fmla="*/ 41 w 64"/>
                <a:gd name="T7" fmla="*/ 44 h 172"/>
                <a:gd name="T8" fmla="*/ 57 w 64"/>
                <a:gd name="T9" fmla="*/ 44 h 172"/>
                <a:gd name="T10" fmla="*/ 72 w 64"/>
                <a:gd name="T11" fmla="*/ 43 h 172"/>
                <a:gd name="T12" fmla="*/ 83 w 64"/>
                <a:gd name="T13" fmla="*/ 43 h 172"/>
                <a:gd name="T14" fmla="*/ 98 w 64"/>
                <a:gd name="T15" fmla="*/ 43 h 172"/>
                <a:gd name="T16" fmla="*/ 111 w 64"/>
                <a:gd name="T17" fmla="*/ 43 h 172"/>
                <a:gd name="T18" fmla="*/ 125 w 64"/>
                <a:gd name="T19" fmla="*/ 43 h 172"/>
                <a:gd name="T20" fmla="*/ 135 w 64"/>
                <a:gd name="T21" fmla="*/ 43 h 172"/>
                <a:gd name="T22" fmla="*/ 151 w 64"/>
                <a:gd name="T23" fmla="*/ 43 h 172"/>
                <a:gd name="T24" fmla="*/ 160 w 64"/>
                <a:gd name="T25" fmla="*/ 43 h 172"/>
                <a:gd name="T26" fmla="*/ 160 w 64"/>
                <a:gd name="T27" fmla="*/ 1 h 172"/>
                <a:gd name="T28" fmla="*/ 151 w 64"/>
                <a:gd name="T29" fmla="*/ 1 h 172"/>
                <a:gd name="T30" fmla="*/ 143 w 64"/>
                <a:gd name="T31" fmla="*/ 1 h 172"/>
                <a:gd name="T32" fmla="*/ 132 w 64"/>
                <a:gd name="T33" fmla="*/ 0 h 172"/>
                <a:gd name="T34" fmla="*/ 117 w 64"/>
                <a:gd name="T35" fmla="*/ 0 h 172"/>
                <a:gd name="T36" fmla="*/ 103 w 64"/>
                <a:gd name="T37" fmla="*/ 0 h 172"/>
                <a:gd name="T38" fmla="*/ 88 w 64"/>
                <a:gd name="T39" fmla="*/ 0 h 172"/>
                <a:gd name="T40" fmla="*/ 76 w 64"/>
                <a:gd name="T41" fmla="*/ 0 h 172"/>
                <a:gd name="T42" fmla="*/ 61 w 64"/>
                <a:gd name="T43" fmla="*/ 0 h 172"/>
                <a:gd name="T44" fmla="*/ 42 w 64"/>
                <a:gd name="T45" fmla="*/ 1 h 172"/>
                <a:gd name="T46" fmla="*/ 30 w 64"/>
                <a:gd name="T47" fmla="*/ 1 h 172"/>
                <a:gd name="T48" fmla="*/ 15 w 64"/>
                <a:gd name="T49" fmla="*/ 1 h 172"/>
                <a:gd name="T50" fmla="*/ 0 w 64"/>
                <a:gd name="T51" fmla="*/ 1 h 172"/>
                <a:gd name="T52" fmla="*/ 0 w 64"/>
                <a:gd name="T53" fmla="*/ 43 h 172"/>
                <a:gd name="T54" fmla="*/ 0 w 64"/>
                <a:gd name="T55" fmla="*/ 43 h 17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4"/>
                <a:gd name="T85" fmla="*/ 0 h 172"/>
                <a:gd name="T86" fmla="*/ 64 w 64"/>
                <a:gd name="T87" fmla="*/ 172 h 17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4" h="172">
                  <a:moveTo>
                    <a:pt x="0" y="171"/>
                  </a:moveTo>
                  <a:lnTo>
                    <a:pt x="6" y="172"/>
                  </a:lnTo>
                  <a:lnTo>
                    <a:pt x="11" y="172"/>
                  </a:lnTo>
                  <a:lnTo>
                    <a:pt x="16" y="172"/>
                  </a:lnTo>
                  <a:lnTo>
                    <a:pt x="23" y="172"/>
                  </a:lnTo>
                  <a:lnTo>
                    <a:pt x="29" y="171"/>
                  </a:lnTo>
                  <a:lnTo>
                    <a:pt x="33" y="171"/>
                  </a:lnTo>
                  <a:lnTo>
                    <a:pt x="39" y="170"/>
                  </a:lnTo>
                  <a:lnTo>
                    <a:pt x="44" y="170"/>
                  </a:lnTo>
                  <a:lnTo>
                    <a:pt x="50" y="170"/>
                  </a:lnTo>
                  <a:lnTo>
                    <a:pt x="54" y="170"/>
                  </a:lnTo>
                  <a:lnTo>
                    <a:pt x="60" y="170"/>
                  </a:lnTo>
                  <a:lnTo>
                    <a:pt x="64" y="170"/>
                  </a:lnTo>
                  <a:lnTo>
                    <a:pt x="64" y="3"/>
                  </a:lnTo>
                  <a:lnTo>
                    <a:pt x="60" y="2"/>
                  </a:lnTo>
                  <a:lnTo>
                    <a:pt x="57" y="1"/>
                  </a:lnTo>
                  <a:lnTo>
                    <a:pt x="52" y="0"/>
                  </a:lnTo>
                  <a:lnTo>
                    <a:pt x="46" y="0"/>
                  </a:lnTo>
                  <a:lnTo>
                    <a:pt x="41" y="0"/>
                  </a:lnTo>
                  <a:lnTo>
                    <a:pt x="35" y="0"/>
                  </a:lnTo>
                  <a:lnTo>
                    <a:pt x="30" y="0"/>
                  </a:lnTo>
                  <a:lnTo>
                    <a:pt x="24" y="0"/>
                  </a:lnTo>
                  <a:lnTo>
                    <a:pt x="17" y="1"/>
                  </a:lnTo>
                  <a:lnTo>
                    <a:pt x="12" y="2"/>
                  </a:lnTo>
                  <a:lnTo>
                    <a:pt x="6" y="3"/>
                  </a:lnTo>
                  <a:lnTo>
                    <a:pt x="0" y="4"/>
                  </a:lnTo>
                  <a:lnTo>
                    <a:pt x="0" y="171"/>
                  </a:lnTo>
                  <a:close/>
                </a:path>
              </a:pathLst>
            </a:custGeom>
            <a:solidFill>
              <a:srgbClr val="F9CE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0" name="Freeform 733"/>
            <p:cNvSpPr>
              <a:spLocks/>
            </p:cNvSpPr>
            <p:nvPr/>
          </p:nvSpPr>
          <p:spPr bwMode="auto">
            <a:xfrm>
              <a:off x="1760" y="62"/>
              <a:ext cx="66" cy="109"/>
            </a:xfrm>
            <a:custGeom>
              <a:avLst/>
              <a:gdLst>
                <a:gd name="T0" fmla="*/ 0 w 49"/>
                <a:gd name="T1" fmla="*/ 44 h 172"/>
                <a:gd name="T2" fmla="*/ 9 w 49"/>
                <a:gd name="T3" fmla="*/ 44 h 172"/>
                <a:gd name="T4" fmla="*/ 16 w 49"/>
                <a:gd name="T5" fmla="*/ 44 h 172"/>
                <a:gd name="T6" fmla="*/ 24 w 49"/>
                <a:gd name="T7" fmla="*/ 44 h 172"/>
                <a:gd name="T8" fmla="*/ 36 w 49"/>
                <a:gd name="T9" fmla="*/ 44 h 172"/>
                <a:gd name="T10" fmla="*/ 57 w 49"/>
                <a:gd name="T11" fmla="*/ 43 h 172"/>
                <a:gd name="T12" fmla="*/ 78 w 49"/>
                <a:gd name="T13" fmla="*/ 43 h 172"/>
                <a:gd name="T14" fmla="*/ 100 w 49"/>
                <a:gd name="T15" fmla="*/ 43 h 172"/>
                <a:gd name="T16" fmla="*/ 120 w 49"/>
                <a:gd name="T17" fmla="*/ 43 h 172"/>
                <a:gd name="T18" fmla="*/ 120 w 49"/>
                <a:gd name="T19" fmla="*/ 1 h 172"/>
                <a:gd name="T20" fmla="*/ 104 w 49"/>
                <a:gd name="T21" fmla="*/ 0 h 172"/>
                <a:gd name="T22" fmla="*/ 79 w 49"/>
                <a:gd name="T23" fmla="*/ 0 h 172"/>
                <a:gd name="T24" fmla="*/ 58 w 49"/>
                <a:gd name="T25" fmla="*/ 0 h 172"/>
                <a:gd name="T26" fmla="*/ 40 w 49"/>
                <a:gd name="T27" fmla="*/ 0 h 172"/>
                <a:gd name="T28" fmla="*/ 30 w 49"/>
                <a:gd name="T29" fmla="*/ 1 h 172"/>
                <a:gd name="T30" fmla="*/ 20 w 49"/>
                <a:gd name="T31" fmla="*/ 1 h 172"/>
                <a:gd name="T32" fmla="*/ 12 w 49"/>
                <a:gd name="T33" fmla="*/ 1 h 172"/>
                <a:gd name="T34" fmla="*/ 0 w 49"/>
                <a:gd name="T35" fmla="*/ 1 h 172"/>
                <a:gd name="T36" fmla="*/ 0 w 49"/>
                <a:gd name="T37" fmla="*/ 44 h 172"/>
                <a:gd name="T38" fmla="*/ 0 w 49"/>
                <a:gd name="T39" fmla="*/ 44 h 17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9"/>
                <a:gd name="T61" fmla="*/ 0 h 172"/>
                <a:gd name="T62" fmla="*/ 49 w 49"/>
                <a:gd name="T63" fmla="*/ 172 h 17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9" h="172">
                  <a:moveTo>
                    <a:pt x="0" y="172"/>
                  </a:moveTo>
                  <a:lnTo>
                    <a:pt x="4" y="172"/>
                  </a:lnTo>
                  <a:lnTo>
                    <a:pt x="7" y="172"/>
                  </a:lnTo>
                  <a:lnTo>
                    <a:pt x="10" y="172"/>
                  </a:lnTo>
                  <a:lnTo>
                    <a:pt x="15" y="172"/>
                  </a:lnTo>
                  <a:lnTo>
                    <a:pt x="23" y="171"/>
                  </a:lnTo>
                  <a:lnTo>
                    <a:pt x="32" y="171"/>
                  </a:lnTo>
                  <a:lnTo>
                    <a:pt x="41" y="170"/>
                  </a:lnTo>
                  <a:lnTo>
                    <a:pt x="49" y="170"/>
                  </a:lnTo>
                  <a:lnTo>
                    <a:pt x="49" y="1"/>
                  </a:lnTo>
                  <a:lnTo>
                    <a:pt x="42" y="0"/>
                  </a:lnTo>
                  <a:lnTo>
                    <a:pt x="33" y="0"/>
                  </a:lnTo>
                  <a:lnTo>
                    <a:pt x="24" y="0"/>
                  </a:lnTo>
                  <a:lnTo>
                    <a:pt x="16" y="0"/>
                  </a:lnTo>
                  <a:lnTo>
                    <a:pt x="12" y="1"/>
                  </a:lnTo>
                  <a:lnTo>
                    <a:pt x="8" y="1"/>
                  </a:lnTo>
                  <a:lnTo>
                    <a:pt x="5" y="2"/>
                  </a:lnTo>
                  <a:lnTo>
                    <a:pt x="0" y="2"/>
                  </a:lnTo>
                  <a:lnTo>
                    <a:pt x="0" y="172"/>
                  </a:lnTo>
                  <a:close/>
                </a:path>
              </a:pathLst>
            </a:custGeom>
            <a:solidFill>
              <a:srgbClr val="F9D8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1" name="Freeform 734"/>
            <p:cNvSpPr>
              <a:spLocks/>
            </p:cNvSpPr>
            <p:nvPr/>
          </p:nvSpPr>
          <p:spPr bwMode="auto">
            <a:xfrm>
              <a:off x="1771" y="62"/>
              <a:ext cx="45" cy="109"/>
            </a:xfrm>
            <a:custGeom>
              <a:avLst/>
              <a:gdLst>
                <a:gd name="T0" fmla="*/ 0 w 33"/>
                <a:gd name="T1" fmla="*/ 44 h 172"/>
                <a:gd name="T2" fmla="*/ 5 w 33"/>
                <a:gd name="T3" fmla="*/ 44 h 172"/>
                <a:gd name="T4" fmla="*/ 10 w 33"/>
                <a:gd name="T5" fmla="*/ 44 h 172"/>
                <a:gd name="T6" fmla="*/ 15 w 33"/>
                <a:gd name="T7" fmla="*/ 44 h 172"/>
                <a:gd name="T8" fmla="*/ 19 w 33"/>
                <a:gd name="T9" fmla="*/ 44 h 172"/>
                <a:gd name="T10" fmla="*/ 35 w 33"/>
                <a:gd name="T11" fmla="*/ 43 h 172"/>
                <a:gd name="T12" fmla="*/ 48 w 33"/>
                <a:gd name="T13" fmla="*/ 43 h 172"/>
                <a:gd name="T14" fmla="*/ 63 w 33"/>
                <a:gd name="T15" fmla="*/ 43 h 172"/>
                <a:gd name="T16" fmla="*/ 83 w 33"/>
                <a:gd name="T17" fmla="*/ 43 h 172"/>
                <a:gd name="T18" fmla="*/ 83 w 33"/>
                <a:gd name="T19" fmla="*/ 0 h 172"/>
                <a:gd name="T20" fmla="*/ 65 w 33"/>
                <a:gd name="T21" fmla="*/ 0 h 172"/>
                <a:gd name="T22" fmla="*/ 50 w 33"/>
                <a:gd name="T23" fmla="*/ 0 h 172"/>
                <a:gd name="T24" fmla="*/ 37 w 33"/>
                <a:gd name="T25" fmla="*/ 0 h 172"/>
                <a:gd name="T26" fmla="*/ 20 w 33"/>
                <a:gd name="T27" fmla="*/ 0 h 172"/>
                <a:gd name="T28" fmla="*/ 15 w 33"/>
                <a:gd name="T29" fmla="*/ 1 h 172"/>
                <a:gd name="T30" fmla="*/ 14 w 33"/>
                <a:gd name="T31" fmla="*/ 1 h 172"/>
                <a:gd name="T32" fmla="*/ 5 w 33"/>
                <a:gd name="T33" fmla="*/ 1 h 172"/>
                <a:gd name="T34" fmla="*/ 0 w 33"/>
                <a:gd name="T35" fmla="*/ 1 h 172"/>
                <a:gd name="T36" fmla="*/ 0 w 33"/>
                <a:gd name="T37" fmla="*/ 44 h 172"/>
                <a:gd name="T38" fmla="*/ 0 w 33"/>
                <a:gd name="T39" fmla="*/ 44 h 17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3"/>
                <a:gd name="T61" fmla="*/ 0 h 172"/>
                <a:gd name="T62" fmla="*/ 33 w 33"/>
                <a:gd name="T63" fmla="*/ 172 h 17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3" h="172">
                  <a:moveTo>
                    <a:pt x="0" y="172"/>
                  </a:moveTo>
                  <a:lnTo>
                    <a:pt x="2" y="172"/>
                  </a:lnTo>
                  <a:lnTo>
                    <a:pt x="4" y="172"/>
                  </a:lnTo>
                  <a:lnTo>
                    <a:pt x="6" y="172"/>
                  </a:lnTo>
                  <a:lnTo>
                    <a:pt x="7" y="172"/>
                  </a:lnTo>
                  <a:lnTo>
                    <a:pt x="14" y="171"/>
                  </a:lnTo>
                  <a:lnTo>
                    <a:pt x="19" y="171"/>
                  </a:lnTo>
                  <a:lnTo>
                    <a:pt x="25" y="171"/>
                  </a:lnTo>
                  <a:lnTo>
                    <a:pt x="33" y="170"/>
                  </a:lnTo>
                  <a:lnTo>
                    <a:pt x="33" y="0"/>
                  </a:lnTo>
                  <a:lnTo>
                    <a:pt x="26" y="0"/>
                  </a:lnTo>
                  <a:lnTo>
                    <a:pt x="20" y="0"/>
                  </a:lnTo>
                  <a:lnTo>
                    <a:pt x="15" y="0"/>
                  </a:lnTo>
                  <a:lnTo>
                    <a:pt x="8" y="0"/>
                  </a:lnTo>
                  <a:lnTo>
                    <a:pt x="6" y="1"/>
                  </a:lnTo>
                  <a:lnTo>
                    <a:pt x="5" y="1"/>
                  </a:lnTo>
                  <a:lnTo>
                    <a:pt x="2" y="1"/>
                  </a:lnTo>
                  <a:lnTo>
                    <a:pt x="0" y="1"/>
                  </a:lnTo>
                  <a:lnTo>
                    <a:pt x="0" y="172"/>
                  </a:lnTo>
                  <a:close/>
                </a:path>
              </a:pathLst>
            </a:custGeom>
            <a:solidFill>
              <a:srgbClr val="F7E5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2" name="Freeform 735"/>
            <p:cNvSpPr>
              <a:spLocks/>
            </p:cNvSpPr>
            <p:nvPr/>
          </p:nvSpPr>
          <p:spPr bwMode="auto">
            <a:xfrm>
              <a:off x="1782" y="62"/>
              <a:ext cx="21" cy="109"/>
            </a:xfrm>
            <a:custGeom>
              <a:avLst/>
              <a:gdLst>
                <a:gd name="T0" fmla="*/ 37 w 16"/>
                <a:gd name="T1" fmla="*/ 43 h 172"/>
                <a:gd name="T2" fmla="*/ 28 w 16"/>
                <a:gd name="T3" fmla="*/ 43 h 172"/>
                <a:gd name="T4" fmla="*/ 18 w 16"/>
                <a:gd name="T5" fmla="*/ 43 h 172"/>
                <a:gd name="T6" fmla="*/ 12 w 16"/>
                <a:gd name="T7" fmla="*/ 43 h 172"/>
                <a:gd name="T8" fmla="*/ 0 w 16"/>
                <a:gd name="T9" fmla="*/ 44 h 172"/>
                <a:gd name="T10" fmla="*/ 0 w 16"/>
                <a:gd name="T11" fmla="*/ 0 h 172"/>
                <a:gd name="T12" fmla="*/ 0 w 16"/>
                <a:gd name="T13" fmla="*/ 0 h 172"/>
                <a:gd name="T14" fmla="*/ 12 w 16"/>
                <a:gd name="T15" fmla="*/ 0 h 172"/>
                <a:gd name="T16" fmla="*/ 18 w 16"/>
                <a:gd name="T17" fmla="*/ 0 h 172"/>
                <a:gd name="T18" fmla="*/ 28 w 16"/>
                <a:gd name="T19" fmla="*/ 0 h 172"/>
                <a:gd name="T20" fmla="*/ 37 w 16"/>
                <a:gd name="T21" fmla="*/ 0 h 172"/>
                <a:gd name="T22" fmla="*/ 37 w 16"/>
                <a:gd name="T23" fmla="*/ 43 h 172"/>
                <a:gd name="T24" fmla="*/ 37 w 16"/>
                <a:gd name="T25" fmla="*/ 43 h 1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
                <a:gd name="T40" fmla="*/ 0 h 172"/>
                <a:gd name="T41" fmla="*/ 16 w 16"/>
                <a:gd name="T42" fmla="*/ 172 h 1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 h="172">
                  <a:moveTo>
                    <a:pt x="16" y="171"/>
                  </a:moveTo>
                  <a:lnTo>
                    <a:pt x="12" y="171"/>
                  </a:lnTo>
                  <a:lnTo>
                    <a:pt x="8" y="171"/>
                  </a:lnTo>
                  <a:lnTo>
                    <a:pt x="5" y="171"/>
                  </a:lnTo>
                  <a:lnTo>
                    <a:pt x="0" y="172"/>
                  </a:lnTo>
                  <a:lnTo>
                    <a:pt x="0" y="0"/>
                  </a:lnTo>
                  <a:lnTo>
                    <a:pt x="5" y="0"/>
                  </a:lnTo>
                  <a:lnTo>
                    <a:pt x="8" y="0"/>
                  </a:lnTo>
                  <a:lnTo>
                    <a:pt x="12" y="0"/>
                  </a:lnTo>
                  <a:lnTo>
                    <a:pt x="16" y="0"/>
                  </a:lnTo>
                  <a:lnTo>
                    <a:pt x="16" y="171"/>
                  </a:lnTo>
                  <a:close/>
                </a:path>
              </a:pathLst>
            </a:custGeom>
            <a:solidFill>
              <a:srgbClr val="F7F2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3" name="Freeform 736"/>
            <p:cNvSpPr>
              <a:spLocks/>
            </p:cNvSpPr>
            <p:nvPr/>
          </p:nvSpPr>
          <p:spPr bwMode="auto">
            <a:xfrm>
              <a:off x="1304" y="159"/>
              <a:ext cx="362" cy="52"/>
            </a:xfrm>
            <a:custGeom>
              <a:avLst/>
              <a:gdLst>
                <a:gd name="T0" fmla="*/ 661 w 268"/>
                <a:gd name="T1" fmla="*/ 0 h 82"/>
                <a:gd name="T2" fmla="*/ 651 w 268"/>
                <a:gd name="T3" fmla="*/ 0 h 82"/>
                <a:gd name="T4" fmla="*/ 639 w 268"/>
                <a:gd name="T5" fmla="*/ 0 h 82"/>
                <a:gd name="T6" fmla="*/ 619 w 268"/>
                <a:gd name="T7" fmla="*/ 0 h 82"/>
                <a:gd name="T8" fmla="*/ 592 w 268"/>
                <a:gd name="T9" fmla="*/ 1 h 82"/>
                <a:gd name="T10" fmla="*/ 557 w 268"/>
                <a:gd name="T11" fmla="*/ 1 h 82"/>
                <a:gd name="T12" fmla="*/ 515 w 268"/>
                <a:gd name="T13" fmla="*/ 1 h 82"/>
                <a:gd name="T14" fmla="*/ 477 w 268"/>
                <a:gd name="T15" fmla="*/ 1 h 82"/>
                <a:gd name="T16" fmla="*/ 434 w 268"/>
                <a:gd name="T17" fmla="*/ 2 h 82"/>
                <a:gd name="T18" fmla="*/ 385 w 268"/>
                <a:gd name="T19" fmla="*/ 2 h 82"/>
                <a:gd name="T20" fmla="*/ 339 w 268"/>
                <a:gd name="T21" fmla="*/ 3 h 82"/>
                <a:gd name="T22" fmla="*/ 297 w 268"/>
                <a:gd name="T23" fmla="*/ 3 h 82"/>
                <a:gd name="T24" fmla="*/ 254 w 268"/>
                <a:gd name="T25" fmla="*/ 4 h 82"/>
                <a:gd name="T26" fmla="*/ 215 w 268"/>
                <a:gd name="T27" fmla="*/ 4 h 82"/>
                <a:gd name="T28" fmla="*/ 181 w 268"/>
                <a:gd name="T29" fmla="*/ 5 h 82"/>
                <a:gd name="T30" fmla="*/ 150 w 268"/>
                <a:gd name="T31" fmla="*/ 6 h 82"/>
                <a:gd name="T32" fmla="*/ 126 w 268"/>
                <a:gd name="T33" fmla="*/ 8 h 82"/>
                <a:gd name="T34" fmla="*/ 92 w 268"/>
                <a:gd name="T35" fmla="*/ 10 h 82"/>
                <a:gd name="T36" fmla="*/ 62 w 268"/>
                <a:gd name="T37" fmla="*/ 12 h 82"/>
                <a:gd name="T38" fmla="*/ 43 w 268"/>
                <a:gd name="T39" fmla="*/ 14 h 82"/>
                <a:gd name="T40" fmla="*/ 27 w 268"/>
                <a:gd name="T41" fmla="*/ 16 h 82"/>
                <a:gd name="T42" fmla="*/ 12 w 268"/>
                <a:gd name="T43" fmla="*/ 16 h 82"/>
                <a:gd name="T44" fmla="*/ 7 w 268"/>
                <a:gd name="T45" fmla="*/ 18 h 82"/>
                <a:gd name="T46" fmla="*/ 0 w 268"/>
                <a:gd name="T47" fmla="*/ 18 h 82"/>
                <a:gd name="T48" fmla="*/ 0 w 268"/>
                <a:gd name="T49" fmla="*/ 18 h 82"/>
                <a:gd name="T50" fmla="*/ 7 w 268"/>
                <a:gd name="T51" fmla="*/ 18 h 82"/>
                <a:gd name="T52" fmla="*/ 26 w 268"/>
                <a:gd name="T53" fmla="*/ 19 h 82"/>
                <a:gd name="T54" fmla="*/ 51 w 268"/>
                <a:gd name="T55" fmla="*/ 19 h 82"/>
                <a:gd name="T56" fmla="*/ 89 w 268"/>
                <a:gd name="T57" fmla="*/ 20 h 82"/>
                <a:gd name="T58" fmla="*/ 128 w 268"/>
                <a:gd name="T59" fmla="*/ 20 h 82"/>
                <a:gd name="T60" fmla="*/ 176 w 268"/>
                <a:gd name="T61" fmla="*/ 21 h 82"/>
                <a:gd name="T62" fmla="*/ 226 w 268"/>
                <a:gd name="T63" fmla="*/ 21 h 82"/>
                <a:gd name="T64" fmla="*/ 281 w 268"/>
                <a:gd name="T65" fmla="*/ 20 h 82"/>
                <a:gd name="T66" fmla="*/ 343 w 268"/>
                <a:gd name="T67" fmla="*/ 19 h 82"/>
                <a:gd name="T68" fmla="*/ 407 w 268"/>
                <a:gd name="T69" fmla="*/ 17 h 82"/>
                <a:gd name="T70" fmla="*/ 462 w 268"/>
                <a:gd name="T71" fmla="*/ 15 h 82"/>
                <a:gd name="T72" fmla="*/ 511 w 268"/>
                <a:gd name="T73" fmla="*/ 13 h 82"/>
                <a:gd name="T74" fmla="*/ 561 w 268"/>
                <a:gd name="T75" fmla="*/ 10 h 82"/>
                <a:gd name="T76" fmla="*/ 598 w 268"/>
                <a:gd name="T77" fmla="*/ 7 h 82"/>
                <a:gd name="T78" fmla="*/ 631 w 268"/>
                <a:gd name="T79" fmla="*/ 4 h 82"/>
                <a:gd name="T80" fmla="*/ 661 w 268"/>
                <a:gd name="T81" fmla="*/ 0 h 82"/>
                <a:gd name="T82" fmla="*/ 661 w 268"/>
                <a:gd name="T83" fmla="*/ 0 h 8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68"/>
                <a:gd name="T127" fmla="*/ 0 h 82"/>
                <a:gd name="T128" fmla="*/ 268 w 268"/>
                <a:gd name="T129" fmla="*/ 82 h 8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68" h="82">
                  <a:moveTo>
                    <a:pt x="268" y="0"/>
                  </a:moveTo>
                  <a:lnTo>
                    <a:pt x="264" y="0"/>
                  </a:lnTo>
                  <a:lnTo>
                    <a:pt x="259" y="0"/>
                  </a:lnTo>
                  <a:lnTo>
                    <a:pt x="251" y="0"/>
                  </a:lnTo>
                  <a:lnTo>
                    <a:pt x="240" y="2"/>
                  </a:lnTo>
                  <a:lnTo>
                    <a:pt x="226" y="2"/>
                  </a:lnTo>
                  <a:lnTo>
                    <a:pt x="209" y="4"/>
                  </a:lnTo>
                  <a:lnTo>
                    <a:pt x="193" y="5"/>
                  </a:lnTo>
                  <a:lnTo>
                    <a:pt x="176" y="6"/>
                  </a:lnTo>
                  <a:lnTo>
                    <a:pt x="156" y="8"/>
                  </a:lnTo>
                  <a:lnTo>
                    <a:pt x="138" y="9"/>
                  </a:lnTo>
                  <a:lnTo>
                    <a:pt x="121" y="11"/>
                  </a:lnTo>
                  <a:lnTo>
                    <a:pt x="103" y="15"/>
                  </a:lnTo>
                  <a:lnTo>
                    <a:pt x="87" y="18"/>
                  </a:lnTo>
                  <a:lnTo>
                    <a:pt x="73" y="21"/>
                  </a:lnTo>
                  <a:lnTo>
                    <a:pt x="61" y="26"/>
                  </a:lnTo>
                  <a:lnTo>
                    <a:pt x="51" y="30"/>
                  </a:lnTo>
                  <a:lnTo>
                    <a:pt x="37" y="39"/>
                  </a:lnTo>
                  <a:lnTo>
                    <a:pt x="25" y="48"/>
                  </a:lnTo>
                  <a:lnTo>
                    <a:pt x="18" y="55"/>
                  </a:lnTo>
                  <a:lnTo>
                    <a:pt x="11" y="61"/>
                  </a:lnTo>
                  <a:lnTo>
                    <a:pt x="5" y="65"/>
                  </a:lnTo>
                  <a:lnTo>
                    <a:pt x="3" y="69"/>
                  </a:lnTo>
                  <a:lnTo>
                    <a:pt x="0" y="70"/>
                  </a:lnTo>
                  <a:lnTo>
                    <a:pt x="0" y="72"/>
                  </a:lnTo>
                  <a:lnTo>
                    <a:pt x="3" y="73"/>
                  </a:lnTo>
                  <a:lnTo>
                    <a:pt x="10" y="74"/>
                  </a:lnTo>
                  <a:lnTo>
                    <a:pt x="21" y="76"/>
                  </a:lnTo>
                  <a:lnTo>
                    <a:pt x="36" y="79"/>
                  </a:lnTo>
                  <a:lnTo>
                    <a:pt x="52" y="81"/>
                  </a:lnTo>
                  <a:lnTo>
                    <a:pt x="71" y="82"/>
                  </a:lnTo>
                  <a:lnTo>
                    <a:pt x="92" y="82"/>
                  </a:lnTo>
                  <a:lnTo>
                    <a:pt x="114" y="80"/>
                  </a:lnTo>
                  <a:lnTo>
                    <a:pt x="139" y="74"/>
                  </a:lnTo>
                  <a:lnTo>
                    <a:pt x="165" y="67"/>
                  </a:lnTo>
                  <a:lnTo>
                    <a:pt x="187" y="60"/>
                  </a:lnTo>
                  <a:lnTo>
                    <a:pt x="207" y="51"/>
                  </a:lnTo>
                  <a:lnTo>
                    <a:pt x="227" y="41"/>
                  </a:lnTo>
                  <a:lnTo>
                    <a:pt x="243" y="29"/>
                  </a:lnTo>
                  <a:lnTo>
                    <a:pt x="256" y="15"/>
                  </a:lnTo>
                  <a:lnTo>
                    <a:pt x="268" y="0"/>
                  </a:lnTo>
                  <a:close/>
                </a:path>
              </a:pathLst>
            </a:custGeom>
            <a:solidFill>
              <a:srgbClr val="E077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4" name="Freeform 737"/>
            <p:cNvSpPr>
              <a:spLocks/>
            </p:cNvSpPr>
            <p:nvPr/>
          </p:nvSpPr>
          <p:spPr bwMode="auto">
            <a:xfrm>
              <a:off x="1900" y="158"/>
              <a:ext cx="343" cy="46"/>
            </a:xfrm>
            <a:custGeom>
              <a:avLst/>
              <a:gdLst>
                <a:gd name="T0" fmla="*/ 0 w 254"/>
                <a:gd name="T1" fmla="*/ 0 h 73"/>
                <a:gd name="T2" fmla="*/ 12 w 254"/>
                <a:gd name="T3" fmla="*/ 1 h 73"/>
                <a:gd name="T4" fmla="*/ 49 w 254"/>
                <a:gd name="T5" fmla="*/ 1 h 73"/>
                <a:gd name="T6" fmla="*/ 104 w 254"/>
                <a:gd name="T7" fmla="*/ 2 h 73"/>
                <a:gd name="T8" fmla="*/ 167 w 254"/>
                <a:gd name="T9" fmla="*/ 3 h 73"/>
                <a:gd name="T10" fmla="*/ 239 w 254"/>
                <a:gd name="T11" fmla="*/ 4 h 73"/>
                <a:gd name="T12" fmla="*/ 308 w 254"/>
                <a:gd name="T13" fmla="*/ 4 h 73"/>
                <a:gd name="T14" fmla="*/ 371 w 254"/>
                <a:gd name="T15" fmla="*/ 5 h 73"/>
                <a:gd name="T16" fmla="*/ 420 w 254"/>
                <a:gd name="T17" fmla="*/ 6 h 73"/>
                <a:gd name="T18" fmla="*/ 458 w 254"/>
                <a:gd name="T19" fmla="*/ 7 h 73"/>
                <a:gd name="T20" fmla="*/ 494 w 254"/>
                <a:gd name="T21" fmla="*/ 8 h 73"/>
                <a:gd name="T22" fmla="*/ 529 w 254"/>
                <a:gd name="T23" fmla="*/ 9 h 73"/>
                <a:gd name="T24" fmla="*/ 556 w 254"/>
                <a:gd name="T25" fmla="*/ 10 h 73"/>
                <a:gd name="T26" fmla="*/ 582 w 254"/>
                <a:gd name="T27" fmla="*/ 11 h 73"/>
                <a:gd name="T28" fmla="*/ 604 w 254"/>
                <a:gd name="T29" fmla="*/ 13 h 73"/>
                <a:gd name="T30" fmla="*/ 620 w 254"/>
                <a:gd name="T31" fmla="*/ 14 h 73"/>
                <a:gd name="T32" fmla="*/ 625 w 254"/>
                <a:gd name="T33" fmla="*/ 14 h 73"/>
                <a:gd name="T34" fmla="*/ 620 w 254"/>
                <a:gd name="T35" fmla="*/ 16 h 73"/>
                <a:gd name="T36" fmla="*/ 597 w 254"/>
                <a:gd name="T37" fmla="*/ 16 h 73"/>
                <a:gd name="T38" fmla="*/ 562 w 254"/>
                <a:gd name="T39" fmla="*/ 17 h 73"/>
                <a:gd name="T40" fmla="*/ 519 w 254"/>
                <a:gd name="T41" fmla="*/ 18 h 73"/>
                <a:gd name="T42" fmla="*/ 465 w 254"/>
                <a:gd name="T43" fmla="*/ 18 h 73"/>
                <a:gd name="T44" fmla="*/ 415 w 254"/>
                <a:gd name="T45" fmla="*/ 18 h 73"/>
                <a:gd name="T46" fmla="*/ 359 w 254"/>
                <a:gd name="T47" fmla="*/ 18 h 73"/>
                <a:gd name="T48" fmla="*/ 311 w 254"/>
                <a:gd name="T49" fmla="*/ 16 h 73"/>
                <a:gd name="T50" fmla="*/ 261 w 254"/>
                <a:gd name="T51" fmla="*/ 14 h 73"/>
                <a:gd name="T52" fmla="*/ 213 w 254"/>
                <a:gd name="T53" fmla="*/ 13 h 73"/>
                <a:gd name="T54" fmla="*/ 176 w 254"/>
                <a:gd name="T55" fmla="*/ 10 h 73"/>
                <a:gd name="T56" fmla="*/ 140 w 254"/>
                <a:gd name="T57" fmla="*/ 8 h 73"/>
                <a:gd name="T58" fmla="*/ 105 w 254"/>
                <a:gd name="T59" fmla="*/ 6 h 73"/>
                <a:gd name="T60" fmla="*/ 72 w 254"/>
                <a:gd name="T61" fmla="*/ 4 h 73"/>
                <a:gd name="T62" fmla="*/ 35 w 254"/>
                <a:gd name="T63" fmla="*/ 2 h 73"/>
                <a:gd name="T64" fmla="*/ 0 w 254"/>
                <a:gd name="T65" fmla="*/ 0 h 73"/>
                <a:gd name="T66" fmla="*/ 0 w 254"/>
                <a:gd name="T67" fmla="*/ 0 h 7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4"/>
                <a:gd name="T103" fmla="*/ 0 h 73"/>
                <a:gd name="T104" fmla="*/ 254 w 254"/>
                <a:gd name="T105" fmla="*/ 73 h 7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4" h="73">
                  <a:moveTo>
                    <a:pt x="0" y="0"/>
                  </a:moveTo>
                  <a:lnTo>
                    <a:pt x="5" y="1"/>
                  </a:lnTo>
                  <a:lnTo>
                    <a:pt x="20" y="3"/>
                  </a:lnTo>
                  <a:lnTo>
                    <a:pt x="42" y="7"/>
                  </a:lnTo>
                  <a:lnTo>
                    <a:pt x="68" y="9"/>
                  </a:lnTo>
                  <a:lnTo>
                    <a:pt x="97" y="14"/>
                  </a:lnTo>
                  <a:lnTo>
                    <a:pt x="125" y="17"/>
                  </a:lnTo>
                  <a:lnTo>
                    <a:pt x="151" y="21"/>
                  </a:lnTo>
                  <a:lnTo>
                    <a:pt x="170" y="25"/>
                  </a:lnTo>
                  <a:lnTo>
                    <a:pt x="186" y="29"/>
                  </a:lnTo>
                  <a:lnTo>
                    <a:pt x="201" y="33"/>
                  </a:lnTo>
                  <a:lnTo>
                    <a:pt x="215" y="37"/>
                  </a:lnTo>
                  <a:lnTo>
                    <a:pt x="226" y="42"/>
                  </a:lnTo>
                  <a:lnTo>
                    <a:pt x="236" y="45"/>
                  </a:lnTo>
                  <a:lnTo>
                    <a:pt x="245" y="51"/>
                  </a:lnTo>
                  <a:lnTo>
                    <a:pt x="252" y="55"/>
                  </a:lnTo>
                  <a:lnTo>
                    <a:pt x="254" y="58"/>
                  </a:lnTo>
                  <a:lnTo>
                    <a:pt x="252" y="62"/>
                  </a:lnTo>
                  <a:lnTo>
                    <a:pt x="242" y="65"/>
                  </a:lnTo>
                  <a:lnTo>
                    <a:pt x="228" y="68"/>
                  </a:lnTo>
                  <a:lnTo>
                    <a:pt x="210" y="71"/>
                  </a:lnTo>
                  <a:lnTo>
                    <a:pt x="189" y="73"/>
                  </a:lnTo>
                  <a:lnTo>
                    <a:pt x="168" y="73"/>
                  </a:lnTo>
                  <a:lnTo>
                    <a:pt x="146" y="71"/>
                  </a:lnTo>
                  <a:lnTo>
                    <a:pt x="126" y="67"/>
                  </a:lnTo>
                  <a:lnTo>
                    <a:pt x="106" y="59"/>
                  </a:lnTo>
                  <a:lnTo>
                    <a:pt x="87" y="52"/>
                  </a:lnTo>
                  <a:lnTo>
                    <a:pt x="71" y="42"/>
                  </a:lnTo>
                  <a:lnTo>
                    <a:pt x="57" y="33"/>
                  </a:lnTo>
                  <a:lnTo>
                    <a:pt x="43" y="22"/>
                  </a:lnTo>
                  <a:lnTo>
                    <a:pt x="29" y="14"/>
                  </a:lnTo>
                  <a:lnTo>
                    <a:pt x="14" y="7"/>
                  </a:lnTo>
                  <a:lnTo>
                    <a:pt x="0" y="0"/>
                  </a:lnTo>
                  <a:close/>
                </a:path>
              </a:pathLst>
            </a:custGeom>
            <a:solidFill>
              <a:srgbClr val="E077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5" name="Freeform 738"/>
            <p:cNvSpPr>
              <a:spLocks/>
            </p:cNvSpPr>
            <p:nvPr/>
          </p:nvSpPr>
          <p:spPr bwMode="auto">
            <a:xfrm>
              <a:off x="2257" y="362"/>
              <a:ext cx="1" cy="5"/>
            </a:xfrm>
            <a:custGeom>
              <a:avLst/>
              <a:gdLst>
                <a:gd name="T0" fmla="*/ 0 w 1"/>
                <a:gd name="T1" fmla="*/ 0 h 8"/>
                <a:gd name="T2" fmla="*/ 0 w 1"/>
                <a:gd name="T3" fmla="*/ 2 h 8"/>
                <a:gd name="T4" fmla="*/ 1 w 1"/>
                <a:gd name="T5" fmla="*/ 2 h 8"/>
                <a:gd name="T6" fmla="*/ 1 w 1"/>
                <a:gd name="T7" fmla="*/ 1 h 8"/>
                <a:gd name="T8" fmla="*/ 1 w 1"/>
                <a:gd name="T9" fmla="*/ 1 h 8"/>
                <a:gd name="T10" fmla="*/ 1 w 1"/>
                <a:gd name="T11" fmla="*/ 1 h 8"/>
                <a:gd name="T12" fmla="*/ 1 w 1"/>
                <a:gd name="T13" fmla="*/ 1 h 8"/>
                <a:gd name="T14" fmla="*/ 1 w 1"/>
                <a:gd name="T15" fmla="*/ 1 h 8"/>
                <a:gd name="T16" fmla="*/ 1 w 1"/>
                <a:gd name="T17" fmla="*/ 1 h 8"/>
                <a:gd name="T18" fmla="*/ 0 w 1"/>
                <a:gd name="T19" fmla="*/ 0 h 8"/>
                <a:gd name="T20" fmla="*/ 0 w 1"/>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
                <a:gd name="T34" fmla="*/ 0 h 8"/>
                <a:gd name="T35" fmla="*/ 1 w 1"/>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 h="8">
                  <a:moveTo>
                    <a:pt x="0" y="0"/>
                  </a:moveTo>
                  <a:lnTo>
                    <a:pt x="0" y="8"/>
                  </a:lnTo>
                  <a:lnTo>
                    <a:pt x="1" y="8"/>
                  </a:lnTo>
                  <a:lnTo>
                    <a:pt x="1" y="5"/>
                  </a:lnTo>
                  <a:lnTo>
                    <a:pt x="1" y="4"/>
                  </a:lnTo>
                  <a:lnTo>
                    <a:pt x="1" y="3"/>
                  </a:lnTo>
                  <a:lnTo>
                    <a:pt x="1" y="2"/>
                  </a:lnTo>
                  <a:lnTo>
                    <a:pt x="1" y="1"/>
                  </a:lnTo>
                  <a:lnTo>
                    <a:pt x="0" y="0"/>
                  </a:lnTo>
                  <a:close/>
                </a:path>
              </a:pathLst>
            </a:custGeom>
            <a:solidFill>
              <a:srgbClr val="B751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6" name="Freeform 739"/>
            <p:cNvSpPr>
              <a:spLocks/>
            </p:cNvSpPr>
            <p:nvPr/>
          </p:nvSpPr>
          <p:spPr bwMode="auto">
            <a:xfrm>
              <a:off x="2255" y="345"/>
              <a:ext cx="2" cy="3"/>
            </a:xfrm>
            <a:custGeom>
              <a:avLst/>
              <a:gdLst>
                <a:gd name="T0" fmla="*/ 8 w 1"/>
                <a:gd name="T1" fmla="*/ 2 h 4"/>
                <a:gd name="T2" fmla="*/ 8 w 1"/>
                <a:gd name="T3" fmla="*/ 0 h 4"/>
                <a:gd name="T4" fmla="*/ 0 w 1"/>
                <a:gd name="T5" fmla="*/ 0 h 4"/>
                <a:gd name="T6" fmla="*/ 0 w 1"/>
                <a:gd name="T7" fmla="*/ 1 h 4"/>
                <a:gd name="T8" fmla="*/ 0 w 1"/>
                <a:gd name="T9" fmla="*/ 1 h 4"/>
                <a:gd name="T10" fmla="*/ 0 w 1"/>
                <a:gd name="T11" fmla="*/ 2 h 4"/>
                <a:gd name="T12" fmla="*/ 0 w 1"/>
                <a:gd name="T13" fmla="*/ 2 h 4"/>
                <a:gd name="T14" fmla="*/ 0 w 1"/>
                <a:gd name="T15" fmla="*/ 2 h 4"/>
                <a:gd name="T16" fmla="*/ 0 w 1"/>
                <a:gd name="T17" fmla="*/ 2 h 4"/>
                <a:gd name="T18" fmla="*/ 8 w 1"/>
                <a:gd name="T19" fmla="*/ 2 h 4"/>
                <a:gd name="T20" fmla="*/ 8 w 1"/>
                <a:gd name="T21" fmla="*/ 2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
                <a:gd name="T34" fmla="*/ 0 h 4"/>
                <a:gd name="T35" fmla="*/ 1 w 1"/>
                <a:gd name="T36" fmla="*/ 4 h 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 h="4">
                  <a:moveTo>
                    <a:pt x="1" y="4"/>
                  </a:moveTo>
                  <a:lnTo>
                    <a:pt x="1" y="0"/>
                  </a:lnTo>
                  <a:lnTo>
                    <a:pt x="0" y="0"/>
                  </a:lnTo>
                  <a:lnTo>
                    <a:pt x="0" y="1"/>
                  </a:lnTo>
                  <a:lnTo>
                    <a:pt x="0" y="2"/>
                  </a:lnTo>
                  <a:lnTo>
                    <a:pt x="0" y="3"/>
                  </a:lnTo>
                  <a:lnTo>
                    <a:pt x="1" y="4"/>
                  </a:lnTo>
                  <a:close/>
                </a:path>
              </a:pathLst>
            </a:custGeom>
            <a:solidFill>
              <a:srgbClr val="B751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7" name="WordArt 740"/>
            <p:cNvSpPr>
              <a:spLocks noChangeArrowheads="1" noChangeShapeType="1" noTextEdit="1"/>
            </p:cNvSpPr>
            <p:nvPr/>
          </p:nvSpPr>
          <p:spPr bwMode="auto">
            <a:xfrm>
              <a:off x="816" y="288"/>
              <a:ext cx="2112" cy="240"/>
            </a:xfrm>
            <a:prstGeom prst="rect">
              <a:avLst/>
            </a:prstGeom>
          </p:spPr>
          <p:txBody>
            <a:bodyPr wrap="none" fromWordArt="1">
              <a:prstTxWarp prst="textPlain">
                <a:avLst>
                  <a:gd name="adj" fmla="val 50000"/>
                </a:avLst>
              </a:prstTxWarp>
            </a:bodyPr>
            <a:lstStyle/>
            <a:p>
              <a:pPr algn="ctr"/>
              <a:r>
                <a:rPr lang="az-Cyrl-AZ" sz="2000" b="1" i="1" kern="10">
                  <a:ln w="9525">
                    <a:solidFill>
                      <a:srgbClr val="FF00FF"/>
                    </a:solidFill>
                    <a:round/>
                    <a:headEnd/>
                    <a:tailEnd/>
                  </a:ln>
                  <a:solidFill>
                    <a:srgbClr val="FF5BC8"/>
                  </a:solidFill>
                  <a:effectLst>
                    <a:outerShdw dist="35921" dir="2700000" algn="ctr" rotWithShape="0">
                      <a:srgbClr val="808080"/>
                    </a:outerShdw>
                  </a:effectLst>
                  <a:latin typeface="Arial" panose="020B0604020202020204" pitchFamily="34" charset="0"/>
                  <a:cs typeface="Arial" panose="020B0604020202020204" pitchFamily="34" charset="0"/>
                </a:rPr>
                <a:t>Мне 3 года !</a:t>
              </a:r>
              <a:endParaRPr lang="en-US" sz="2000" b="1" i="1" kern="10">
                <a:ln w="9525">
                  <a:solidFill>
                    <a:srgbClr val="FF00FF"/>
                  </a:solidFill>
                  <a:round/>
                  <a:headEnd/>
                  <a:tailEnd/>
                </a:ln>
                <a:solidFill>
                  <a:srgbClr val="FF5BC8"/>
                </a:solidFill>
                <a:effectLst>
                  <a:outerShdw dist="35921" dir="2700000" algn="ctr" rotWithShape="0">
                    <a:srgbClr val="808080"/>
                  </a:outerShdw>
                </a:effectLst>
                <a:latin typeface="Arial" panose="020B0604020202020204" pitchFamily="34" charset="0"/>
                <a:cs typeface="Arial" panose="020B0604020202020204" pitchFamily="34" charset="0"/>
              </a:endParaRPr>
            </a:p>
          </p:txBody>
        </p:sp>
        <p:sp>
          <p:nvSpPr>
            <p:cNvPr id="4168" name="WordArt 741"/>
            <p:cNvSpPr>
              <a:spLocks noChangeArrowheads="1" noChangeShapeType="1" noTextEdit="1"/>
            </p:cNvSpPr>
            <p:nvPr/>
          </p:nvSpPr>
          <p:spPr bwMode="auto">
            <a:xfrm>
              <a:off x="96" y="576"/>
              <a:ext cx="240" cy="288"/>
            </a:xfrm>
            <a:prstGeom prst="rect">
              <a:avLst/>
            </a:prstGeom>
          </p:spPr>
          <p:txBody>
            <a:bodyPr wrap="none" fromWordArt="1">
              <a:prstTxWarp prst="textPlain">
                <a:avLst>
                  <a:gd name="adj" fmla="val 50000"/>
                </a:avLst>
              </a:prstTxWarp>
            </a:bodyPr>
            <a:lstStyle/>
            <a:p>
              <a:pPr algn="ctr"/>
              <a:r>
                <a:rPr lang="az-Cyrl-AZ" sz="2000" b="1" kern="10">
                  <a:ln w="12700">
                    <a:solidFill>
                      <a:srgbClr val="CC0099"/>
                    </a:solidFill>
                    <a:round/>
                    <a:headEnd/>
                    <a:tailEnd/>
                  </a:ln>
                  <a:gradFill rotWithShape="1">
                    <a:gsLst>
                      <a:gs pos="0">
                        <a:srgbClr val="FF3F7F"/>
                      </a:gs>
                      <a:gs pos="100000">
                        <a:srgbClr val="CC0099"/>
                      </a:gs>
                    </a:gsLst>
                    <a:path path="rect">
                      <a:fillToRect l="50000" t="50000" r="50000" b="50000"/>
                    </a:path>
                  </a:gradFill>
                  <a:effectLst>
                    <a:outerShdw sy="50000" kx="-2453608" algn="bl" rotWithShape="0">
                      <a:srgbClr val="C0C0C0"/>
                    </a:outerShdw>
                  </a:effectLst>
                  <a:latin typeface="Arial" panose="020B0604020202020204" pitchFamily="34" charset="0"/>
                  <a:cs typeface="Arial" panose="020B0604020202020204" pitchFamily="34" charset="0"/>
                </a:rPr>
                <a:t>Я</a:t>
              </a:r>
              <a:endParaRPr lang="en-US" sz="2000" b="1" kern="10">
                <a:ln w="12700">
                  <a:solidFill>
                    <a:srgbClr val="CC0099"/>
                  </a:solidFill>
                  <a:round/>
                  <a:headEnd/>
                  <a:tailEnd/>
                </a:ln>
                <a:gradFill rotWithShape="1">
                  <a:gsLst>
                    <a:gs pos="0">
                      <a:srgbClr val="FF3F7F"/>
                    </a:gs>
                    <a:gs pos="100000">
                      <a:srgbClr val="CC0099"/>
                    </a:gs>
                  </a:gsLst>
                  <a:path path="rect">
                    <a:fillToRect l="50000" t="50000" r="50000" b="50000"/>
                  </a:path>
                </a:gradFill>
                <a:effectLst>
                  <a:outerShdw sy="50000" kx="-2453608" algn="bl" rotWithShape="0">
                    <a:srgbClr val="C0C0C0"/>
                  </a:outerShdw>
                </a:effectLst>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116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6858000" cy="937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381000" y="990600"/>
            <a:ext cx="582612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400">
                <a:solidFill>
                  <a:srgbClr val="CC0066"/>
                </a:solidFill>
                <a:cs typeface="Times New Roman" panose="02020603050405020304" pitchFamily="18" charset="0"/>
              </a:rPr>
              <a:t>О развитии Вашего малыша, поступающего в дошкольное учреждение, </a:t>
            </a:r>
            <a:endParaRPr lang="ru-RU" altLang="en-US" sz="1400">
              <a:solidFill>
                <a:srgbClr val="CC0066"/>
              </a:solidFill>
            </a:endParaRPr>
          </a:p>
          <a:p>
            <a:pPr eaLnBrk="1" hangingPunct="1"/>
            <a:r>
              <a:rPr lang="ru-RU" altLang="en-US" sz="1400">
                <a:solidFill>
                  <a:srgbClr val="CC0066"/>
                </a:solidFill>
                <a:cs typeface="Times New Roman" panose="02020603050405020304" pitchFamily="18" charset="0"/>
              </a:rPr>
              <a:t>можно судить по основным бытовым навыкам</a:t>
            </a:r>
            <a:r>
              <a:rPr lang="ru-RU" altLang="en-US" sz="1400">
                <a:solidFill>
                  <a:srgbClr val="CC0066"/>
                </a:solidFill>
              </a:rPr>
              <a:t>:</a:t>
            </a:r>
          </a:p>
          <a:p>
            <a:pPr eaLnBrk="1" hangingPunct="1"/>
            <a:endParaRPr lang="ru-RU" altLang="en-US" sz="1400">
              <a:solidFill>
                <a:srgbClr val="CC0066"/>
              </a:solidFill>
            </a:endParaRPr>
          </a:p>
        </p:txBody>
      </p:sp>
      <p:sp>
        <p:nvSpPr>
          <p:cNvPr id="5124" name="Text Box 4"/>
          <p:cNvSpPr txBox="1">
            <a:spLocks noChangeArrowheads="1"/>
          </p:cNvSpPr>
          <p:nvPr/>
        </p:nvSpPr>
        <p:spPr bwMode="auto">
          <a:xfrm>
            <a:off x="533400" y="1447800"/>
            <a:ext cx="6111875" cy="71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cs typeface="Times New Roman" panose="02020603050405020304" pitchFamily="18" charset="0"/>
              </a:rPr>
              <a:t>	</a:t>
            </a:r>
            <a:r>
              <a:rPr lang="ru-RU" altLang="en-US" sz="1400">
                <a:solidFill>
                  <a:srgbClr val="CC00CC"/>
                </a:solidFill>
                <a:cs typeface="Times New Roman" panose="02020603050405020304" pitchFamily="18" charset="0"/>
              </a:rPr>
              <a:t>в 2 года:</a:t>
            </a:r>
            <a:endParaRPr lang="ru-RU" altLang="en-US" sz="1400">
              <a:solidFill>
                <a:srgbClr val="CC00CC"/>
              </a:solidFill>
            </a:endParaRPr>
          </a:p>
          <a:p>
            <a:pPr eaLnBrk="1" hangingPunct="1"/>
            <a:r>
              <a:rPr lang="ru-RU" altLang="en-US" sz="1000" b="1">
                <a:solidFill>
                  <a:srgbClr val="FF00FF"/>
                </a:solidFill>
                <a:sym typeface="MS Outlook" pitchFamily="2" charset="2"/>
              </a:rPr>
              <a:t>  </a:t>
            </a:r>
            <a:r>
              <a:rPr lang="ru-RU" altLang="en-US" sz="1400">
                <a:sym typeface="MS Outlook" pitchFamily="2" charset="2"/>
              </a:rPr>
              <a:t> </a:t>
            </a:r>
            <a:r>
              <a:rPr lang="ru-RU" altLang="en-US" sz="1400">
                <a:solidFill>
                  <a:srgbClr val="0033CC"/>
                </a:solidFill>
                <a:cs typeface="Times New Roman" panose="02020603050405020304" pitchFamily="18" charset="0"/>
              </a:rPr>
              <a:t>есть аккуратно, не обливаясь;</a:t>
            </a:r>
          </a:p>
          <a:p>
            <a:pPr eaLnBrk="1" hangingPunct="1"/>
            <a:r>
              <a:rPr lang="ru-RU" altLang="en-US" sz="1200" b="1">
                <a:solidFill>
                  <a:srgbClr val="FF00FF"/>
                </a:solidFill>
                <a:sym typeface="MS Outlook" pitchFamily="2" charset="2"/>
              </a:rPr>
              <a:t>   </a:t>
            </a:r>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при умывании тереть ладони и части лица, вытираться при помощи</a:t>
            </a:r>
            <a:endParaRPr lang="ru-RU" altLang="en-US" sz="1400">
              <a:solidFill>
                <a:srgbClr val="0033CC"/>
              </a:solidFill>
            </a:endParaRPr>
          </a:p>
          <a:p>
            <a:pPr eaLnBrk="1" hangingPunct="1"/>
            <a:r>
              <a:rPr lang="ru-RU" altLang="en-US" sz="1400">
                <a:solidFill>
                  <a:srgbClr val="0033CC"/>
                </a:solidFill>
              </a:rPr>
              <a:t>          </a:t>
            </a:r>
            <a:r>
              <a:rPr lang="ru-RU" altLang="en-US" sz="1400">
                <a:solidFill>
                  <a:srgbClr val="0033CC"/>
                </a:solidFill>
                <a:cs typeface="Times New Roman" panose="02020603050405020304" pitchFamily="18" charset="0"/>
              </a:rPr>
              <a:t>взрослого;</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самостоятельно одеваться (натягивать носки, шапку, обувь при </a:t>
            </a:r>
            <a:endParaRPr lang="ru-RU" altLang="en-US" sz="1400">
              <a:solidFill>
                <a:srgbClr val="0033CC"/>
              </a:solidFill>
            </a:endParaRPr>
          </a:p>
          <a:p>
            <a:pPr eaLnBrk="1" hangingPunct="1"/>
            <a:r>
              <a:rPr lang="ru-RU" altLang="en-US" sz="1400">
                <a:solidFill>
                  <a:srgbClr val="0033CC"/>
                </a:solidFill>
              </a:rPr>
              <a:t>          </a:t>
            </a:r>
            <a:r>
              <a:rPr lang="ru-RU" altLang="en-US" sz="1400">
                <a:solidFill>
                  <a:srgbClr val="0033CC"/>
                </a:solidFill>
                <a:cs typeface="Times New Roman" panose="02020603050405020304" pitchFamily="18" charset="0"/>
              </a:rPr>
              <a:t>незначительной помощи взрослого), частично раздеваться;</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знать места хранения одежды, обуви, игрушек и посуды;</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пользоваться носовым платком (при напоминании);</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контролировать физиологические потребности;</a:t>
            </a:r>
          </a:p>
          <a:p>
            <a:pPr eaLnBrk="1" hangingPunct="1"/>
            <a:r>
              <a:rPr lang="ru-RU" altLang="en-US" sz="1400">
                <a:cs typeface="Times New Roman" panose="02020603050405020304" pitchFamily="18" charset="0"/>
              </a:rPr>
              <a:t>	</a:t>
            </a:r>
            <a:r>
              <a:rPr lang="ru-RU" altLang="en-US" sz="1400">
                <a:solidFill>
                  <a:srgbClr val="CC00CC"/>
                </a:solidFill>
                <a:cs typeface="Times New Roman" panose="02020603050405020304" pitchFamily="18" charset="0"/>
              </a:rPr>
              <a:t>в 2 года и 6 месяцев:</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одеваться и раздеваться с небольшой помощью взрослого;</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расстегивать и застегивать одну-две пуговицы;</a:t>
            </a:r>
          </a:p>
          <a:p>
            <a:pPr eaLnBrk="1" hangingPunct="1"/>
            <a:r>
              <a:rPr lang="ru-RU" altLang="en-US" sz="1400"/>
              <a:t>                    </a:t>
            </a:r>
            <a:r>
              <a:rPr lang="ru-RU" altLang="en-US" sz="1400">
                <a:cs typeface="Times New Roman" panose="02020603050405020304" pitchFamily="18" charset="0"/>
              </a:rPr>
              <a:t> </a:t>
            </a:r>
            <a:r>
              <a:rPr lang="ru-RU" altLang="en-US" sz="1400">
                <a:solidFill>
                  <a:srgbClr val="CC00CC"/>
                </a:solidFill>
                <a:cs typeface="Times New Roman" panose="02020603050405020304" pitchFamily="18" charset="0"/>
              </a:rPr>
              <a:t>в 3 года:</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одеваться с небольшой помощью взрослого, а раздеваться </a:t>
            </a:r>
            <a:endParaRPr lang="ru-RU" altLang="en-US" sz="1400">
              <a:solidFill>
                <a:srgbClr val="0033CC"/>
              </a:solidFill>
            </a:endParaRPr>
          </a:p>
          <a:p>
            <a:pPr eaLnBrk="1" hangingPunct="1"/>
            <a:r>
              <a:rPr lang="ru-RU" altLang="en-US" sz="1400">
                <a:solidFill>
                  <a:srgbClr val="0033CC"/>
                </a:solidFill>
              </a:rPr>
              <a:t>           с</a:t>
            </a:r>
            <a:r>
              <a:rPr lang="ru-RU" altLang="en-US" sz="1400">
                <a:solidFill>
                  <a:srgbClr val="0033CC"/>
                </a:solidFill>
                <a:cs typeface="Times New Roman" panose="02020603050405020304" pitchFamily="18" charset="0"/>
              </a:rPr>
              <a:t>амостоятельно;</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складывать свою одежду перед сном;</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застегивать несколько пуговиц, завязывать (связывать) шнурки;</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знать назначение многих предметов и их местонахождение;</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выполнять поручения из 2 — 3 действий («отнеси», «поставь»,</a:t>
            </a:r>
            <a:endParaRPr lang="ru-RU" altLang="en-US" sz="1400">
              <a:solidFill>
                <a:srgbClr val="0033CC"/>
              </a:solidFill>
            </a:endParaRPr>
          </a:p>
          <a:p>
            <a:pPr eaLnBrk="1" hangingPunct="1"/>
            <a:r>
              <a:rPr lang="ru-RU" altLang="en-US" sz="1400">
                <a:solidFill>
                  <a:srgbClr val="0033CC"/>
                </a:solidFill>
              </a:rPr>
              <a:t>          </a:t>
            </a:r>
            <a:r>
              <a:rPr lang="ru-RU" altLang="en-US" sz="1400">
                <a:solidFill>
                  <a:srgbClr val="0033CC"/>
                </a:solidFill>
                <a:cs typeface="Times New Roman" panose="02020603050405020304" pitchFamily="18" charset="0"/>
              </a:rPr>
              <a:t> «принеси»);</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уметь мыть руки с мылом, умываться, вытираться полотенцем;</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замечать беспорядок в своей одежде, пользоваться носовым платком;</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регулировать свои физиологические потребности;</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вытирать обувь при входе в квартиру;</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аккуратно есть, правильно держать ложку, пользоваться салфеткой;</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не выходить из-за стола до конца еды и не мешать за столом другим;</a:t>
            </a:r>
          </a:p>
          <a:p>
            <a:pPr eaLnBrk="1" hangingPunct="1"/>
            <a:r>
              <a:rPr lang="ru-RU" altLang="en-US" sz="1000" b="1">
                <a:solidFill>
                  <a:srgbClr val="FF00FF"/>
                </a:solidFill>
                <a:sym typeface="MS Outlook" pitchFamily="2" charset="2"/>
              </a:rPr>
              <a:t>         </a:t>
            </a:r>
            <a:r>
              <a:rPr lang="ru-RU" altLang="en-US" sz="1400">
                <a:solidFill>
                  <a:srgbClr val="0033CC"/>
                </a:solidFill>
                <a:cs typeface="Times New Roman" panose="02020603050405020304" pitchFamily="18" charset="0"/>
              </a:rPr>
              <a:t>говорить слова благодарности, здороваться, прощаться.</a:t>
            </a:r>
            <a:endParaRPr lang="ru-RU" altLang="en-US" sz="1400">
              <a:solidFill>
                <a:srgbClr val="0033CC"/>
              </a:solidFill>
            </a:endParaRPr>
          </a:p>
          <a:p>
            <a:pPr eaLnBrk="1" hangingPunct="1"/>
            <a:r>
              <a:rPr lang="ru-RU" altLang="en-US" sz="1400"/>
              <a:t>     </a:t>
            </a:r>
            <a:r>
              <a:rPr lang="ru-RU" altLang="en-US" sz="1400">
                <a:solidFill>
                  <a:srgbClr val="8E00C0"/>
                </a:solidFill>
                <a:cs typeface="Times New Roman" panose="02020603050405020304" pitchFamily="18" charset="0"/>
              </a:rPr>
              <a:t>Конечно, малыш не сразу приобретает необходимые навыки, ему требуется наша помощь. Прежде всего нужно создать необходимые условия для проявления самостоятельности: приспособить к росту ребенка вешалку для одежды, выделить индивидуальное место для хранения предметов туалета (носовых платков, лент, носков), постоянное и удобное место для полотенца и т. д. </a:t>
            </a:r>
          </a:p>
        </p:txBody>
      </p:sp>
      <p:sp>
        <p:nvSpPr>
          <p:cNvPr id="5125" name="WordArt 5"/>
          <p:cNvSpPr>
            <a:spLocks noChangeArrowheads="1" noChangeShapeType="1" noTextEdit="1"/>
          </p:cNvSpPr>
          <p:nvPr/>
        </p:nvSpPr>
        <p:spPr bwMode="auto">
          <a:xfrm>
            <a:off x="1219200" y="381000"/>
            <a:ext cx="4086225" cy="609600"/>
          </a:xfrm>
          <a:prstGeom prst="rect">
            <a:avLst/>
          </a:prstGeom>
        </p:spPr>
        <p:txBody>
          <a:bodyPr wrap="none" fromWordArt="1">
            <a:prstTxWarp prst="textPlain">
              <a:avLst>
                <a:gd name="adj" fmla="val 50000"/>
              </a:avLst>
            </a:prstTxWarp>
          </a:bodyPr>
          <a:lstStyle/>
          <a:p>
            <a:pPr algn="ctr"/>
            <a:r>
              <a:rPr lang="ru-RU"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panose="020B0604020202020204" pitchFamily="34" charset="0"/>
                <a:cs typeface="Arial" panose="020B0604020202020204" pitchFamily="34" charset="0"/>
              </a:rPr>
              <a:t>«Очень многое мы можем, </a:t>
            </a:r>
          </a:p>
          <a:p>
            <a:pPr algn="ctr"/>
            <a:r>
              <a:rPr lang="ru-RU"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panose="020B0604020202020204" pitchFamily="34" charset="0"/>
                <a:cs typeface="Arial" panose="020B0604020202020204" pitchFamily="34" charset="0"/>
              </a:rPr>
              <a:t>очень много умеем!» </a:t>
            </a:r>
            <a:endParaRPr lang="en-US"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panose="020B0604020202020204" pitchFamily="34" charset="0"/>
              <a:cs typeface="Arial" panose="020B0604020202020204" pitchFamily="34" charset="0"/>
            </a:endParaRPr>
          </a:p>
        </p:txBody>
      </p:sp>
      <p:pic>
        <p:nvPicPr>
          <p:cNvPr id="5126" name="Picture 6" descr="j02327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590800"/>
            <a:ext cx="8572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j023288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3713" y="4038600"/>
            <a:ext cx="76835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j03448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1295400"/>
            <a:ext cx="674688"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5416550" y="2481263"/>
            <a:ext cx="1096963" cy="4818062"/>
          </a:xfrm>
          <a:custGeom>
            <a:avLst/>
            <a:gdLst>
              <a:gd name="T0" fmla="*/ 2147483647 w 530"/>
              <a:gd name="T1" fmla="*/ 2147483647 h 2263"/>
              <a:gd name="T2" fmla="*/ 2147483647 w 530"/>
              <a:gd name="T3" fmla="*/ 2147483647 h 2263"/>
              <a:gd name="T4" fmla="*/ 2147483647 w 530"/>
              <a:gd name="T5" fmla="*/ 2147483647 h 2263"/>
              <a:gd name="T6" fmla="*/ 2147483647 w 530"/>
              <a:gd name="T7" fmla="*/ 2147483647 h 2263"/>
              <a:gd name="T8" fmla="*/ 2147483647 w 530"/>
              <a:gd name="T9" fmla="*/ 2147483647 h 2263"/>
              <a:gd name="T10" fmla="*/ 2147483647 w 530"/>
              <a:gd name="T11" fmla="*/ 2147483647 h 2263"/>
              <a:gd name="T12" fmla="*/ 2147483647 w 530"/>
              <a:gd name="T13" fmla="*/ 2147483647 h 2263"/>
              <a:gd name="T14" fmla="*/ 2147483647 w 530"/>
              <a:gd name="T15" fmla="*/ 2147483647 h 2263"/>
              <a:gd name="T16" fmla="*/ 2147483647 w 530"/>
              <a:gd name="T17" fmla="*/ 2147483647 h 2263"/>
              <a:gd name="T18" fmla="*/ 2147483647 w 530"/>
              <a:gd name="T19" fmla="*/ 2147483647 h 2263"/>
              <a:gd name="T20" fmla="*/ 2147483647 w 530"/>
              <a:gd name="T21" fmla="*/ 2147483647 h 2263"/>
              <a:gd name="T22" fmla="*/ 2147483647 w 530"/>
              <a:gd name="T23" fmla="*/ 2147483647 h 2263"/>
              <a:gd name="T24" fmla="*/ 2147483647 w 530"/>
              <a:gd name="T25" fmla="*/ 2147483647 h 2263"/>
              <a:gd name="T26" fmla="*/ 2147483647 w 530"/>
              <a:gd name="T27" fmla="*/ 2147483647 h 2263"/>
              <a:gd name="T28" fmla="*/ 2147483647 w 530"/>
              <a:gd name="T29" fmla="*/ 2147483647 h 2263"/>
              <a:gd name="T30" fmla="*/ 2147483647 w 530"/>
              <a:gd name="T31" fmla="*/ 2147483647 h 2263"/>
              <a:gd name="T32" fmla="*/ 2147483647 w 530"/>
              <a:gd name="T33" fmla="*/ 2147483647 h 2263"/>
              <a:gd name="T34" fmla="*/ 2147483647 w 530"/>
              <a:gd name="T35" fmla="*/ 2147483647 h 2263"/>
              <a:gd name="T36" fmla="*/ 2147483647 w 530"/>
              <a:gd name="T37" fmla="*/ 2147483647 h 2263"/>
              <a:gd name="T38" fmla="*/ 2147483647 w 530"/>
              <a:gd name="T39" fmla="*/ 2147483647 h 2263"/>
              <a:gd name="T40" fmla="*/ 2147483647 w 530"/>
              <a:gd name="T41" fmla="*/ 2147483647 h 2263"/>
              <a:gd name="T42" fmla="*/ 2147483647 w 530"/>
              <a:gd name="T43" fmla="*/ 2147483647 h 2263"/>
              <a:gd name="T44" fmla="*/ 2147483647 w 530"/>
              <a:gd name="T45" fmla="*/ 2147483647 h 2263"/>
              <a:gd name="T46" fmla="*/ 2147483647 w 530"/>
              <a:gd name="T47" fmla="*/ 2147483647 h 2263"/>
              <a:gd name="T48" fmla="*/ 2147483647 w 530"/>
              <a:gd name="T49" fmla="*/ 2147483647 h 2263"/>
              <a:gd name="T50" fmla="*/ 2147483647 w 530"/>
              <a:gd name="T51" fmla="*/ 2147483647 h 2263"/>
              <a:gd name="T52" fmla="*/ 2147483647 w 530"/>
              <a:gd name="T53" fmla="*/ 2147483647 h 2263"/>
              <a:gd name="T54" fmla="*/ 2147483647 w 530"/>
              <a:gd name="T55" fmla="*/ 2147483647 h 2263"/>
              <a:gd name="T56" fmla="*/ 2147483647 w 530"/>
              <a:gd name="T57" fmla="*/ 2147483647 h 2263"/>
              <a:gd name="T58" fmla="*/ 2147483647 w 530"/>
              <a:gd name="T59" fmla="*/ 2147483647 h 2263"/>
              <a:gd name="T60" fmla="*/ 2147483647 w 530"/>
              <a:gd name="T61" fmla="*/ 2147483647 h 2263"/>
              <a:gd name="T62" fmla="*/ 2147483647 w 530"/>
              <a:gd name="T63" fmla="*/ 2147483647 h 2263"/>
              <a:gd name="T64" fmla="*/ 0 w 530"/>
              <a:gd name="T65" fmla="*/ 2147483647 h 2263"/>
              <a:gd name="T66" fmla="*/ 2147483647 w 530"/>
              <a:gd name="T67" fmla="*/ 2147483647 h 2263"/>
              <a:gd name="T68" fmla="*/ 2147483647 w 530"/>
              <a:gd name="T69" fmla="*/ 2147483647 h 2263"/>
              <a:gd name="T70" fmla="*/ 2147483647 w 530"/>
              <a:gd name="T71" fmla="*/ 0 h 2263"/>
              <a:gd name="T72" fmla="*/ 2147483647 w 530"/>
              <a:gd name="T73" fmla="*/ 2147483647 h 2263"/>
              <a:gd name="T74" fmla="*/ 2147483647 w 530"/>
              <a:gd name="T75" fmla="*/ 2147483647 h 22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30"/>
              <a:gd name="T115" fmla="*/ 0 h 2263"/>
              <a:gd name="T116" fmla="*/ 530 w 530"/>
              <a:gd name="T117" fmla="*/ 2263 h 22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30" h="2263">
                <a:moveTo>
                  <a:pt x="62" y="39"/>
                </a:moveTo>
                <a:lnTo>
                  <a:pt x="83" y="118"/>
                </a:lnTo>
                <a:lnTo>
                  <a:pt x="115" y="225"/>
                </a:lnTo>
                <a:lnTo>
                  <a:pt x="133" y="353"/>
                </a:lnTo>
                <a:lnTo>
                  <a:pt x="138" y="502"/>
                </a:lnTo>
                <a:lnTo>
                  <a:pt x="128" y="672"/>
                </a:lnTo>
                <a:lnTo>
                  <a:pt x="117" y="865"/>
                </a:lnTo>
                <a:lnTo>
                  <a:pt x="112" y="1064"/>
                </a:lnTo>
                <a:lnTo>
                  <a:pt x="109" y="1252"/>
                </a:lnTo>
                <a:lnTo>
                  <a:pt x="107" y="1474"/>
                </a:lnTo>
                <a:lnTo>
                  <a:pt x="107" y="1740"/>
                </a:lnTo>
                <a:lnTo>
                  <a:pt x="117" y="1970"/>
                </a:lnTo>
                <a:lnTo>
                  <a:pt x="143" y="2082"/>
                </a:lnTo>
                <a:lnTo>
                  <a:pt x="211" y="2088"/>
                </a:lnTo>
                <a:lnTo>
                  <a:pt x="324" y="2069"/>
                </a:lnTo>
                <a:lnTo>
                  <a:pt x="431" y="2059"/>
                </a:lnTo>
                <a:lnTo>
                  <a:pt x="493" y="2088"/>
                </a:lnTo>
                <a:lnTo>
                  <a:pt x="517" y="2142"/>
                </a:lnTo>
                <a:lnTo>
                  <a:pt x="530" y="2192"/>
                </a:lnTo>
                <a:lnTo>
                  <a:pt x="517" y="2226"/>
                </a:lnTo>
                <a:lnTo>
                  <a:pt x="465" y="2244"/>
                </a:lnTo>
                <a:lnTo>
                  <a:pt x="365" y="2252"/>
                </a:lnTo>
                <a:lnTo>
                  <a:pt x="240" y="2263"/>
                </a:lnTo>
                <a:lnTo>
                  <a:pt x="125" y="2252"/>
                </a:lnTo>
                <a:lnTo>
                  <a:pt x="54" y="2213"/>
                </a:lnTo>
                <a:lnTo>
                  <a:pt x="23" y="2061"/>
                </a:lnTo>
                <a:lnTo>
                  <a:pt x="5" y="1790"/>
                </a:lnTo>
                <a:lnTo>
                  <a:pt x="2" y="1471"/>
                </a:lnTo>
                <a:lnTo>
                  <a:pt x="21" y="1186"/>
                </a:lnTo>
                <a:lnTo>
                  <a:pt x="31" y="907"/>
                </a:lnTo>
                <a:lnTo>
                  <a:pt x="23" y="609"/>
                </a:lnTo>
                <a:lnTo>
                  <a:pt x="7" y="353"/>
                </a:lnTo>
                <a:lnTo>
                  <a:pt x="0" y="204"/>
                </a:lnTo>
                <a:lnTo>
                  <a:pt x="7" y="118"/>
                </a:lnTo>
                <a:lnTo>
                  <a:pt x="23" y="39"/>
                </a:lnTo>
                <a:lnTo>
                  <a:pt x="39" y="0"/>
                </a:lnTo>
                <a:lnTo>
                  <a:pt x="62" y="39"/>
                </a:lnTo>
                <a:close/>
              </a:path>
            </a:pathLst>
          </a:custGeom>
          <a:solidFill>
            <a:srgbClr val="E8A8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 name="Freeform 4"/>
          <p:cNvSpPr>
            <a:spLocks/>
          </p:cNvSpPr>
          <p:nvPr/>
        </p:nvSpPr>
        <p:spPr bwMode="auto">
          <a:xfrm>
            <a:off x="5313363" y="1068388"/>
            <a:ext cx="757237" cy="573087"/>
          </a:xfrm>
          <a:custGeom>
            <a:avLst/>
            <a:gdLst>
              <a:gd name="T0" fmla="*/ 2147483647 w 366"/>
              <a:gd name="T1" fmla="*/ 2147483647 h 269"/>
              <a:gd name="T2" fmla="*/ 2147483647 w 366"/>
              <a:gd name="T3" fmla="*/ 2147483647 h 269"/>
              <a:gd name="T4" fmla="*/ 2147483647 w 366"/>
              <a:gd name="T5" fmla="*/ 2147483647 h 269"/>
              <a:gd name="T6" fmla="*/ 2147483647 w 366"/>
              <a:gd name="T7" fmla="*/ 2147483647 h 269"/>
              <a:gd name="T8" fmla="*/ 2147483647 w 366"/>
              <a:gd name="T9" fmla="*/ 2147483647 h 269"/>
              <a:gd name="T10" fmla="*/ 2147483647 w 366"/>
              <a:gd name="T11" fmla="*/ 2147483647 h 269"/>
              <a:gd name="T12" fmla="*/ 2147483647 w 366"/>
              <a:gd name="T13" fmla="*/ 2147483647 h 269"/>
              <a:gd name="T14" fmla="*/ 2147483647 w 366"/>
              <a:gd name="T15" fmla="*/ 2147483647 h 269"/>
              <a:gd name="T16" fmla="*/ 2147483647 w 366"/>
              <a:gd name="T17" fmla="*/ 2147483647 h 269"/>
              <a:gd name="T18" fmla="*/ 2147483647 w 366"/>
              <a:gd name="T19" fmla="*/ 2147483647 h 269"/>
              <a:gd name="T20" fmla="*/ 0 w 366"/>
              <a:gd name="T21" fmla="*/ 2147483647 h 269"/>
              <a:gd name="T22" fmla="*/ 2147483647 w 366"/>
              <a:gd name="T23" fmla="*/ 2147483647 h 269"/>
              <a:gd name="T24" fmla="*/ 2147483647 w 366"/>
              <a:gd name="T25" fmla="*/ 2147483647 h 269"/>
              <a:gd name="T26" fmla="*/ 2147483647 w 366"/>
              <a:gd name="T27" fmla="*/ 2147483647 h 269"/>
              <a:gd name="T28" fmla="*/ 2147483647 w 366"/>
              <a:gd name="T29" fmla="*/ 0 h 269"/>
              <a:gd name="T30" fmla="*/ 2147483647 w 366"/>
              <a:gd name="T31" fmla="*/ 2147483647 h 269"/>
              <a:gd name="T32" fmla="*/ 2147483647 w 366"/>
              <a:gd name="T33" fmla="*/ 2147483647 h 269"/>
              <a:gd name="T34" fmla="*/ 2147483647 w 366"/>
              <a:gd name="T35" fmla="*/ 2147483647 h 2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6"/>
              <a:gd name="T55" fmla="*/ 0 h 269"/>
              <a:gd name="T56" fmla="*/ 366 w 366"/>
              <a:gd name="T57" fmla="*/ 269 h 26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6" h="269">
                <a:moveTo>
                  <a:pt x="366" y="57"/>
                </a:moveTo>
                <a:lnTo>
                  <a:pt x="290" y="104"/>
                </a:lnTo>
                <a:lnTo>
                  <a:pt x="217" y="125"/>
                </a:lnTo>
                <a:lnTo>
                  <a:pt x="152" y="133"/>
                </a:lnTo>
                <a:lnTo>
                  <a:pt x="112" y="159"/>
                </a:lnTo>
                <a:lnTo>
                  <a:pt x="89" y="206"/>
                </a:lnTo>
                <a:lnTo>
                  <a:pt x="73" y="250"/>
                </a:lnTo>
                <a:lnTo>
                  <a:pt x="60" y="269"/>
                </a:lnTo>
                <a:lnTo>
                  <a:pt x="39" y="237"/>
                </a:lnTo>
                <a:lnTo>
                  <a:pt x="13" y="169"/>
                </a:lnTo>
                <a:lnTo>
                  <a:pt x="0" y="112"/>
                </a:lnTo>
                <a:lnTo>
                  <a:pt x="3" y="65"/>
                </a:lnTo>
                <a:lnTo>
                  <a:pt x="39" y="31"/>
                </a:lnTo>
                <a:lnTo>
                  <a:pt x="131" y="8"/>
                </a:lnTo>
                <a:lnTo>
                  <a:pt x="259" y="0"/>
                </a:lnTo>
                <a:lnTo>
                  <a:pt x="355" y="15"/>
                </a:lnTo>
                <a:lnTo>
                  <a:pt x="366" y="57"/>
                </a:lnTo>
                <a:close/>
              </a:path>
            </a:pathLst>
          </a:custGeom>
          <a:solidFill>
            <a:srgbClr val="E8A8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 name="Freeform 5"/>
          <p:cNvSpPr>
            <a:spLocks/>
          </p:cNvSpPr>
          <p:nvPr/>
        </p:nvSpPr>
        <p:spPr bwMode="auto">
          <a:xfrm>
            <a:off x="227013" y="3208338"/>
            <a:ext cx="1235075" cy="5743575"/>
          </a:xfrm>
          <a:custGeom>
            <a:avLst/>
            <a:gdLst>
              <a:gd name="T0" fmla="*/ 0 w 596"/>
              <a:gd name="T1" fmla="*/ 2147483647 h 2697"/>
              <a:gd name="T2" fmla="*/ 2147483647 w 596"/>
              <a:gd name="T3" fmla="*/ 2147483647 h 2697"/>
              <a:gd name="T4" fmla="*/ 2147483647 w 596"/>
              <a:gd name="T5" fmla="*/ 2147483647 h 2697"/>
              <a:gd name="T6" fmla="*/ 2147483647 w 596"/>
              <a:gd name="T7" fmla="*/ 2147483647 h 2697"/>
              <a:gd name="T8" fmla="*/ 2147483647 w 596"/>
              <a:gd name="T9" fmla="*/ 2147483647 h 2697"/>
              <a:gd name="T10" fmla="*/ 2147483647 w 596"/>
              <a:gd name="T11" fmla="*/ 2147483647 h 2697"/>
              <a:gd name="T12" fmla="*/ 2147483647 w 596"/>
              <a:gd name="T13" fmla="*/ 2147483647 h 2697"/>
              <a:gd name="T14" fmla="*/ 2147483647 w 596"/>
              <a:gd name="T15" fmla="*/ 2147483647 h 2697"/>
              <a:gd name="T16" fmla="*/ 2147483647 w 596"/>
              <a:gd name="T17" fmla="*/ 2147483647 h 2697"/>
              <a:gd name="T18" fmla="*/ 2147483647 w 596"/>
              <a:gd name="T19" fmla="*/ 2147483647 h 2697"/>
              <a:gd name="T20" fmla="*/ 2147483647 w 596"/>
              <a:gd name="T21" fmla="*/ 2147483647 h 2697"/>
              <a:gd name="T22" fmla="*/ 2147483647 w 596"/>
              <a:gd name="T23" fmla="*/ 2147483647 h 2697"/>
              <a:gd name="T24" fmla="*/ 2147483647 w 596"/>
              <a:gd name="T25" fmla="*/ 2147483647 h 2697"/>
              <a:gd name="T26" fmla="*/ 2147483647 w 596"/>
              <a:gd name="T27" fmla="*/ 2147483647 h 2697"/>
              <a:gd name="T28" fmla="*/ 2147483647 w 596"/>
              <a:gd name="T29" fmla="*/ 2147483647 h 2697"/>
              <a:gd name="T30" fmla="*/ 2147483647 w 596"/>
              <a:gd name="T31" fmla="*/ 2147483647 h 2697"/>
              <a:gd name="T32" fmla="*/ 2147483647 w 596"/>
              <a:gd name="T33" fmla="*/ 2147483647 h 2697"/>
              <a:gd name="T34" fmla="*/ 2147483647 w 596"/>
              <a:gd name="T35" fmla="*/ 2147483647 h 2697"/>
              <a:gd name="T36" fmla="*/ 2147483647 w 596"/>
              <a:gd name="T37" fmla="*/ 2147483647 h 2697"/>
              <a:gd name="T38" fmla="*/ 2147483647 w 596"/>
              <a:gd name="T39" fmla="*/ 2147483647 h 2697"/>
              <a:gd name="T40" fmla="*/ 2147483647 w 596"/>
              <a:gd name="T41" fmla="*/ 2147483647 h 2697"/>
              <a:gd name="T42" fmla="*/ 2147483647 w 596"/>
              <a:gd name="T43" fmla="*/ 2147483647 h 2697"/>
              <a:gd name="T44" fmla="*/ 2147483647 w 596"/>
              <a:gd name="T45" fmla="*/ 2147483647 h 2697"/>
              <a:gd name="T46" fmla="*/ 2147483647 w 596"/>
              <a:gd name="T47" fmla="*/ 2147483647 h 2697"/>
              <a:gd name="T48" fmla="*/ 2147483647 w 596"/>
              <a:gd name="T49" fmla="*/ 2147483647 h 2697"/>
              <a:gd name="T50" fmla="*/ 2147483647 w 596"/>
              <a:gd name="T51" fmla="*/ 2147483647 h 2697"/>
              <a:gd name="T52" fmla="*/ 2147483647 w 596"/>
              <a:gd name="T53" fmla="*/ 2147483647 h 2697"/>
              <a:gd name="T54" fmla="*/ 2147483647 w 596"/>
              <a:gd name="T55" fmla="*/ 2147483647 h 2697"/>
              <a:gd name="T56" fmla="*/ 2147483647 w 596"/>
              <a:gd name="T57" fmla="*/ 2147483647 h 2697"/>
              <a:gd name="T58" fmla="*/ 2147483647 w 596"/>
              <a:gd name="T59" fmla="*/ 2147483647 h 2697"/>
              <a:gd name="T60" fmla="*/ 2147483647 w 596"/>
              <a:gd name="T61" fmla="*/ 2147483647 h 2697"/>
              <a:gd name="T62" fmla="*/ 2147483647 w 596"/>
              <a:gd name="T63" fmla="*/ 2147483647 h 2697"/>
              <a:gd name="T64" fmla="*/ 2147483647 w 596"/>
              <a:gd name="T65" fmla="*/ 2147483647 h 2697"/>
              <a:gd name="T66" fmla="*/ 2147483647 w 596"/>
              <a:gd name="T67" fmla="*/ 2147483647 h 2697"/>
              <a:gd name="T68" fmla="*/ 2147483647 w 596"/>
              <a:gd name="T69" fmla="*/ 2147483647 h 2697"/>
              <a:gd name="T70" fmla="*/ 2147483647 w 596"/>
              <a:gd name="T71" fmla="*/ 2147483647 h 2697"/>
              <a:gd name="T72" fmla="*/ 2147483647 w 596"/>
              <a:gd name="T73" fmla="*/ 2147483647 h 2697"/>
              <a:gd name="T74" fmla="*/ 2147483647 w 596"/>
              <a:gd name="T75" fmla="*/ 2147483647 h 2697"/>
              <a:gd name="T76" fmla="*/ 2147483647 w 596"/>
              <a:gd name="T77" fmla="*/ 2147483647 h 2697"/>
              <a:gd name="T78" fmla="*/ 2147483647 w 596"/>
              <a:gd name="T79" fmla="*/ 2147483647 h 2697"/>
              <a:gd name="T80" fmla="*/ 2147483647 w 596"/>
              <a:gd name="T81" fmla="*/ 2147483647 h 2697"/>
              <a:gd name="T82" fmla="*/ 2147483647 w 596"/>
              <a:gd name="T83" fmla="*/ 2147483647 h 2697"/>
              <a:gd name="T84" fmla="*/ 2147483647 w 596"/>
              <a:gd name="T85" fmla="*/ 2147483647 h 2697"/>
              <a:gd name="T86" fmla="*/ 2147483647 w 596"/>
              <a:gd name="T87" fmla="*/ 2147483647 h 2697"/>
              <a:gd name="T88" fmla="*/ 2147483647 w 596"/>
              <a:gd name="T89" fmla="*/ 2147483647 h 2697"/>
              <a:gd name="T90" fmla="*/ 2147483647 w 596"/>
              <a:gd name="T91" fmla="*/ 2147483647 h 2697"/>
              <a:gd name="T92" fmla="*/ 2147483647 w 596"/>
              <a:gd name="T93" fmla="*/ 2147483647 h 2697"/>
              <a:gd name="T94" fmla="*/ 2147483647 w 596"/>
              <a:gd name="T95" fmla="*/ 2147483647 h 2697"/>
              <a:gd name="T96" fmla="*/ 2147483647 w 596"/>
              <a:gd name="T97" fmla="*/ 2147483647 h 2697"/>
              <a:gd name="T98" fmla="*/ 2147483647 w 596"/>
              <a:gd name="T99" fmla="*/ 0 h 2697"/>
              <a:gd name="T100" fmla="*/ 2147483647 w 596"/>
              <a:gd name="T101" fmla="*/ 2147483647 h 26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96"/>
              <a:gd name="T154" fmla="*/ 0 h 2697"/>
              <a:gd name="T155" fmla="*/ 596 w 596"/>
              <a:gd name="T156" fmla="*/ 2697 h 269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96" h="2697">
                <a:moveTo>
                  <a:pt x="18" y="29"/>
                </a:moveTo>
                <a:lnTo>
                  <a:pt x="0" y="173"/>
                </a:lnTo>
                <a:lnTo>
                  <a:pt x="18" y="400"/>
                </a:lnTo>
                <a:lnTo>
                  <a:pt x="50" y="630"/>
                </a:lnTo>
                <a:lnTo>
                  <a:pt x="65" y="789"/>
                </a:lnTo>
                <a:lnTo>
                  <a:pt x="65" y="951"/>
                </a:lnTo>
                <a:lnTo>
                  <a:pt x="68" y="1194"/>
                </a:lnTo>
                <a:lnTo>
                  <a:pt x="68" y="1445"/>
                </a:lnTo>
                <a:lnTo>
                  <a:pt x="65" y="1628"/>
                </a:lnTo>
                <a:lnTo>
                  <a:pt x="65" y="1764"/>
                </a:lnTo>
                <a:lnTo>
                  <a:pt x="73" y="1908"/>
                </a:lnTo>
                <a:lnTo>
                  <a:pt x="81" y="2041"/>
                </a:lnTo>
                <a:lnTo>
                  <a:pt x="86" y="2151"/>
                </a:lnTo>
                <a:lnTo>
                  <a:pt x="84" y="2284"/>
                </a:lnTo>
                <a:lnTo>
                  <a:pt x="84" y="2461"/>
                </a:lnTo>
                <a:lnTo>
                  <a:pt x="81" y="2618"/>
                </a:lnTo>
                <a:lnTo>
                  <a:pt x="81" y="2686"/>
                </a:lnTo>
                <a:lnTo>
                  <a:pt x="89" y="2689"/>
                </a:lnTo>
                <a:lnTo>
                  <a:pt x="123" y="2694"/>
                </a:lnTo>
                <a:lnTo>
                  <a:pt x="178" y="2697"/>
                </a:lnTo>
                <a:lnTo>
                  <a:pt x="269" y="2691"/>
                </a:lnTo>
                <a:lnTo>
                  <a:pt x="366" y="2689"/>
                </a:lnTo>
                <a:lnTo>
                  <a:pt x="444" y="2697"/>
                </a:lnTo>
                <a:lnTo>
                  <a:pt x="504" y="2697"/>
                </a:lnTo>
                <a:lnTo>
                  <a:pt x="546" y="2681"/>
                </a:lnTo>
                <a:lnTo>
                  <a:pt x="577" y="2639"/>
                </a:lnTo>
                <a:lnTo>
                  <a:pt x="596" y="2595"/>
                </a:lnTo>
                <a:lnTo>
                  <a:pt x="596" y="2561"/>
                </a:lnTo>
                <a:lnTo>
                  <a:pt x="572" y="2553"/>
                </a:lnTo>
                <a:lnTo>
                  <a:pt x="515" y="2563"/>
                </a:lnTo>
                <a:lnTo>
                  <a:pt x="428" y="2574"/>
                </a:lnTo>
                <a:lnTo>
                  <a:pt x="337" y="2576"/>
                </a:lnTo>
                <a:lnTo>
                  <a:pt x="264" y="2579"/>
                </a:lnTo>
                <a:lnTo>
                  <a:pt x="209" y="2550"/>
                </a:lnTo>
                <a:lnTo>
                  <a:pt x="167" y="2485"/>
                </a:lnTo>
                <a:lnTo>
                  <a:pt x="138" y="2401"/>
                </a:lnTo>
                <a:lnTo>
                  <a:pt x="128" y="2336"/>
                </a:lnTo>
                <a:lnTo>
                  <a:pt x="125" y="2260"/>
                </a:lnTo>
                <a:lnTo>
                  <a:pt x="136" y="2171"/>
                </a:lnTo>
                <a:lnTo>
                  <a:pt x="159" y="2088"/>
                </a:lnTo>
                <a:lnTo>
                  <a:pt x="206" y="2043"/>
                </a:lnTo>
                <a:lnTo>
                  <a:pt x="272" y="2046"/>
                </a:lnTo>
                <a:lnTo>
                  <a:pt x="355" y="2075"/>
                </a:lnTo>
                <a:lnTo>
                  <a:pt x="431" y="2093"/>
                </a:lnTo>
                <a:lnTo>
                  <a:pt x="483" y="2080"/>
                </a:lnTo>
                <a:lnTo>
                  <a:pt x="504" y="2015"/>
                </a:lnTo>
                <a:lnTo>
                  <a:pt x="515" y="1921"/>
                </a:lnTo>
                <a:lnTo>
                  <a:pt x="517" y="1819"/>
                </a:lnTo>
                <a:lnTo>
                  <a:pt x="522" y="1730"/>
                </a:lnTo>
                <a:lnTo>
                  <a:pt x="533" y="1667"/>
                </a:lnTo>
                <a:lnTo>
                  <a:pt x="541" y="1644"/>
                </a:lnTo>
                <a:lnTo>
                  <a:pt x="522" y="1652"/>
                </a:lnTo>
                <a:lnTo>
                  <a:pt x="473" y="1683"/>
                </a:lnTo>
                <a:lnTo>
                  <a:pt x="392" y="1717"/>
                </a:lnTo>
                <a:lnTo>
                  <a:pt x="311" y="1740"/>
                </a:lnTo>
                <a:lnTo>
                  <a:pt x="238" y="1740"/>
                </a:lnTo>
                <a:lnTo>
                  <a:pt x="180" y="1709"/>
                </a:lnTo>
                <a:lnTo>
                  <a:pt x="149" y="1659"/>
                </a:lnTo>
                <a:lnTo>
                  <a:pt x="138" y="1607"/>
                </a:lnTo>
                <a:lnTo>
                  <a:pt x="138" y="1547"/>
                </a:lnTo>
                <a:lnTo>
                  <a:pt x="138" y="1477"/>
                </a:lnTo>
                <a:lnTo>
                  <a:pt x="133" y="1375"/>
                </a:lnTo>
                <a:lnTo>
                  <a:pt x="133" y="1247"/>
                </a:lnTo>
                <a:lnTo>
                  <a:pt x="144" y="1126"/>
                </a:lnTo>
                <a:lnTo>
                  <a:pt x="180" y="1056"/>
                </a:lnTo>
                <a:lnTo>
                  <a:pt x="253" y="1059"/>
                </a:lnTo>
                <a:lnTo>
                  <a:pt x="355" y="1098"/>
                </a:lnTo>
                <a:lnTo>
                  <a:pt x="452" y="1126"/>
                </a:lnTo>
                <a:lnTo>
                  <a:pt x="507" y="1092"/>
                </a:lnTo>
                <a:lnTo>
                  <a:pt x="525" y="1017"/>
                </a:lnTo>
                <a:lnTo>
                  <a:pt x="538" y="954"/>
                </a:lnTo>
                <a:lnTo>
                  <a:pt x="549" y="894"/>
                </a:lnTo>
                <a:lnTo>
                  <a:pt x="559" y="836"/>
                </a:lnTo>
                <a:lnTo>
                  <a:pt x="570" y="787"/>
                </a:lnTo>
                <a:lnTo>
                  <a:pt x="577" y="758"/>
                </a:lnTo>
                <a:lnTo>
                  <a:pt x="572" y="740"/>
                </a:lnTo>
                <a:lnTo>
                  <a:pt x="546" y="729"/>
                </a:lnTo>
                <a:lnTo>
                  <a:pt x="515" y="742"/>
                </a:lnTo>
                <a:lnTo>
                  <a:pt x="483" y="779"/>
                </a:lnTo>
                <a:lnTo>
                  <a:pt x="434" y="818"/>
                </a:lnTo>
                <a:lnTo>
                  <a:pt x="353" y="844"/>
                </a:lnTo>
                <a:lnTo>
                  <a:pt x="246" y="816"/>
                </a:lnTo>
                <a:lnTo>
                  <a:pt x="149" y="724"/>
                </a:lnTo>
                <a:lnTo>
                  <a:pt x="97" y="586"/>
                </a:lnTo>
                <a:lnTo>
                  <a:pt x="120" y="421"/>
                </a:lnTo>
                <a:lnTo>
                  <a:pt x="201" y="280"/>
                </a:lnTo>
                <a:lnTo>
                  <a:pt x="295" y="204"/>
                </a:lnTo>
                <a:lnTo>
                  <a:pt x="394" y="181"/>
                </a:lnTo>
                <a:lnTo>
                  <a:pt x="489" y="194"/>
                </a:lnTo>
                <a:lnTo>
                  <a:pt x="543" y="194"/>
                </a:lnTo>
                <a:lnTo>
                  <a:pt x="549" y="157"/>
                </a:lnTo>
                <a:lnTo>
                  <a:pt x="528" y="102"/>
                </a:lnTo>
                <a:lnTo>
                  <a:pt x="507" y="53"/>
                </a:lnTo>
                <a:lnTo>
                  <a:pt x="468" y="29"/>
                </a:lnTo>
                <a:lnTo>
                  <a:pt x="392" y="32"/>
                </a:lnTo>
                <a:lnTo>
                  <a:pt x="306" y="42"/>
                </a:lnTo>
                <a:lnTo>
                  <a:pt x="232" y="48"/>
                </a:lnTo>
                <a:lnTo>
                  <a:pt x="172" y="32"/>
                </a:lnTo>
                <a:lnTo>
                  <a:pt x="112" y="8"/>
                </a:lnTo>
                <a:lnTo>
                  <a:pt x="57" y="0"/>
                </a:lnTo>
                <a:lnTo>
                  <a:pt x="18" y="29"/>
                </a:lnTo>
                <a:close/>
              </a:path>
            </a:pathLst>
          </a:custGeom>
          <a:solidFill>
            <a:srgbClr val="BDC9D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 name="Freeform 6"/>
          <p:cNvSpPr>
            <a:spLocks/>
          </p:cNvSpPr>
          <p:nvPr/>
        </p:nvSpPr>
        <p:spPr bwMode="auto">
          <a:xfrm>
            <a:off x="774700" y="4584700"/>
            <a:ext cx="465138" cy="434975"/>
          </a:xfrm>
          <a:custGeom>
            <a:avLst/>
            <a:gdLst>
              <a:gd name="T0" fmla="*/ 2147483647 w 225"/>
              <a:gd name="T1" fmla="*/ 0 h 204"/>
              <a:gd name="T2" fmla="*/ 0 w 225"/>
              <a:gd name="T3" fmla="*/ 2147483647 h 204"/>
              <a:gd name="T4" fmla="*/ 2147483647 w 225"/>
              <a:gd name="T5" fmla="*/ 2147483647 h 204"/>
              <a:gd name="T6" fmla="*/ 2147483647 w 225"/>
              <a:gd name="T7" fmla="*/ 2147483647 h 204"/>
              <a:gd name="T8" fmla="*/ 2147483647 w 225"/>
              <a:gd name="T9" fmla="*/ 2147483647 h 204"/>
              <a:gd name="T10" fmla="*/ 2147483647 w 225"/>
              <a:gd name="T11" fmla="*/ 2147483647 h 204"/>
              <a:gd name="T12" fmla="*/ 2147483647 w 225"/>
              <a:gd name="T13" fmla="*/ 2147483647 h 204"/>
              <a:gd name="T14" fmla="*/ 2147483647 w 225"/>
              <a:gd name="T15" fmla="*/ 0 h 204"/>
              <a:gd name="T16" fmla="*/ 2147483647 w 225"/>
              <a:gd name="T17" fmla="*/ 0 h 204"/>
              <a:gd name="T18" fmla="*/ 2147483647 w 225"/>
              <a:gd name="T19" fmla="*/ 0 h 2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5"/>
              <a:gd name="T31" fmla="*/ 0 h 204"/>
              <a:gd name="T32" fmla="*/ 225 w 225"/>
              <a:gd name="T33" fmla="*/ 204 h 2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5" h="204">
                <a:moveTo>
                  <a:pt x="55" y="0"/>
                </a:moveTo>
                <a:lnTo>
                  <a:pt x="0" y="60"/>
                </a:lnTo>
                <a:lnTo>
                  <a:pt x="13" y="138"/>
                </a:lnTo>
                <a:lnTo>
                  <a:pt x="73" y="198"/>
                </a:lnTo>
                <a:lnTo>
                  <a:pt x="167" y="204"/>
                </a:lnTo>
                <a:lnTo>
                  <a:pt x="225" y="141"/>
                </a:lnTo>
                <a:lnTo>
                  <a:pt x="214" y="62"/>
                </a:lnTo>
                <a:lnTo>
                  <a:pt x="149" y="0"/>
                </a:lnTo>
                <a:lnTo>
                  <a:pt x="55" y="0"/>
                </a:lnTo>
                <a:close/>
              </a:path>
            </a:pathLst>
          </a:custGeom>
          <a:solidFill>
            <a:srgbClr val="FAE0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Freeform 7"/>
          <p:cNvSpPr>
            <a:spLocks/>
          </p:cNvSpPr>
          <p:nvPr/>
        </p:nvSpPr>
        <p:spPr bwMode="auto">
          <a:xfrm>
            <a:off x="708025" y="5613400"/>
            <a:ext cx="630238" cy="1100138"/>
          </a:xfrm>
          <a:custGeom>
            <a:avLst/>
            <a:gdLst>
              <a:gd name="T0" fmla="*/ 2147483647 w 304"/>
              <a:gd name="T1" fmla="*/ 2147483647 h 517"/>
              <a:gd name="T2" fmla="*/ 0 w 304"/>
              <a:gd name="T3" fmla="*/ 2147483647 h 517"/>
              <a:gd name="T4" fmla="*/ 2147483647 w 304"/>
              <a:gd name="T5" fmla="*/ 2147483647 h 517"/>
              <a:gd name="T6" fmla="*/ 2147483647 w 304"/>
              <a:gd name="T7" fmla="*/ 2147483647 h 517"/>
              <a:gd name="T8" fmla="*/ 2147483647 w 304"/>
              <a:gd name="T9" fmla="*/ 2147483647 h 517"/>
              <a:gd name="T10" fmla="*/ 2147483647 w 304"/>
              <a:gd name="T11" fmla="*/ 2147483647 h 517"/>
              <a:gd name="T12" fmla="*/ 2147483647 w 304"/>
              <a:gd name="T13" fmla="*/ 2147483647 h 517"/>
              <a:gd name="T14" fmla="*/ 2147483647 w 304"/>
              <a:gd name="T15" fmla="*/ 2147483647 h 517"/>
              <a:gd name="T16" fmla="*/ 2147483647 w 304"/>
              <a:gd name="T17" fmla="*/ 2147483647 h 517"/>
              <a:gd name="T18" fmla="*/ 2147483647 w 304"/>
              <a:gd name="T19" fmla="*/ 2147483647 h 517"/>
              <a:gd name="T20" fmla="*/ 2147483647 w 304"/>
              <a:gd name="T21" fmla="*/ 2147483647 h 517"/>
              <a:gd name="T22" fmla="*/ 2147483647 w 304"/>
              <a:gd name="T23" fmla="*/ 0 h 517"/>
              <a:gd name="T24" fmla="*/ 2147483647 w 304"/>
              <a:gd name="T25" fmla="*/ 2147483647 h 517"/>
              <a:gd name="T26" fmla="*/ 2147483647 w 304"/>
              <a:gd name="T27" fmla="*/ 2147483647 h 5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4"/>
              <a:gd name="T43" fmla="*/ 0 h 517"/>
              <a:gd name="T44" fmla="*/ 304 w 304"/>
              <a:gd name="T45" fmla="*/ 517 h 5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4" h="517">
                <a:moveTo>
                  <a:pt x="19" y="47"/>
                </a:moveTo>
                <a:lnTo>
                  <a:pt x="0" y="146"/>
                </a:lnTo>
                <a:lnTo>
                  <a:pt x="11" y="311"/>
                </a:lnTo>
                <a:lnTo>
                  <a:pt x="58" y="460"/>
                </a:lnTo>
                <a:lnTo>
                  <a:pt x="149" y="517"/>
                </a:lnTo>
                <a:lnTo>
                  <a:pt x="243" y="473"/>
                </a:lnTo>
                <a:lnTo>
                  <a:pt x="296" y="397"/>
                </a:lnTo>
                <a:lnTo>
                  <a:pt x="304" y="290"/>
                </a:lnTo>
                <a:lnTo>
                  <a:pt x="270" y="172"/>
                </a:lnTo>
                <a:lnTo>
                  <a:pt x="207" y="68"/>
                </a:lnTo>
                <a:lnTo>
                  <a:pt x="144" y="11"/>
                </a:lnTo>
                <a:lnTo>
                  <a:pt x="81" y="0"/>
                </a:lnTo>
                <a:lnTo>
                  <a:pt x="19" y="47"/>
                </a:lnTo>
                <a:close/>
              </a:path>
            </a:pathLst>
          </a:custGeom>
          <a:solidFill>
            <a:srgbClr val="FAE0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 name="Freeform 8"/>
          <p:cNvSpPr>
            <a:spLocks/>
          </p:cNvSpPr>
          <p:nvPr/>
        </p:nvSpPr>
        <p:spPr bwMode="auto">
          <a:xfrm>
            <a:off x="871538" y="8394700"/>
            <a:ext cx="325437" cy="355600"/>
          </a:xfrm>
          <a:custGeom>
            <a:avLst/>
            <a:gdLst>
              <a:gd name="T0" fmla="*/ 2147483647 w 157"/>
              <a:gd name="T1" fmla="*/ 0 h 167"/>
              <a:gd name="T2" fmla="*/ 2147483647 w 157"/>
              <a:gd name="T3" fmla="*/ 2147483647 h 167"/>
              <a:gd name="T4" fmla="*/ 0 w 157"/>
              <a:gd name="T5" fmla="*/ 2147483647 h 167"/>
              <a:gd name="T6" fmla="*/ 2147483647 w 157"/>
              <a:gd name="T7" fmla="*/ 2147483647 h 167"/>
              <a:gd name="T8" fmla="*/ 2147483647 w 157"/>
              <a:gd name="T9" fmla="*/ 2147483647 h 167"/>
              <a:gd name="T10" fmla="*/ 2147483647 w 157"/>
              <a:gd name="T11" fmla="*/ 2147483647 h 167"/>
              <a:gd name="T12" fmla="*/ 2147483647 w 157"/>
              <a:gd name="T13" fmla="*/ 2147483647 h 167"/>
              <a:gd name="T14" fmla="*/ 2147483647 w 157"/>
              <a:gd name="T15" fmla="*/ 2147483647 h 167"/>
              <a:gd name="T16" fmla="*/ 2147483647 w 157"/>
              <a:gd name="T17" fmla="*/ 0 h 167"/>
              <a:gd name="T18" fmla="*/ 2147483647 w 157"/>
              <a:gd name="T19" fmla="*/ 0 h 1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7"/>
              <a:gd name="T31" fmla="*/ 0 h 167"/>
              <a:gd name="T32" fmla="*/ 157 w 157"/>
              <a:gd name="T33" fmla="*/ 167 h 1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7" h="167">
                <a:moveTo>
                  <a:pt x="65" y="0"/>
                </a:moveTo>
                <a:lnTo>
                  <a:pt x="13" y="24"/>
                </a:lnTo>
                <a:lnTo>
                  <a:pt x="0" y="87"/>
                </a:lnTo>
                <a:lnTo>
                  <a:pt x="23" y="147"/>
                </a:lnTo>
                <a:lnTo>
                  <a:pt x="78" y="167"/>
                </a:lnTo>
                <a:lnTo>
                  <a:pt x="130" y="134"/>
                </a:lnTo>
                <a:lnTo>
                  <a:pt x="157" y="81"/>
                </a:lnTo>
                <a:lnTo>
                  <a:pt x="136" y="29"/>
                </a:lnTo>
                <a:lnTo>
                  <a:pt x="65" y="0"/>
                </a:lnTo>
                <a:close/>
              </a:path>
            </a:pathLst>
          </a:custGeom>
          <a:solidFill>
            <a:srgbClr val="FAE0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 name="Freeform 9"/>
          <p:cNvSpPr>
            <a:spLocks/>
          </p:cNvSpPr>
          <p:nvPr/>
        </p:nvSpPr>
        <p:spPr bwMode="auto">
          <a:xfrm>
            <a:off x="747713" y="7727950"/>
            <a:ext cx="479425" cy="344488"/>
          </a:xfrm>
          <a:custGeom>
            <a:avLst/>
            <a:gdLst>
              <a:gd name="T0" fmla="*/ 2147483647 w 232"/>
              <a:gd name="T1" fmla="*/ 2147483647 h 162"/>
              <a:gd name="T2" fmla="*/ 2147483647 w 232"/>
              <a:gd name="T3" fmla="*/ 2147483647 h 162"/>
              <a:gd name="T4" fmla="*/ 2147483647 w 232"/>
              <a:gd name="T5" fmla="*/ 2147483647 h 162"/>
              <a:gd name="T6" fmla="*/ 0 w 232"/>
              <a:gd name="T7" fmla="*/ 2147483647 h 162"/>
              <a:gd name="T8" fmla="*/ 2147483647 w 232"/>
              <a:gd name="T9" fmla="*/ 2147483647 h 162"/>
              <a:gd name="T10" fmla="*/ 2147483647 w 232"/>
              <a:gd name="T11" fmla="*/ 2147483647 h 162"/>
              <a:gd name="T12" fmla="*/ 2147483647 w 232"/>
              <a:gd name="T13" fmla="*/ 2147483647 h 162"/>
              <a:gd name="T14" fmla="*/ 2147483647 w 232"/>
              <a:gd name="T15" fmla="*/ 2147483647 h 162"/>
              <a:gd name="T16" fmla="*/ 2147483647 w 232"/>
              <a:gd name="T17" fmla="*/ 2147483647 h 162"/>
              <a:gd name="T18" fmla="*/ 2147483647 w 232"/>
              <a:gd name="T19" fmla="*/ 2147483647 h 162"/>
              <a:gd name="T20" fmla="*/ 2147483647 w 232"/>
              <a:gd name="T21" fmla="*/ 2147483647 h 162"/>
              <a:gd name="T22" fmla="*/ 2147483647 w 232"/>
              <a:gd name="T23" fmla="*/ 0 h 162"/>
              <a:gd name="T24" fmla="*/ 2147483647 w 232"/>
              <a:gd name="T25" fmla="*/ 2147483647 h 162"/>
              <a:gd name="T26" fmla="*/ 2147483647 w 232"/>
              <a:gd name="T27" fmla="*/ 2147483647 h 16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2"/>
              <a:gd name="T43" fmla="*/ 0 h 162"/>
              <a:gd name="T44" fmla="*/ 232 w 232"/>
              <a:gd name="T45" fmla="*/ 162 h 16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2" h="162">
                <a:moveTo>
                  <a:pt x="107" y="5"/>
                </a:moveTo>
                <a:lnTo>
                  <a:pt x="52" y="29"/>
                </a:lnTo>
                <a:lnTo>
                  <a:pt x="15" y="73"/>
                </a:lnTo>
                <a:lnTo>
                  <a:pt x="0" y="120"/>
                </a:lnTo>
                <a:lnTo>
                  <a:pt x="13" y="154"/>
                </a:lnTo>
                <a:lnTo>
                  <a:pt x="62" y="162"/>
                </a:lnTo>
                <a:lnTo>
                  <a:pt x="138" y="151"/>
                </a:lnTo>
                <a:lnTo>
                  <a:pt x="204" y="123"/>
                </a:lnTo>
                <a:lnTo>
                  <a:pt x="232" y="78"/>
                </a:lnTo>
                <a:lnTo>
                  <a:pt x="222" y="34"/>
                </a:lnTo>
                <a:lnTo>
                  <a:pt x="198" y="8"/>
                </a:lnTo>
                <a:lnTo>
                  <a:pt x="162" y="0"/>
                </a:lnTo>
                <a:lnTo>
                  <a:pt x="107" y="5"/>
                </a:lnTo>
                <a:close/>
              </a:path>
            </a:pathLst>
          </a:custGeom>
          <a:solidFill>
            <a:srgbClr val="FAE0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3" name="Freeform 10"/>
          <p:cNvSpPr>
            <a:spLocks/>
          </p:cNvSpPr>
          <p:nvPr/>
        </p:nvSpPr>
        <p:spPr bwMode="auto">
          <a:xfrm>
            <a:off x="1965325" y="8818563"/>
            <a:ext cx="2838450" cy="200025"/>
          </a:xfrm>
          <a:custGeom>
            <a:avLst/>
            <a:gdLst>
              <a:gd name="T0" fmla="*/ 0 w 1371"/>
              <a:gd name="T1" fmla="*/ 2147483647 h 94"/>
              <a:gd name="T2" fmla="*/ 2147483647 w 1371"/>
              <a:gd name="T3" fmla="*/ 2147483647 h 94"/>
              <a:gd name="T4" fmla="*/ 2147483647 w 1371"/>
              <a:gd name="T5" fmla="*/ 2147483647 h 94"/>
              <a:gd name="T6" fmla="*/ 2147483647 w 1371"/>
              <a:gd name="T7" fmla="*/ 2147483647 h 94"/>
              <a:gd name="T8" fmla="*/ 2147483647 w 1371"/>
              <a:gd name="T9" fmla="*/ 2147483647 h 94"/>
              <a:gd name="T10" fmla="*/ 2147483647 w 1371"/>
              <a:gd name="T11" fmla="*/ 0 h 94"/>
              <a:gd name="T12" fmla="*/ 2147483647 w 1371"/>
              <a:gd name="T13" fmla="*/ 2147483647 h 94"/>
              <a:gd name="T14" fmla="*/ 2147483647 w 1371"/>
              <a:gd name="T15" fmla="*/ 2147483647 h 94"/>
              <a:gd name="T16" fmla="*/ 2147483647 w 1371"/>
              <a:gd name="T17" fmla="*/ 2147483647 h 94"/>
              <a:gd name="T18" fmla="*/ 2147483647 w 1371"/>
              <a:gd name="T19" fmla="*/ 2147483647 h 94"/>
              <a:gd name="T20" fmla="*/ 2147483647 w 1371"/>
              <a:gd name="T21" fmla="*/ 2147483647 h 94"/>
              <a:gd name="T22" fmla="*/ 2147483647 w 1371"/>
              <a:gd name="T23" fmla="*/ 2147483647 h 94"/>
              <a:gd name="T24" fmla="*/ 2147483647 w 1371"/>
              <a:gd name="T25" fmla="*/ 2147483647 h 94"/>
              <a:gd name="T26" fmla="*/ 2147483647 w 1371"/>
              <a:gd name="T27" fmla="*/ 2147483647 h 94"/>
              <a:gd name="T28" fmla="*/ 2147483647 w 1371"/>
              <a:gd name="T29" fmla="*/ 2147483647 h 94"/>
              <a:gd name="T30" fmla="*/ 2147483647 w 1371"/>
              <a:gd name="T31" fmla="*/ 2147483647 h 94"/>
              <a:gd name="T32" fmla="*/ 0 w 1371"/>
              <a:gd name="T33" fmla="*/ 2147483647 h 94"/>
              <a:gd name="T34" fmla="*/ 0 w 1371"/>
              <a:gd name="T35" fmla="*/ 2147483647 h 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71"/>
              <a:gd name="T55" fmla="*/ 0 h 94"/>
              <a:gd name="T56" fmla="*/ 1371 w 1371"/>
              <a:gd name="T57" fmla="*/ 94 h 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71" h="94">
                <a:moveTo>
                  <a:pt x="0" y="39"/>
                </a:moveTo>
                <a:lnTo>
                  <a:pt x="10" y="21"/>
                </a:lnTo>
                <a:lnTo>
                  <a:pt x="91" y="13"/>
                </a:lnTo>
                <a:lnTo>
                  <a:pt x="266" y="8"/>
                </a:lnTo>
                <a:lnTo>
                  <a:pt x="559" y="5"/>
                </a:lnTo>
                <a:lnTo>
                  <a:pt x="870" y="0"/>
                </a:lnTo>
                <a:lnTo>
                  <a:pt x="1094" y="5"/>
                </a:lnTo>
                <a:lnTo>
                  <a:pt x="1241" y="18"/>
                </a:lnTo>
                <a:lnTo>
                  <a:pt x="1311" y="39"/>
                </a:lnTo>
                <a:lnTo>
                  <a:pt x="1348" y="60"/>
                </a:lnTo>
                <a:lnTo>
                  <a:pt x="1371" y="78"/>
                </a:lnTo>
                <a:lnTo>
                  <a:pt x="1361" y="89"/>
                </a:lnTo>
                <a:lnTo>
                  <a:pt x="1301" y="94"/>
                </a:lnTo>
                <a:lnTo>
                  <a:pt x="1042" y="86"/>
                </a:lnTo>
                <a:lnTo>
                  <a:pt x="603" y="65"/>
                </a:lnTo>
                <a:lnTo>
                  <a:pt x="185" y="47"/>
                </a:lnTo>
                <a:lnTo>
                  <a:pt x="0" y="39"/>
                </a:lnTo>
                <a:close/>
              </a:path>
            </a:pathLst>
          </a:custGeom>
          <a:solidFill>
            <a:srgbClr val="D1C2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11"/>
          <p:cNvSpPr>
            <a:spLocks/>
          </p:cNvSpPr>
          <p:nvPr/>
        </p:nvSpPr>
        <p:spPr bwMode="auto">
          <a:xfrm>
            <a:off x="1808163" y="7599363"/>
            <a:ext cx="3116262" cy="1139825"/>
          </a:xfrm>
          <a:custGeom>
            <a:avLst/>
            <a:gdLst>
              <a:gd name="T0" fmla="*/ 2147483647 w 1505"/>
              <a:gd name="T1" fmla="*/ 2147483647 h 535"/>
              <a:gd name="T2" fmla="*/ 2147483647 w 1505"/>
              <a:gd name="T3" fmla="*/ 2147483647 h 535"/>
              <a:gd name="T4" fmla="*/ 0 w 1505"/>
              <a:gd name="T5" fmla="*/ 2147483647 h 535"/>
              <a:gd name="T6" fmla="*/ 2147483647 w 1505"/>
              <a:gd name="T7" fmla="*/ 2147483647 h 535"/>
              <a:gd name="T8" fmla="*/ 2147483647 w 1505"/>
              <a:gd name="T9" fmla="*/ 2147483647 h 535"/>
              <a:gd name="T10" fmla="*/ 2147483647 w 1505"/>
              <a:gd name="T11" fmla="*/ 2147483647 h 535"/>
              <a:gd name="T12" fmla="*/ 2147483647 w 1505"/>
              <a:gd name="T13" fmla="*/ 2147483647 h 535"/>
              <a:gd name="T14" fmla="*/ 2147483647 w 1505"/>
              <a:gd name="T15" fmla="*/ 2147483647 h 535"/>
              <a:gd name="T16" fmla="*/ 2147483647 w 1505"/>
              <a:gd name="T17" fmla="*/ 2147483647 h 535"/>
              <a:gd name="T18" fmla="*/ 2147483647 w 1505"/>
              <a:gd name="T19" fmla="*/ 2147483647 h 535"/>
              <a:gd name="T20" fmla="*/ 2147483647 w 1505"/>
              <a:gd name="T21" fmla="*/ 2147483647 h 535"/>
              <a:gd name="T22" fmla="*/ 2147483647 w 1505"/>
              <a:gd name="T23" fmla="*/ 2147483647 h 535"/>
              <a:gd name="T24" fmla="*/ 2147483647 w 1505"/>
              <a:gd name="T25" fmla="*/ 2147483647 h 535"/>
              <a:gd name="T26" fmla="*/ 2147483647 w 1505"/>
              <a:gd name="T27" fmla="*/ 2147483647 h 535"/>
              <a:gd name="T28" fmla="*/ 2147483647 w 1505"/>
              <a:gd name="T29" fmla="*/ 2147483647 h 535"/>
              <a:gd name="T30" fmla="*/ 2147483647 w 1505"/>
              <a:gd name="T31" fmla="*/ 2147483647 h 535"/>
              <a:gd name="T32" fmla="*/ 2147483647 w 1505"/>
              <a:gd name="T33" fmla="*/ 2147483647 h 535"/>
              <a:gd name="T34" fmla="*/ 2147483647 w 1505"/>
              <a:gd name="T35" fmla="*/ 2147483647 h 535"/>
              <a:gd name="T36" fmla="*/ 2147483647 w 1505"/>
              <a:gd name="T37" fmla="*/ 2147483647 h 535"/>
              <a:gd name="T38" fmla="*/ 2147483647 w 1505"/>
              <a:gd name="T39" fmla="*/ 2147483647 h 535"/>
              <a:gd name="T40" fmla="*/ 2147483647 w 1505"/>
              <a:gd name="T41" fmla="*/ 2147483647 h 535"/>
              <a:gd name="T42" fmla="*/ 2147483647 w 1505"/>
              <a:gd name="T43" fmla="*/ 2147483647 h 535"/>
              <a:gd name="T44" fmla="*/ 2147483647 w 1505"/>
              <a:gd name="T45" fmla="*/ 2147483647 h 535"/>
              <a:gd name="T46" fmla="*/ 2147483647 w 1505"/>
              <a:gd name="T47" fmla="*/ 2147483647 h 535"/>
              <a:gd name="T48" fmla="*/ 2147483647 w 1505"/>
              <a:gd name="T49" fmla="*/ 2147483647 h 535"/>
              <a:gd name="T50" fmla="*/ 2147483647 w 1505"/>
              <a:gd name="T51" fmla="*/ 2147483647 h 535"/>
              <a:gd name="T52" fmla="*/ 2147483647 w 1505"/>
              <a:gd name="T53" fmla="*/ 2147483647 h 535"/>
              <a:gd name="T54" fmla="*/ 2147483647 w 1505"/>
              <a:gd name="T55" fmla="*/ 2147483647 h 535"/>
              <a:gd name="T56" fmla="*/ 2147483647 w 1505"/>
              <a:gd name="T57" fmla="*/ 2147483647 h 535"/>
              <a:gd name="T58" fmla="*/ 2147483647 w 1505"/>
              <a:gd name="T59" fmla="*/ 2147483647 h 535"/>
              <a:gd name="T60" fmla="*/ 2147483647 w 1505"/>
              <a:gd name="T61" fmla="*/ 2147483647 h 535"/>
              <a:gd name="T62" fmla="*/ 2147483647 w 1505"/>
              <a:gd name="T63" fmla="*/ 2147483647 h 535"/>
              <a:gd name="T64" fmla="*/ 2147483647 w 1505"/>
              <a:gd name="T65" fmla="*/ 2147483647 h 535"/>
              <a:gd name="T66" fmla="*/ 2147483647 w 1505"/>
              <a:gd name="T67" fmla="*/ 2147483647 h 535"/>
              <a:gd name="T68" fmla="*/ 2147483647 w 1505"/>
              <a:gd name="T69" fmla="*/ 2147483647 h 535"/>
              <a:gd name="T70" fmla="*/ 2147483647 w 1505"/>
              <a:gd name="T71" fmla="*/ 2147483647 h 535"/>
              <a:gd name="T72" fmla="*/ 2147483647 w 1505"/>
              <a:gd name="T73" fmla="*/ 2147483647 h 535"/>
              <a:gd name="T74" fmla="*/ 2147483647 w 1505"/>
              <a:gd name="T75" fmla="*/ 2147483647 h 535"/>
              <a:gd name="T76" fmla="*/ 2147483647 w 1505"/>
              <a:gd name="T77" fmla="*/ 2147483647 h 535"/>
              <a:gd name="T78" fmla="*/ 2147483647 w 1505"/>
              <a:gd name="T79" fmla="*/ 2147483647 h 535"/>
              <a:gd name="T80" fmla="*/ 2147483647 w 1505"/>
              <a:gd name="T81" fmla="*/ 2147483647 h 535"/>
              <a:gd name="T82" fmla="*/ 2147483647 w 1505"/>
              <a:gd name="T83" fmla="*/ 2147483647 h 535"/>
              <a:gd name="T84" fmla="*/ 2147483647 w 1505"/>
              <a:gd name="T85" fmla="*/ 0 h 535"/>
              <a:gd name="T86" fmla="*/ 2147483647 w 1505"/>
              <a:gd name="T87" fmla="*/ 0 h 535"/>
              <a:gd name="T88" fmla="*/ 2147483647 w 1505"/>
              <a:gd name="T89" fmla="*/ 2147483647 h 535"/>
              <a:gd name="T90" fmla="*/ 2147483647 w 1505"/>
              <a:gd name="T91" fmla="*/ 2147483647 h 53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05"/>
              <a:gd name="T139" fmla="*/ 0 h 535"/>
              <a:gd name="T140" fmla="*/ 1505 w 1505"/>
              <a:gd name="T141" fmla="*/ 535 h 53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05" h="535">
                <a:moveTo>
                  <a:pt x="29" y="36"/>
                </a:moveTo>
                <a:lnTo>
                  <a:pt x="2" y="102"/>
                </a:lnTo>
                <a:lnTo>
                  <a:pt x="0" y="177"/>
                </a:lnTo>
                <a:lnTo>
                  <a:pt x="10" y="230"/>
                </a:lnTo>
                <a:lnTo>
                  <a:pt x="36" y="237"/>
                </a:lnTo>
                <a:lnTo>
                  <a:pt x="81" y="193"/>
                </a:lnTo>
                <a:lnTo>
                  <a:pt x="151" y="125"/>
                </a:lnTo>
                <a:lnTo>
                  <a:pt x="227" y="60"/>
                </a:lnTo>
                <a:lnTo>
                  <a:pt x="290" y="18"/>
                </a:lnTo>
                <a:lnTo>
                  <a:pt x="337" y="18"/>
                </a:lnTo>
                <a:lnTo>
                  <a:pt x="384" y="60"/>
                </a:lnTo>
                <a:lnTo>
                  <a:pt x="431" y="107"/>
                </a:lnTo>
                <a:lnTo>
                  <a:pt x="481" y="138"/>
                </a:lnTo>
                <a:lnTo>
                  <a:pt x="530" y="125"/>
                </a:lnTo>
                <a:lnTo>
                  <a:pt x="585" y="89"/>
                </a:lnTo>
                <a:lnTo>
                  <a:pt x="637" y="47"/>
                </a:lnTo>
                <a:lnTo>
                  <a:pt x="682" y="28"/>
                </a:lnTo>
                <a:lnTo>
                  <a:pt x="713" y="55"/>
                </a:lnTo>
                <a:lnTo>
                  <a:pt x="742" y="117"/>
                </a:lnTo>
                <a:lnTo>
                  <a:pt x="773" y="188"/>
                </a:lnTo>
                <a:lnTo>
                  <a:pt x="820" y="237"/>
                </a:lnTo>
                <a:lnTo>
                  <a:pt x="862" y="235"/>
                </a:lnTo>
                <a:lnTo>
                  <a:pt x="896" y="196"/>
                </a:lnTo>
                <a:lnTo>
                  <a:pt x="925" y="146"/>
                </a:lnTo>
                <a:lnTo>
                  <a:pt x="956" y="117"/>
                </a:lnTo>
                <a:lnTo>
                  <a:pt x="993" y="136"/>
                </a:lnTo>
                <a:lnTo>
                  <a:pt x="1037" y="180"/>
                </a:lnTo>
                <a:lnTo>
                  <a:pt x="1089" y="219"/>
                </a:lnTo>
                <a:lnTo>
                  <a:pt x="1144" y="214"/>
                </a:lnTo>
                <a:lnTo>
                  <a:pt x="1189" y="175"/>
                </a:lnTo>
                <a:lnTo>
                  <a:pt x="1217" y="156"/>
                </a:lnTo>
                <a:lnTo>
                  <a:pt x="1249" y="177"/>
                </a:lnTo>
                <a:lnTo>
                  <a:pt x="1306" y="261"/>
                </a:lnTo>
                <a:lnTo>
                  <a:pt x="1361" y="381"/>
                </a:lnTo>
                <a:lnTo>
                  <a:pt x="1400" y="483"/>
                </a:lnTo>
                <a:lnTo>
                  <a:pt x="1426" y="535"/>
                </a:lnTo>
                <a:lnTo>
                  <a:pt x="1453" y="509"/>
                </a:lnTo>
                <a:lnTo>
                  <a:pt x="1484" y="399"/>
                </a:lnTo>
                <a:lnTo>
                  <a:pt x="1505" y="258"/>
                </a:lnTo>
                <a:lnTo>
                  <a:pt x="1487" y="128"/>
                </a:lnTo>
                <a:lnTo>
                  <a:pt x="1400" y="52"/>
                </a:lnTo>
                <a:lnTo>
                  <a:pt x="1121" y="21"/>
                </a:lnTo>
                <a:lnTo>
                  <a:pt x="671" y="0"/>
                </a:lnTo>
                <a:lnTo>
                  <a:pt x="240" y="0"/>
                </a:lnTo>
                <a:lnTo>
                  <a:pt x="29" y="36"/>
                </a:lnTo>
                <a:close/>
              </a:path>
            </a:pathLst>
          </a:custGeom>
          <a:solidFill>
            <a:srgbClr val="96AB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5" name="Freeform 12"/>
          <p:cNvSpPr>
            <a:spLocks/>
          </p:cNvSpPr>
          <p:nvPr/>
        </p:nvSpPr>
        <p:spPr bwMode="auto">
          <a:xfrm>
            <a:off x="5322888" y="7604125"/>
            <a:ext cx="688975" cy="1358900"/>
          </a:xfrm>
          <a:custGeom>
            <a:avLst/>
            <a:gdLst>
              <a:gd name="T0" fmla="*/ 2147483647 w 332"/>
              <a:gd name="T1" fmla="*/ 2147483647 h 638"/>
              <a:gd name="T2" fmla="*/ 2147483647 w 332"/>
              <a:gd name="T3" fmla="*/ 2147483647 h 638"/>
              <a:gd name="T4" fmla="*/ 2147483647 w 332"/>
              <a:gd name="T5" fmla="*/ 2147483647 h 638"/>
              <a:gd name="T6" fmla="*/ 2147483647 w 332"/>
              <a:gd name="T7" fmla="*/ 2147483647 h 638"/>
              <a:gd name="T8" fmla="*/ 2147483647 w 332"/>
              <a:gd name="T9" fmla="*/ 2147483647 h 638"/>
              <a:gd name="T10" fmla="*/ 2147483647 w 332"/>
              <a:gd name="T11" fmla="*/ 2147483647 h 638"/>
              <a:gd name="T12" fmla="*/ 2147483647 w 332"/>
              <a:gd name="T13" fmla="*/ 2147483647 h 638"/>
              <a:gd name="T14" fmla="*/ 2147483647 w 332"/>
              <a:gd name="T15" fmla="*/ 2147483647 h 638"/>
              <a:gd name="T16" fmla="*/ 2147483647 w 332"/>
              <a:gd name="T17" fmla="*/ 2147483647 h 638"/>
              <a:gd name="T18" fmla="*/ 2147483647 w 332"/>
              <a:gd name="T19" fmla="*/ 2147483647 h 638"/>
              <a:gd name="T20" fmla="*/ 2147483647 w 332"/>
              <a:gd name="T21" fmla="*/ 2147483647 h 638"/>
              <a:gd name="T22" fmla="*/ 2147483647 w 332"/>
              <a:gd name="T23" fmla="*/ 2147483647 h 638"/>
              <a:gd name="T24" fmla="*/ 2147483647 w 332"/>
              <a:gd name="T25" fmla="*/ 2147483647 h 638"/>
              <a:gd name="T26" fmla="*/ 2147483647 w 332"/>
              <a:gd name="T27" fmla="*/ 2147483647 h 638"/>
              <a:gd name="T28" fmla="*/ 2147483647 w 332"/>
              <a:gd name="T29" fmla="*/ 2147483647 h 638"/>
              <a:gd name="T30" fmla="*/ 2147483647 w 332"/>
              <a:gd name="T31" fmla="*/ 2147483647 h 638"/>
              <a:gd name="T32" fmla="*/ 2147483647 w 332"/>
              <a:gd name="T33" fmla="*/ 2147483647 h 638"/>
              <a:gd name="T34" fmla="*/ 2147483647 w 332"/>
              <a:gd name="T35" fmla="*/ 2147483647 h 638"/>
              <a:gd name="T36" fmla="*/ 2147483647 w 332"/>
              <a:gd name="T37" fmla="*/ 2147483647 h 638"/>
              <a:gd name="T38" fmla="*/ 2147483647 w 332"/>
              <a:gd name="T39" fmla="*/ 2147483647 h 638"/>
              <a:gd name="T40" fmla="*/ 2147483647 w 332"/>
              <a:gd name="T41" fmla="*/ 2147483647 h 638"/>
              <a:gd name="T42" fmla="*/ 2147483647 w 332"/>
              <a:gd name="T43" fmla="*/ 2147483647 h 638"/>
              <a:gd name="T44" fmla="*/ 0 w 332"/>
              <a:gd name="T45" fmla="*/ 2147483647 h 638"/>
              <a:gd name="T46" fmla="*/ 2147483647 w 332"/>
              <a:gd name="T47" fmla="*/ 2147483647 h 638"/>
              <a:gd name="T48" fmla="*/ 2147483647 w 332"/>
              <a:gd name="T49" fmla="*/ 2147483647 h 638"/>
              <a:gd name="T50" fmla="*/ 2147483647 w 332"/>
              <a:gd name="T51" fmla="*/ 2147483647 h 638"/>
              <a:gd name="T52" fmla="*/ 2147483647 w 332"/>
              <a:gd name="T53" fmla="*/ 0 h 638"/>
              <a:gd name="T54" fmla="*/ 2147483647 w 332"/>
              <a:gd name="T55" fmla="*/ 2147483647 h 638"/>
              <a:gd name="T56" fmla="*/ 2147483647 w 332"/>
              <a:gd name="T57" fmla="*/ 2147483647 h 638"/>
              <a:gd name="T58" fmla="*/ 2147483647 w 332"/>
              <a:gd name="T59" fmla="*/ 2147483647 h 63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32"/>
              <a:gd name="T91" fmla="*/ 0 h 638"/>
              <a:gd name="T92" fmla="*/ 332 w 332"/>
              <a:gd name="T93" fmla="*/ 638 h 63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32" h="638">
                <a:moveTo>
                  <a:pt x="332" y="50"/>
                </a:moveTo>
                <a:lnTo>
                  <a:pt x="275" y="87"/>
                </a:lnTo>
                <a:lnTo>
                  <a:pt x="196" y="139"/>
                </a:lnTo>
                <a:lnTo>
                  <a:pt x="123" y="194"/>
                </a:lnTo>
                <a:lnTo>
                  <a:pt x="76" y="249"/>
                </a:lnTo>
                <a:lnTo>
                  <a:pt x="58" y="293"/>
                </a:lnTo>
                <a:lnTo>
                  <a:pt x="52" y="340"/>
                </a:lnTo>
                <a:lnTo>
                  <a:pt x="60" y="379"/>
                </a:lnTo>
                <a:lnTo>
                  <a:pt x="81" y="408"/>
                </a:lnTo>
                <a:lnTo>
                  <a:pt x="110" y="413"/>
                </a:lnTo>
                <a:lnTo>
                  <a:pt x="136" y="405"/>
                </a:lnTo>
                <a:lnTo>
                  <a:pt x="154" y="408"/>
                </a:lnTo>
                <a:lnTo>
                  <a:pt x="170" y="439"/>
                </a:lnTo>
                <a:lnTo>
                  <a:pt x="178" y="491"/>
                </a:lnTo>
                <a:lnTo>
                  <a:pt x="180" y="554"/>
                </a:lnTo>
                <a:lnTo>
                  <a:pt x="167" y="604"/>
                </a:lnTo>
                <a:lnTo>
                  <a:pt x="141" y="627"/>
                </a:lnTo>
                <a:lnTo>
                  <a:pt x="99" y="635"/>
                </a:lnTo>
                <a:lnTo>
                  <a:pt x="52" y="638"/>
                </a:lnTo>
                <a:lnTo>
                  <a:pt x="18" y="617"/>
                </a:lnTo>
                <a:lnTo>
                  <a:pt x="5" y="554"/>
                </a:lnTo>
                <a:lnTo>
                  <a:pt x="3" y="434"/>
                </a:lnTo>
                <a:lnTo>
                  <a:pt x="0" y="282"/>
                </a:lnTo>
                <a:lnTo>
                  <a:pt x="11" y="139"/>
                </a:lnTo>
                <a:lnTo>
                  <a:pt x="52" y="45"/>
                </a:lnTo>
                <a:lnTo>
                  <a:pt x="141" y="8"/>
                </a:lnTo>
                <a:lnTo>
                  <a:pt x="251" y="0"/>
                </a:lnTo>
                <a:lnTo>
                  <a:pt x="329" y="16"/>
                </a:lnTo>
                <a:lnTo>
                  <a:pt x="332" y="50"/>
                </a:lnTo>
                <a:close/>
              </a:path>
            </a:pathLst>
          </a:custGeom>
          <a:solidFill>
            <a:srgbClr val="96AB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6" name="Freeform 13"/>
          <p:cNvSpPr>
            <a:spLocks/>
          </p:cNvSpPr>
          <p:nvPr/>
        </p:nvSpPr>
        <p:spPr bwMode="auto">
          <a:xfrm>
            <a:off x="5892800" y="7739063"/>
            <a:ext cx="806450" cy="1011237"/>
          </a:xfrm>
          <a:custGeom>
            <a:avLst/>
            <a:gdLst>
              <a:gd name="T0" fmla="*/ 2147483647 w 389"/>
              <a:gd name="T1" fmla="*/ 2147483647 h 475"/>
              <a:gd name="T2" fmla="*/ 2147483647 w 389"/>
              <a:gd name="T3" fmla="*/ 2147483647 h 475"/>
              <a:gd name="T4" fmla="*/ 0 w 389"/>
              <a:gd name="T5" fmla="*/ 2147483647 h 475"/>
              <a:gd name="T6" fmla="*/ 2147483647 w 389"/>
              <a:gd name="T7" fmla="*/ 2147483647 h 475"/>
              <a:gd name="T8" fmla="*/ 2147483647 w 389"/>
              <a:gd name="T9" fmla="*/ 2147483647 h 475"/>
              <a:gd name="T10" fmla="*/ 2147483647 w 389"/>
              <a:gd name="T11" fmla="*/ 2147483647 h 475"/>
              <a:gd name="T12" fmla="*/ 2147483647 w 389"/>
              <a:gd name="T13" fmla="*/ 2147483647 h 475"/>
              <a:gd name="T14" fmla="*/ 2147483647 w 389"/>
              <a:gd name="T15" fmla="*/ 2147483647 h 475"/>
              <a:gd name="T16" fmla="*/ 2147483647 w 389"/>
              <a:gd name="T17" fmla="*/ 2147483647 h 475"/>
              <a:gd name="T18" fmla="*/ 2147483647 w 389"/>
              <a:gd name="T19" fmla="*/ 2147483647 h 475"/>
              <a:gd name="T20" fmla="*/ 2147483647 w 389"/>
              <a:gd name="T21" fmla="*/ 2147483647 h 475"/>
              <a:gd name="T22" fmla="*/ 2147483647 w 389"/>
              <a:gd name="T23" fmla="*/ 2147483647 h 475"/>
              <a:gd name="T24" fmla="*/ 2147483647 w 389"/>
              <a:gd name="T25" fmla="*/ 2147483647 h 475"/>
              <a:gd name="T26" fmla="*/ 2147483647 w 389"/>
              <a:gd name="T27" fmla="*/ 2147483647 h 475"/>
              <a:gd name="T28" fmla="*/ 2147483647 w 389"/>
              <a:gd name="T29" fmla="*/ 0 h 475"/>
              <a:gd name="T30" fmla="*/ 2147483647 w 389"/>
              <a:gd name="T31" fmla="*/ 2147483647 h 475"/>
              <a:gd name="T32" fmla="*/ 2147483647 w 389"/>
              <a:gd name="T33" fmla="*/ 2147483647 h 475"/>
              <a:gd name="T34" fmla="*/ 2147483647 w 389"/>
              <a:gd name="T35" fmla="*/ 2147483647 h 4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89"/>
              <a:gd name="T55" fmla="*/ 0 h 475"/>
              <a:gd name="T56" fmla="*/ 389 w 389"/>
              <a:gd name="T57" fmla="*/ 475 h 4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89" h="475">
                <a:moveTo>
                  <a:pt x="39" y="84"/>
                </a:moveTo>
                <a:lnTo>
                  <a:pt x="5" y="141"/>
                </a:lnTo>
                <a:lnTo>
                  <a:pt x="0" y="204"/>
                </a:lnTo>
                <a:lnTo>
                  <a:pt x="18" y="256"/>
                </a:lnTo>
                <a:lnTo>
                  <a:pt x="67" y="280"/>
                </a:lnTo>
                <a:lnTo>
                  <a:pt x="99" y="300"/>
                </a:lnTo>
                <a:lnTo>
                  <a:pt x="91" y="353"/>
                </a:lnTo>
                <a:lnTo>
                  <a:pt x="83" y="410"/>
                </a:lnTo>
                <a:lnTo>
                  <a:pt x="112" y="457"/>
                </a:lnTo>
                <a:lnTo>
                  <a:pt x="196" y="475"/>
                </a:lnTo>
                <a:lnTo>
                  <a:pt x="303" y="452"/>
                </a:lnTo>
                <a:lnTo>
                  <a:pt x="384" y="366"/>
                </a:lnTo>
                <a:lnTo>
                  <a:pt x="389" y="201"/>
                </a:lnTo>
                <a:lnTo>
                  <a:pt x="318" y="50"/>
                </a:lnTo>
                <a:lnTo>
                  <a:pt x="222" y="0"/>
                </a:lnTo>
                <a:lnTo>
                  <a:pt x="122" y="21"/>
                </a:lnTo>
                <a:lnTo>
                  <a:pt x="39" y="84"/>
                </a:lnTo>
                <a:close/>
              </a:path>
            </a:pathLst>
          </a:custGeom>
          <a:solidFill>
            <a:srgbClr val="9687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Freeform 14"/>
          <p:cNvSpPr>
            <a:spLocks/>
          </p:cNvSpPr>
          <p:nvPr/>
        </p:nvSpPr>
        <p:spPr bwMode="auto">
          <a:xfrm>
            <a:off x="4273550" y="8094663"/>
            <a:ext cx="395288" cy="644525"/>
          </a:xfrm>
          <a:custGeom>
            <a:avLst/>
            <a:gdLst>
              <a:gd name="T0" fmla="*/ 2147483647 w 191"/>
              <a:gd name="T1" fmla="*/ 2147483647 h 303"/>
              <a:gd name="T2" fmla="*/ 2147483647 w 191"/>
              <a:gd name="T3" fmla="*/ 2147483647 h 303"/>
              <a:gd name="T4" fmla="*/ 0 w 191"/>
              <a:gd name="T5" fmla="*/ 2147483647 h 303"/>
              <a:gd name="T6" fmla="*/ 2147483647 w 191"/>
              <a:gd name="T7" fmla="*/ 0 h 303"/>
              <a:gd name="T8" fmla="*/ 2147483647 w 191"/>
              <a:gd name="T9" fmla="*/ 2147483647 h 303"/>
              <a:gd name="T10" fmla="*/ 2147483647 w 191"/>
              <a:gd name="T11" fmla="*/ 2147483647 h 303"/>
              <a:gd name="T12" fmla="*/ 2147483647 w 191"/>
              <a:gd name="T13" fmla="*/ 2147483647 h 303"/>
              <a:gd name="T14" fmla="*/ 2147483647 w 191"/>
              <a:gd name="T15" fmla="*/ 2147483647 h 303"/>
              <a:gd name="T16" fmla="*/ 2147483647 w 191"/>
              <a:gd name="T17" fmla="*/ 2147483647 h 303"/>
              <a:gd name="T18" fmla="*/ 2147483647 w 191"/>
              <a:gd name="T19" fmla="*/ 2147483647 h 303"/>
              <a:gd name="T20" fmla="*/ 2147483647 w 191"/>
              <a:gd name="T21" fmla="*/ 2147483647 h 303"/>
              <a:gd name="T22" fmla="*/ 2147483647 w 191"/>
              <a:gd name="T23" fmla="*/ 2147483647 h 303"/>
              <a:gd name="T24" fmla="*/ 2147483647 w 191"/>
              <a:gd name="T25" fmla="*/ 2147483647 h 303"/>
              <a:gd name="T26" fmla="*/ 2147483647 w 191"/>
              <a:gd name="T27" fmla="*/ 2147483647 h 30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1"/>
              <a:gd name="T43" fmla="*/ 0 h 303"/>
              <a:gd name="T44" fmla="*/ 191 w 191"/>
              <a:gd name="T45" fmla="*/ 303 h 30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1" h="303">
                <a:moveTo>
                  <a:pt x="24" y="233"/>
                </a:moveTo>
                <a:lnTo>
                  <a:pt x="6" y="133"/>
                </a:lnTo>
                <a:lnTo>
                  <a:pt x="0" y="47"/>
                </a:lnTo>
                <a:lnTo>
                  <a:pt x="16" y="0"/>
                </a:lnTo>
                <a:lnTo>
                  <a:pt x="60" y="21"/>
                </a:lnTo>
                <a:lnTo>
                  <a:pt x="118" y="94"/>
                </a:lnTo>
                <a:lnTo>
                  <a:pt x="170" y="175"/>
                </a:lnTo>
                <a:lnTo>
                  <a:pt x="191" y="246"/>
                </a:lnTo>
                <a:lnTo>
                  <a:pt x="168" y="285"/>
                </a:lnTo>
                <a:lnTo>
                  <a:pt x="118" y="298"/>
                </a:lnTo>
                <a:lnTo>
                  <a:pt x="79" y="303"/>
                </a:lnTo>
                <a:lnTo>
                  <a:pt x="45" y="282"/>
                </a:lnTo>
                <a:lnTo>
                  <a:pt x="24" y="233"/>
                </a:lnTo>
                <a:close/>
              </a:path>
            </a:pathLst>
          </a:custGeom>
          <a:solidFill>
            <a:srgbClr val="FFB0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 name="Freeform 15"/>
          <p:cNvSpPr>
            <a:spLocks/>
          </p:cNvSpPr>
          <p:nvPr/>
        </p:nvSpPr>
        <p:spPr bwMode="auto">
          <a:xfrm>
            <a:off x="2916238" y="7810500"/>
            <a:ext cx="1190625" cy="923925"/>
          </a:xfrm>
          <a:custGeom>
            <a:avLst/>
            <a:gdLst>
              <a:gd name="T0" fmla="*/ 2147483647 w 575"/>
              <a:gd name="T1" fmla="*/ 2147483647 h 434"/>
              <a:gd name="T2" fmla="*/ 0 w 575"/>
              <a:gd name="T3" fmla="*/ 2147483647 h 434"/>
              <a:gd name="T4" fmla="*/ 2147483647 w 575"/>
              <a:gd name="T5" fmla="*/ 2147483647 h 434"/>
              <a:gd name="T6" fmla="*/ 2147483647 w 575"/>
              <a:gd name="T7" fmla="*/ 2147483647 h 434"/>
              <a:gd name="T8" fmla="*/ 2147483647 w 575"/>
              <a:gd name="T9" fmla="*/ 0 h 434"/>
              <a:gd name="T10" fmla="*/ 2147483647 w 575"/>
              <a:gd name="T11" fmla="*/ 2147483647 h 434"/>
              <a:gd name="T12" fmla="*/ 2147483647 w 575"/>
              <a:gd name="T13" fmla="*/ 2147483647 h 434"/>
              <a:gd name="T14" fmla="*/ 2147483647 w 575"/>
              <a:gd name="T15" fmla="*/ 2147483647 h 434"/>
              <a:gd name="T16" fmla="*/ 2147483647 w 575"/>
              <a:gd name="T17" fmla="*/ 2147483647 h 434"/>
              <a:gd name="T18" fmla="*/ 2147483647 w 575"/>
              <a:gd name="T19" fmla="*/ 2147483647 h 434"/>
              <a:gd name="T20" fmla="*/ 2147483647 w 575"/>
              <a:gd name="T21" fmla="*/ 2147483647 h 434"/>
              <a:gd name="T22" fmla="*/ 2147483647 w 575"/>
              <a:gd name="T23" fmla="*/ 2147483647 h 434"/>
              <a:gd name="T24" fmla="*/ 2147483647 w 575"/>
              <a:gd name="T25" fmla="*/ 2147483647 h 434"/>
              <a:gd name="T26" fmla="*/ 2147483647 w 575"/>
              <a:gd name="T27" fmla="*/ 2147483647 h 434"/>
              <a:gd name="T28" fmla="*/ 2147483647 w 575"/>
              <a:gd name="T29" fmla="*/ 2147483647 h 434"/>
              <a:gd name="T30" fmla="*/ 2147483647 w 575"/>
              <a:gd name="T31" fmla="*/ 2147483647 h 434"/>
              <a:gd name="T32" fmla="*/ 2147483647 w 575"/>
              <a:gd name="T33" fmla="*/ 2147483647 h 434"/>
              <a:gd name="T34" fmla="*/ 2147483647 w 575"/>
              <a:gd name="T35" fmla="*/ 2147483647 h 434"/>
              <a:gd name="T36" fmla="*/ 2147483647 w 575"/>
              <a:gd name="T37" fmla="*/ 2147483647 h 434"/>
              <a:gd name="T38" fmla="*/ 2147483647 w 575"/>
              <a:gd name="T39" fmla="*/ 2147483647 h 434"/>
              <a:gd name="T40" fmla="*/ 2147483647 w 575"/>
              <a:gd name="T41" fmla="*/ 2147483647 h 434"/>
              <a:gd name="T42" fmla="*/ 2147483647 w 575"/>
              <a:gd name="T43" fmla="*/ 2147483647 h 434"/>
              <a:gd name="T44" fmla="*/ 2147483647 w 575"/>
              <a:gd name="T45" fmla="*/ 2147483647 h 434"/>
              <a:gd name="T46" fmla="*/ 2147483647 w 575"/>
              <a:gd name="T47" fmla="*/ 2147483647 h 434"/>
              <a:gd name="T48" fmla="*/ 2147483647 w 575"/>
              <a:gd name="T49" fmla="*/ 2147483647 h 434"/>
              <a:gd name="T50" fmla="*/ 2147483647 w 575"/>
              <a:gd name="T51" fmla="*/ 2147483647 h 43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75"/>
              <a:gd name="T79" fmla="*/ 0 h 434"/>
              <a:gd name="T80" fmla="*/ 575 w 575"/>
              <a:gd name="T81" fmla="*/ 434 h 43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75" h="434">
                <a:moveTo>
                  <a:pt x="6" y="400"/>
                </a:moveTo>
                <a:lnTo>
                  <a:pt x="0" y="306"/>
                </a:lnTo>
                <a:lnTo>
                  <a:pt x="53" y="180"/>
                </a:lnTo>
                <a:lnTo>
                  <a:pt x="118" y="63"/>
                </a:lnTo>
                <a:lnTo>
                  <a:pt x="165" y="0"/>
                </a:lnTo>
                <a:lnTo>
                  <a:pt x="183" y="8"/>
                </a:lnTo>
                <a:lnTo>
                  <a:pt x="196" y="57"/>
                </a:lnTo>
                <a:lnTo>
                  <a:pt x="210" y="125"/>
                </a:lnTo>
                <a:lnTo>
                  <a:pt x="230" y="191"/>
                </a:lnTo>
                <a:lnTo>
                  <a:pt x="251" y="251"/>
                </a:lnTo>
                <a:lnTo>
                  <a:pt x="272" y="311"/>
                </a:lnTo>
                <a:lnTo>
                  <a:pt x="293" y="350"/>
                </a:lnTo>
                <a:lnTo>
                  <a:pt x="319" y="342"/>
                </a:lnTo>
                <a:lnTo>
                  <a:pt x="345" y="274"/>
                </a:lnTo>
                <a:lnTo>
                  <a:pt x="374" y="180"/>
                </a:lnTo>
                <a:lnTo>
                  <a:pt x="408" y="97"/>
                </a:lnTo>
                <a:lnTo>
                  <a:pt x="447" y="55"/>
                </a:lnTo>
                <a:lnTo>
                  <a:pt x="492" y="76"/>
                </a:lnTo>
                <a:lnTo>
                  <a:pt x="531" y="141"/>
                </a:lnTo>
                <a:lnTo>
                  <a:pt x="560" y="232"/>
                </a:lnTo>
                <a:lnTo>
                  <a:pt x="575" y="329"/>
                </a:lnTo>
                <a:lnTo>
                  <a:pt x="497" y="400"/>
                </a:lnTo>
                <a:lnTo>
                  <a:pt x="311" y="434"/>
                </a:lnTo>
                <a:lnTo>
                  <a:pt x="115" y="434"/>
                </a:lnTo>
                <a:lnTo>
                  <a:pt x="6" y="400"/>
                </a:lnTo>
                <a:close/>
              </a:path>
            </a:pathLst>
          </a:custGeom>
          <a:solidFill>
            <a:srgbClr val="FFB0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 name="Freeform 16"/>
          <p:cNvSpPr>
            <a:spLocks/>
          </p:cNvSpPr>
          <p:nvPr/>
        </p:nvSpPr>
        <p:spPr bwMode="auto">
          <a:xfrm>
            <a:off x="2176463" y="7827963"/>
            <a:ext cx="600075" cy="928687"/>
          </a:xfrm>
          <a:custGeom>
            <a:avLst/>
            <a:gdLst>
              <a:gd name="T0" fmla="*/ 0 w 290"/>
              <a:gd name="T1" fmla="*/ 2147483647 h 436"/>
              <a:gd name="T2" fmla="*/ 2147483647 w 290"/>
              <a:gd name="T3" fmla="*/ 2147483647 h 436"/>
              <a:gd name="T4" fmla="*/ 2147483647 w 290"/>
              <a:gd name="T5" fmla="*/ 2147483647 h 436"/>
              <a:gd name="T6" fmla="*/ 2147483647 w 290"/>
              <a:gd name="T7" fmla="*/ 2147483647 h 436"/>
              <a:gd name="T8" fmla="*/ 2147483647 w 290"/>
              <a:gd name="T9" fmla="*/ 0 h 436"/>
              <a:gd name="T10" fmla="*/ 2147483647 w 290"/>
              <a:gd name="T11" fmla="*/ 2147483647 h 436"/>
              <a:gd name="T12" fmla="*/ 2147483647 w 290"/>
              <a:gd name="T13" fmla="*/ 2147483647 h 436"/>
              <a:gd name="T14" fmla="*/ 2147483647 w 290"/>
              <a:gd name="T15" fmla="*/ 2147483647 h 436"/>
              <a:gd name="T16" fmla="*/ 2147483647 w 290"/>
              <a:gd name="T17" fmla="*/ 2147483647 h 436"/>
              <a:gd name="T18" fmla="*/ 2147483647 w 290"/>
              <a:gd name="T19" fmla="*/ 2147483647 h 436"/>
              <a:gd name="T20" fmla="*/ 2147483647 w 290"/>
              <a:gd name="T21" fmla="*/ 2147483647 h 436"/>
              <a:gd name="T22" fmla="*/ 2147483647 w 290"/>
              <a:gd name="T23" fmla="*/ 2147483647 h 436"/>
              <a:gd name="T24" fmla="*/ 2147483647 w 290"/>
              <a:gd name="T25" fmla="*/ 2147483647 h 436"/>
              <a:gd name="T26" fmla="*/ 2147483647 w 290"/>
              <a:gd name="T27" fmla="*/ 2147483647 h 436"/>
              <a:gd name="T28" fmla="*/ 2147483647 w 290"/>
              <a:gd name="T29" fmla="*/ 2147483647 h 436"/>
              <a:gd name="T30" fmla="*/ 2147483647 w 290"/>
              <a:gd name="T31" fmla="*/ 2147483647 h 436"/>
              <a:gd name="T32" fmla="*/ 0 w 290"/>
              <a:gd name="T33" fmla="*/ 2147483647 h 436"/>
              <a:gd name="T34" fmla="*/ 0 w 290"/>
              <a:gd name="T35" fmla="*/ 2147483647 h 4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0"/>
              <a:gd name="T55" fmla="*/ 0 h 436"/>
              <a:gd name="T56" fmla="*/ 290 w 290"/>
              <a:gd name="T57" fmla="*/ 436 h 4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0" h="436">
                <a:moveTo>
                  <a:pt x="0" y="368"/>
                </a:moveTo>
                <a:lnTo>
                  <a:pt x="2" y="279"/>
                </a:lnTo>
                <a:lnTo>
                  <a:pt x="49" y="164"/>
                </a:lnTo>
                <a:lnTo>
                  <a:pt x="109" y="57"/>
                </a:lnTo>
                <a:lnTo>
                  <a:pt x="164" y="0"/>
                </a:lnTo>
                <a:lnTo>
                  <a:pt x="195" y="2"/>
                </a:lnTo>
                <a:lnTo>
                  <a:pt x="209" y="49"/>
                </a:lnTo>
                <a:lnTo>
                  <a:pt x="214" y="115"/>
                </a:lnTo>
                <a:lnTo>
                  <a:pt x="224" y="183"/>
                </a:lnTo>
                <a:lnTo>
                  <a:pt x="248" y="240"/>
                </a:lnTo>
                <a:lnTo>
                  <a:pt x="274" y="290"/>
                </a:lnTo>
                <a:lnTo>
                  <a:pt x="290" y="337"/>
                </a:lnTo>
                <a:lnTo>
                  <a:pt x="284" y="379"/>
                </a:lnTo>
                <a:lnTo>
                  <a:pt x="232" y="415"/>
                </a:lnTo>
                <a:lnTo>
                  <a:pt x="146" y="436"/>
                </a:lnTo>
                <a:lnTo>
                  <a:pt x="54" y="423"/>
                </a:lnTo>
                <a:lnTo>
                  <a:pt x="0" y="368"/>
                </a:lnTo>
                <a:close/>
              </a:path>
            </a:pathLst>
          </a:custGeom>
          <a:solidFill>
            <a:srgbClr val="FFB0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 name="Freeform 17"/>
          <p:cNvSpPr>
            <a:spLocks/>
          </p:cNvSpPr>
          <p:nvPr/>
        </p:nvSpPr>
        <p:spPr bwMode="auto">
          <a:xfrm>
            <a:off x="1909763" y="6442075"/>
            <a:ext cx="2867025" cy="741363"/>
          </a:xfrm>
          <a:custGeom>
            <a:avLst/>
            <a:gdLst>
              <a:gd name="T0" fmla="*/ 2147483647 w 1385"/>
              <a:gd name="T1" fmla="*/ 2147483647 h 348"/>
              <a:gd name="T2" fmla="*/ 0 w 1385"/>
              <a:gd name="T3" fmla="*/ 2147483647 h 348"/>
              <a:gd name="T4" fmla="*/ 2147483647 w 1385"/>
              <a:gd name="T5" fmla="*/ 2147483647 h 348"/>
              <a:gd name="T6" fmla="*/ 2147483647 w 1385"/>
              <a:gd name="T7" fmla="*/ 2147483647 h 348"/>
              <a:gd name="T8" fmla="*/ 2147483647 w 1385"/>
              <a:gd name="T9" fmla="*/ 2147483647 h 348"/>
              <a:gd name="T10" fmla="*/ 2147483647 w 1385"/>
              <a:gd name="T11" fmla="*/ 2147483647 h 348"/>
              <a:gd name="T12" fmla="*/ 2147483647 w 1385"/>
              <a:gd name="T13" fmla="*/ 2147483647 h 348"/>
              <a:gd name="T14" fmla="*/ 2147483647 w 1385"/>
              <a:gd name="T15" fmla="*/ 2147483647 h 348"/>
              <a:gd name="T16" fmla="*/ 2147483647 w 1385"/>
              <a:gd name="T17" fmla="*/ 2147483647 h 348"/>
              <a:gd name="T18" fmla="*/ 2147483647 w 1385"/>
              <a:gd name="T19" fmla="*/ 2147483647 h 348"/>
              <a:gd name="T20" fmla="*/ 2147483647 w 1385"/>
              <a:gd name="T21" fmla="*/ 2147483647 h 348"/>
              <a:gd name="T22" fmla="*/ 2147483647 w 1385"/>
              <a:gd name="T23" fmla="*/ 2147483647 h 348"/>
              <a:gd name="T24" fmla="*/ 2147483647 w 1385"/>
              <a:gd name="T25" fmla="*/ 2147483647 h 348"/>
              <a:gd name="T26" fmla="*/ 2147483647 w 1385"/>
              <a:gd name="T27" fmla="*/ 2147483647 h 348"/>
              <a:gd name="T28" fmla="*/ 2147483647 w 1385"/>
              <a:gd name="T29" fmla="*/ 2147483647 h 348"/>
              <a:gd name="T30" fmla="*/ 2147483647 w 1385"/>
              <a:gd name="T31" fmla="*/ 2147483647 h 348"/>
              <a:gd name="T32" fmla="*/ 2147483647 w 1385"/>
              <a:gd name="T33" fmla="*/ 2147483647 h 348"/>
              <a:gd name="T34" fmla="*/ 2147483647 w 1385"/>
              <a:gd name="T35" fmla="*/ 2147483647 h 348"/>
              <a:gd name="T36" fmla="*/ 2147483647 w 1385"/>
              <a:gd name="T37" fmla="*/ 2147483647 h 348"/>
              <a:gd name="T38" fmla="*/ 2147483647 w 1385"/>
              <a:gd name="T39" fmla="*/ 2147483647 h 348"/>
              <a:gd name="T40" fmla="*/ 2147483647 w 1385"/>
              <a:gd name="T41" fmla="*/ 2147483647 h 348"/>
              <a:gd name="T42" fmla="*/ 2147483647 w 1385"/>
              <a:gd name="T43" fmla="*/ 2147483647 h 348"/>
              <a:gd name="T44" fmla="*/ 2147483647 w 1385"/>
              <a:gd name="T45" fmla="*/ 2147483647 h 348"/>
              <a:gd name="T46" fmla="*/ 2147483647 w 1385"/>
              <a:gd name="T47" fmla="*/ 2147483647 h 348"/>
              <a:gd name="T48" fmla="*/ 2147483647 w 1385"/>
              <a:gd name="T49" fmla="*/ 2147483647 h 348"/>
              <a:gd name="T50" fmla="*/ 2147483647 w 1385"/>
              <a:gd name="T51" fmla="*/ 2147483647 h 348"/>
              <a:gd name="T52" fmla="*/ 2147483647 w 1385"/>
              <a:gd name="T53" fmla="*/ 2147483647 h 348"/>
              <a:gd name="T54" fmla="*/ 2147483647 w 1385"/>
              <a:gd name="T55" fmla="*/ 2147483647 h 348"/>
              <a:gd name="T56" fmla="*/ 2147483647 w 1385"/>
              <a:gd name="T57" fmla="*/ 2147483647 h 348"/>
              <a:gd name="T58" fmla="*/ 2147483647 w 1385"/>
              <a:gd name="T59" fmla="*/ 2147483647 h 348"/>
              <a:gd name="T60" fmla="*/ 2147483647 w 1385"/>
              <a:gd name="T61" fmla="*/ 2147483647 h 348"/>
              <a:gd name="T62" fmla="*/ 2147483647 w 1385"/>
              <a:gd name="T63" fmla="*/ 2147483647 h 348"/>
              <a:gd name="T64" fmla="*/ 2147483647 w 1385"/>
              <a:gd name="T65" fmla="*/ 2147483647 h 348"/>
              <a:gd name="T66" fmla="*/ 2147483647 w 1385"/>
              <a:gd name="T67" fmla="*/ 2147483647 h 348"/>
              <a:gd name="T68" fmla="*/ 2147483647 w 1385"/>
              <a:gd name="T69" fmla="*/ 2147483647 h 348"/>
              <a:gd name="T70" fmla="*/ 2147483647 w 1385"/>
              <a:gd name="T71" fmla="*/ 2147483647 h 348"/>
              <a:gd name="T72" fmla="*/ 2147483647 w 1385"/>
              <a:gd name="T73" fmla="*/ 2147483647 h 348"/>
              <a:gd name="T74" fmla="*/ 2147483647 w 1385"/>
              <a:gd name="T75" fmla="*/ 2147483647 h 348"/>
              <a:gd name="T76" fmla="*/ 2147483647 w 1385"/>
              <a:gd name="T77" fmla="*/ 2147483647 h 348"/>
              <a:gd name="T78" fmla="*/ 2147483647 w 1385"/>
              <a:gd name="T79" fmla="*/ 2147483647 h 348"/>
              <a:gd name="T80" fmla="*/ 2147483647 w 1385"/>
              <a:gd name="T81" fmla="*/ 2147483647 h 348"/>
              <a:gd name="T82" fmla="*/ 2147483647 w 1385"/>
              <a:gd name="T83" fmla="*/ 2147483647 h 348"/>
              <a:gd name="T84" fmla="*/ 2147483647 w 1385"/>
              <a:gd name="T85" fmla="*/ 2147483647 h 348"/>
              <a:gd name="T86" fmla="*/ 2147483647 w 1385"/>
              <a:gd name="T87" fmla="*/ 2147483647 h 348"/>
              <a:gd name="T88" fmla="*/ 2147483647 w 1385"/>
              <a:gd name="T89" fmla="*/ 2147483647 h 348"/>
              <a:gd name="T90" fmla="*/ 2147483647 w 1385"/>
              <a:gd name="T91" fmla="*/ 2147483647 h 348"/>
              <a:gd name="T92" fmla="*/ 2147483647 w 1385"/>
              <a:gd name="T93" fmla="*/ 0 h 348"/>
              <a:gd name="T94" fmla="*/ 2147483647 w 1385"/>
              <a:gd name="T95" fmla="*/ 2147483647 h 348"/>
              <a:gd name="T96" fmla="*/ 2147483647 w 1385"/>
              <a:gd name="T97" fmla="*/ 2147483647 h 348"/>
              <a:gd name="T98" fmla="*/ 2147483647 w 1385"/>
              <a:gd name="T99" fmla="*/ 2147483647 h 34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385"/>
              <a:gd name="T151" fmla="*/ 0 h 348"/>
              <a:gd name="T152" fmla="*/ 1385 w 1385"/>
              <a:gd name="T153" fmla="*/ 348 h 34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385" h="348">
                <a:moveTo>
                  <a:pt x="3" y="76"/>
                </a:moveTo>
                <a:lnTo>
                  <a:pt x="0" y="126"/>
                </a:lnTo>
                <a:lnTo>
                  <a:pt x="11" y="188"/>
                </a:lnTo>
                <a:lnTo>
                  <a:pt x="29" y="254"/>
                </a:lnTo>
                <a:lnTo>
                  <a:pt x="58" y="303"/>
                </a:lnTo>
                <a:lnTo>
                  <a:pt x="123" y="319"/>
                </a:lnTo>
                <a:lnTo>
                  <a:pt x="241" y="301"/>
                </a:lnTo>
                <a:lnTo>
                  <a:pt x="382" y="275"/>
                </a:lnTo>
                <a:lnTo>
                  <a:pt x="520" y="269"/>
                </a:lnTo>
                <a:lnTo>
                  <a:pt x="716" y="298"/>
                </a:lnTo>
                <a:lnTo>
                  <a:pt x="991" y="335"/>
                </a:lnTo>
                <a:lnTo>
                  <a:pt x="1242" y="348"/>
                </a:lnTo>
                <a:lnTo>
                  <a:pt x="1370" y="303"/>
                </a:lnTo>
                <a:lnTo>
                  <a:pt x="1385" y="220"/>
                </a:lnTo>
                <a:lnTo>
                  <a:pt x="1377" y="141"/>
                </a:lnTo>
                <a:lnTo>
                  <a:pt x="1357" y="89"/>
                </a:lnTo>
                <a:lnTo>
                  <a:pt x="1328" y="87"/>
                </a:lnTo>
                <a:lnTo>
                  <a:pt x="1289" y="126"/>
                </a:lnTo>
                <a:lnTo>
                  <a:pt x="1239" y="181"/>
                </a:lnTo>
                <a:lnTo>
                  <a:pt x="1171" y="230"/>
                </a:lnTo>
                <a:lnTo>
                  <a:pt x="1085" y="259"/>
                </a:lnTo>
                <a:lnTo>
                  <a:pt x="941" y="251"/>
                </a:lnTo>
                <a:lnTo>
                  <a:pt x="743" y="225"/>
                </a:lnTo>
                <a:lnTo>
                  <a:pt x="552" y="191"/>
                </a:lnTo>
                <a:lnTo>
                  <a:pt x="419" y="165"/>
                </a:lnTo>
                <a:lnTo>
                  <a:pt x="319" y="157"/>
                </a:lnTo>
                <a:lnTo>
                  <a:pt x="212" y="162"/>
                </a:lnTo>
                <a:lnTo>
                  <a:pt x="123" y="168"/>
                </a:lnTo>
                <a:lnTo>
                  <a:pt x="79" y="157"/>
                </a:lnTo>
                <a:lnTo>
                  <a:pt x="84" y="126"/>
                </a:lnTo>
                <a:lnTo>
                  <a:pt x="121" y="89"/>
                </a:lnTo>
                <a:lnTo>
                  <a:pt x="199" y="63"/>
                </a:lnTo>
                <a:lnTo>
                  <a:pt x="324" y="63"/>
                </a:lnTo>
                <a:lnTo>
                  <a:pt x="497" y="92"/>
                </a:lnTo>
                <a:lnTo>
                  <a:pt x="693" y="136"/>
                </a:lnTo>
                <a:lnTo>
                  <a:pt x="868" y="170"/>
                </a:lnTo>
                <a:lnTo>
                  <a:pt x="972" y="175"/>
                </a:lnTo>
                <a:lnTo>
                  <a:pt x="1014" y="147"/>
                </a:lnTo>
                <a:lnTo>
                  <a:pt x="1027" y="107"/>
                </a:lnTo>
                <a:lnTo>
                  <a:pt x="999" y="73"/>
                </a:lnTo>
                <a:lnTo>
                  <a:pt x="912" y="58"/>
                </a:lnTo>
                <a:lnTo>
                  <a:pt x="737" y="47"/>
                </a:lnTo>
                <a:lnTo>
                  <a:pt x="510" y="34"/>
                </a:lnTo>
                <a:lnTo>
                  <a:pt x="301" y="24"/>
                </a:lnTo>
                <a:lnTo>
                  <a:pt x="181" y="21"/>
                </a:lnTo>
                <a:lnTo>
                  <a:pt x="129" y="11"/>
                </a:lnTo>
                <a:lnTo>
                  <a:pt x="74" y="0"/>
                </a:lnTo>
                <a:lnTo>
                  <a:pt x="29" y="13"/>
                </a:lnTo>
                <a:lnTo>
                  <a:pt x="3" y="76"/>
                </a:lnTo>
                <a:close/>
              </a:path>
            </a:pathLst>
          </a:custGeom>
          <a:solidFill>
            <a:srgbClr val="D1C2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1" name="Freeform 18"/>
          <p:cNvSpPr>
            <a:spLocks/>
          </p:cNvSpPr>
          <p:nvPr/>
        </p:nvSpPr>
        <p:spPr bwMode="auto">
          <a:xfrm>
            <a:off x="1878013" y="5875338"/>
            <a:ext cx="2968625" cy="306387"/>
          </a:xfrm>
          <a:custGeom>
            <a:avLst/>
            <a:gdLst>
              <a:gd name="T0" fmla="*/ 2147483647 w 1434"/>
              <a:gd name="T1" fmla="*/ 2147483647 h 144"/>
              <a:gd name="T2" fmla="*/ 2147483647 w 1434"/>
              <a:gd name="T3" fmla="*/ 2147483647 h 144"/>
              <a:gd name="T4" fmla="*/ 2147483647 w 1434"/>
              <a:gd name="T5" fmla="*/ 2147483647 h 144"/>
              <a:gd name="T6" fmla="*/ 2147483647 w 1434"/>
              <a:gd name="T7" fmla="*/ 2147483647 h 144"/>
              <a:gd name="T8" fmla="*/ 2147483647 w 1434"/>
              <a:gd name="T9" fmla="*/ 2147483647 h 144"/>
              <a:gd name="T10" fmla="*/ 2147483647 w 1434"/>
              <a:gd name="T11" fmla="*/ 2147483647 h 144"/>
              <a:gd name="T12" fmla="*/ 2147483647 w 1434"/>
              <a:gd name="T13" fmla="*/ 0 h 144"/>
              <a:gd name="T14" fmla="*/ 2147483647 w 1434"/>
              <a:gd name="T15" fmla="*/ 0 h 144"/>
              <a:gd name="T16" fmla="*/ 2147483647 w 1434"/>
              <a:gd name="T17" fmla="*/ 2147483647 h 144"/>
              <a:gd name="T18" fmla="*/ 2147483647 w 1434"/>
              <a:gd name="T19" fmla="*/ 2147483647 h 144"/>
              <a:gd name="T20" fmla="*/ 2147483647 w 1434"/>
              <a:gd name="T21" fmla="*/ 2147483647 h 144"/>
              <a:gd name="T22" fmla="*/ 2147483647 w 1434"/>
              <a:gd name="T23" fmla="*/ 2147483647 h 144"/>
              <a:gd name="T24" fmla="*/ 2147483647 w 1434"/>
              <a:gd name="T25" fmla="*/ 2147483647 h 144"/>
              <a:gd name="T26" fmla="*/ 2147483647 w 1434"/>
              <a:gd name="T27" fmla="*/ 2147483647 h 144"/>
              <a:gd name="T28" fmla="*/ 2147483647 w 1434"/>
              <a:gd name="T29" fmla="*/ 2147483647 h 144"/>
              <a:gd name="T30" fmla="*/ 2147483647 w 1434"/>
              <a:gd name="T31" fmla="*/ 2147483647 h 144"/>
              <a:gd name="T32" fmla="*/ 2147483647 w 1434"/>
              <a:gd name="T33" fmla="*/ 2147483647 h 144"/>
              <a:gd name="T34" fmla="*/ 2147483647 w 1434"/>
              <a:gd name="T35" fmla="*/ 2147483647 h 144"/>
              <a:gd name="T36" fmla="*/ 2147483647 w 1434"/>
              <a:gd name="T37" fmla="*/ 2147483647 h 144"/>
              <a:gd name="T38" fmla="*/ 2147483647 w 1434"/>
              <a:gd name="T39" fmla="*/ 2147483647 h 144"/>
              <a:gd name="T40" fmla="*/ 2147483647 w 1434"/>
              <a:gd name="T41" fmla="*/ 2147483647 h 144"/>
              <a:gd name="T42" fmla="*/ 2147483647 w 1434"/>
              <a:gd name="T43" fmla="*/ 2147483647 h 144"/>
              <a:gd name="T44" fmla="*/ 0 w 1434"/>
              <a:gd name="T45" fmla="*/ 2147483647 h 144"/>
              <a:gd name="T46" fmla="*/ 0 w 1434"/>
              <a:gd name="T47" fmla="*/ 2147483647 h 144"/>
              <a:gd name="T48" fmla="*/ 2147483647 w 1434"/>
              <a:gd name="T49" fmla="*/ 2147483647 h 144"/>
              <a:gd name="T50" fmla="*/ 2147483647 w 1434"/>
              <a:gd name="T51" fmla="*/ 2147483647 h 1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34"/>
              <a:gd name="T79" fmla="*/ 0 h 144"/>
              <a:gd name="T80" fmla="*/ 1434 w 1434"/>
              <a:gd name="T81" fmla="*/ 144 h 1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34" h="144">
                <a:moveTo>
                  <a:pt x="2" y="13"/>
                </a:moveTo>
                <a:lnTo>
                  <a:pt x="180" y="13"/>
                </a:lnTo>
                <a:lnTo>
                  <a:pt x="468" y="16"/>
                </a:lnTo>
                <a:lnTo>
                  <a:pt x="763" y="18"/>
                </a:lnTo>
                <a:lnTo>
                  <a:pt x="964" y="18"/>
                </a:lnTo>
                <a:lnTo>
                  <a:pt x="1095" y="10"/>
                </a:lnTo>
                <a:lnTo>
                  <a:pt x="1241" y="0"/>
                </a:lnTo>
                <a:lnTo>
                  <a:pt x="1359" y="0"/>
                </a:lnTo>
                <a:lnTo>
                  <a:pt x="1413" y="23"/>
                </a:lnTo>
                <a:lnTo>
                  <a:pt x="1426" y="60"/>
                </a:lnTo>
                <a:lnTo>
                  <a:pt x="1434" y="86"/>
                </a:lnTo>
                <a:lnTo>
                  <a:pt x="1421" y="104"/>
                </a:lnTo>
                <a:lnTo>
                  <a:pt x="1372" y="112"/>
                </a:lnTo>
                <a:lnTo>
                  <a:pt x="1168" y="115"/>
                </a:lnTo>
                <a:lnTo>
                  <a:pt x="815" y="110"/>
                </a:lnTo>
                <a:lnTo>
                  <a:pt x="465" y="107"/>
                </a:lnTo>
                <a:lnTo>
                  <a:pt x="274" y="110"/>
                </a:lnTo>
                <a:lnTo>
                  <a:pt x="204" y="120"/>
                </a:lnTo>
                <a:lnTo>
                  <a:pt x="130" y="136"/>
                </a:lnTo>
                <a:lnTo>
                  <a:pt x="65" y="144"/>
                </a:lnTo>
                <a:lnTo>
                  <a:pt x="26" y="125"/>
                </a:lnTo>
                <a:lnTo>
                  <a:pt x="5" y="86"/>
                </a:lnTo>
                <a:lnTo>
                  <a:pt x="0" y="49"/>
                </a:lnTo>
                <a:lnTo>
                  <a:pt x="0" y="23"/>
                </a:lnTo>
                <a:lnTo>
                  <a:pt x="2" y="13"/>
                </a:lnTo>
                <a:close/>
              </a:path>
            </a:pathLst>
          </a:custGeom>
          <a:solidFill>
            <a:srgbClr val="5799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2" name="Freeform 19"/>
          <p:cNvSpPr>
            <a:spLocks/>
          </p:cNvSpPr>
          <p:nvPr/>
        </p:nvSpPr>
        <p:spPr bwMode="auto">
          <a:xfrm>
            <a:off x="1862138" y="3971925"/>
            <a:ext cx="2941637" cy="1447800"/>
          </a:xfrm>
          <a:custGeom>
            <a:avLst/>
            <a:gdLst>
              <a:gd name="T0" fmla="*/ 2147483647 w 1421"/>
              <a:gd name="T1" fmla="*/ 2147483647 h 680"/>
              <a:gd name="T2" fmla="*/ 2147483647 w 1421"/>
              <a:gd name="T3" fmla="*/ 2147483647 h 680"/>
              <a:gd name="T4" fmla="*/ 2147483647 w 1421"/>
              <a:gd name="T5" fmla="*/ 2147483647 h 680"/>
              <a:gd name="T6" fmla="*/ 2147483647 w 1421"/>
              <a:gd name="T7" fmla="*/ 2147483647 h 680"/>
              <a:gd name="T8" fmla="*/ 2147483647 w 1421"/>
              <a:gd name="T9" fmla="*/ 2147483647 h 680"/>
              <a:gd name="T10" fmla="*/ 2147483647 w 1421"/>
              <a:gd name="T11" fmla="*/ 2147483647 h 680"/>
              <a:gd name="T12" fmla="*/ 2147483647 w 1421"/>
              <a:gd name="T13" fmla="*/ 2147483647 h 680"/>
              <a:gd name="T14" fmla="*/ 2147483647 w 1421"/>
              <a:gd name="T15" fmla="*/ 2147483647 h 680"/>
              <a:gd name="T16" fmla="*/ 2147483647 w 1421"/>
              <a:gd name="T17" fmla="*/ 2147483647 h 680"/>
              <a:gd name="T18" fmla="*/ 2147483647 w 1421"/>
              <a:gd name="T19" fmla="*/ 2147483647 h 680"/>
              <a:gd name="T20" fmla="*/ 2147483647 w 1421"/>
              <a:gd name="T21" fmla="*/ 2147483647 h 680"/>
              <a:gd name="T22" fmla="*/ 2147483647 w 1421"/>
              <a:gd name="T23" fmla="*/ 2147483647 h 680"/>
              <a:gd name="T24" fmla="*/ 2147483647 w 1421"/>
              <a:gd name="T25" fmla="*/ 2147483647 h 680"/>
              <a:gd name="T26" fmla="*/ 2147483647 w 1421"/>
              <a:gd name="T27" fmla="*/ 2147483647 h 680"/>
              <a:gd name="T28" fmla="*/ 2147483647 w 1421"/>
              <a:gd name="T29" fmla="*/ 2147483647 h 680"/>
              <a:gd name="T30" fmla="*/ 2147483647 w 1421"/>
              <a:gd name="T31" fmla="*/ 2147483647 h 680"/>
              <a:gd name="T32" fmla="*/ 2147483647 w 1421"/>
              <a:gd name="T33" fmla="*/ 2147483647 h 680"/>
              <a:gd name="T34" fmla="*/ 2147483647 w 1421"/>
              <a:gd name="T35" fmla="*/ 2147483647 h 680"/>
              <a:gd name="T36" fmla="*/ 2147483647 w 1421"/>
              <a:gd name="T37" fmla="*/ 2147483647 h 680"/>
              <a:gd name="T38" fmla="*/ 2147483647 w 1421"/>
              <a:gd name="T39" fmla="*/ 2147483647 h 680"/>
              <a:gd name="T40" fmla="*/ 2147483647 w 1421"/>
              <a:gd name="T41" fmla="*/ 2147483647 h 680"/>
              <a:gd name="T42" fmla="*/ 2147483647 w 1421"/>
              <a:gd name="T43" fmla="*/ 2147483647 h 680"/>
              <a:gd name="T44" fmla="*/ 0 w 1421"/>
              <a:gd name="T45" fmla="*/ 2147483647 h 680"/>
              <a:gd name="T46" fmla="*/ 2147483647 w 1421"/>
              <a:gd name="T47" fmla="*/ 0 h 680"/>
              <a:gd name="T48" fmla="*/ 2147483647 w 1421"/>
              <a:gd name="T49" fmla="*/ 2147483647 h 680"/>
              <a:gd name="T50" fmla="*/ 2147483647 w 1421"/>
              <a:gd name="T51" fmla="*/ 2147483647 h 6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21"/>
              <a:gd name="T79" fmla="*/ 0 h 680"/>
              <a:gd name="T80" fmla="*/ 1421 w 1421"/>
              <a:gd name="T81" fmla="*/ 680 h 68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21" h="680">
                <a:moveTo>
                  <a:pt x="183" y="63"/>
                </a:moveTo>
                <a:lnTo>
                  <a:pt x="314" y="157"/>
                </a:lnTo>
                <a:lnTo>
                  <a:pt x="530" y="262"/>
                </a:lnTo>
                <a:lnTo>
                  <a:pt x="773" y="327"/>
                </a:lnTo>
                <a:lnTo>
                  <a:pt x="972" y="311"/>
                </a:lnTo>
                <a:lnTo>
                  <a:pt x="1113" y="209"/>
                </a:lnTo>
                <a:lnTo>
                  <a:pt x="1231" y="92"/>
                </a:lnTo>
                <a:lnTo>
                  <a:pt x="1319" y="13"/>
                </a:lnTo>
                <a:lnTo>
                  <a:pt x="1374" y="40"/>
                </a:lnTo>
                <a:lnTo>
                  <a:pt x="1403" y="178"/>
                </a:lnTo>
                <a:lnTo>
                  <a:pt x="1421" y="364"/>
                </a:lnTo>
                <a:lnTo>
                  <a:pt x="1416" y="533"/>
                </a:lnTo>
                <a:lnTo>
                  <a:pt x="1387" y="633"/>
                </a:lnTo>
                <a:lnTo>
                  <a:pt x="1283" y="659"/>
                </a:lnTo>
                <a:lnTo>
                  <a:pt x="1105" y="661"/>
                </a:lnTo>
                <a:lnTo>
                  <a:pt x="912" y="656"/>
                </a:lnTo>
                <a:lnTo>
                  <a:pt x="755" y="656"/>
                </a:lnTo>
                <a:lnTo>
                  <a:pt x="580" y="669"/>
                </a:lnTo>
                <a:lnTo>
                  <a:pt x="345" y="680"/>
                </a:lnTo>
                <a:lnTo>
                  <a:pt x="131" y="669"/>
                </a:lnTo>
                <a:lnTo>
                  <a:pt x="31" y="622"/>
                </a:lnTo>
                <a:lnTo>
                  <a:pt x="5" y="450"/>
                </a:lnTo>
                <a:lnTo>
                  <a:pt x="0" y="186"/>
                </a:lnTo>
                <a:lnTo>
                  <a:pt x="44" y="0"/>
                </a:lnTo>
                <a:lnTo>
                  <a:pt x="183" y="63"/>
                </a:lnTo>
                <a:close/>
              </a:path>
            </a:pathLst>
          </a:custGeom>
          <a:solidFill>
            <a:srgbClr val="E085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3" name="Freeform 20"/>
          <p:cNvSpPr>
            <a:spLocks/>
          </p:cNvSpPr>
          <p:nvPr/>
        </p:nvSpPr>
        <p:spPr bwMode="auto">
          <a:xfrm>
            <a:off x="1985963" y="1144588"/>
            <a:ext cx="2813050" cy="1135062"/>
          </a:xfrm>
          <a:custGeom>
            <a:avLst/>
            <a:gdLst>
              <a:gd name="T0" fmla="*/ 2147483647 w 1359"/>
              <a:gd name="T1" fmla="*/ 2147483647 h 533"/>
              <a:gd name="T2" fmla="*/ 2147483647 w 1359"/>
              <a:gd name="T3" fmla="*/ 2147483647 h 533"/>
              <a:gd name="T4" fmla="*/ 2147483647 w 1359"/>
              <a:gd name="T5" fmla="*/ 2147483647 h 533"/>
              <a:gd name="T6" fmla="*/ 2147483647 w 1359"/>
              <a:gd name="T7" fmla="*/ 2147483647 h 533"/>
              <a:gd name="T8" fmla="*/ 2147483647 w 1359"/>
              <a:gd name="T9" fmla="*/ 2147483647 h 533"/>
              <a:gd name="T10" fmla="*/ 2147483647 w 1359"/>
              <a:gd name="T11" fmla="*/ 2147483647 h 533"/>
              <a:gd name="T12" fmla="*/ 2147483647 w 1359"/>
              <a:gd name="T13" fmla="*/ 2147483647 h 533"/>
              <a:gd name="T14" fmla="*/ 2147483647 w 1359"/>
              <a:gd name="T15" fmla="*/ 2147483647 h 533"/>
              <a:gd name="T16" fmla="*/ 2147483647 w 1359"/>
              <a:gd name="T17" fmla="*/ 2147483647 h 533"/>
              <a:gd name="T18" fmla="*/ 2147483647 w 1359"/>
              <a:gd name="T19" fmla="*/ 2147483647 h 533"/>
              <a:gd name="T20" fmla="*/ 2147483647 w 1359"/>
              <a:gd name="T21" fmla="*/ 2147483647 h 533"/>
              <a:gd name="T22" fmla="*/ 2147483647 w 1359"/>
              <a:gd name="T23" fmla="*/ 2147483647 h 533"/>
              <a:gd name="T24" fmla="*/ 2147483647 w 1359"/>
              <a:gd name="T25" fmla="*/ 2147483647 h 533"/>
              <a:gd name="T26" fmla="*/ 2147483647 w 1359"/>
              <a:gd name="T27" fmla="*/ 2147483647 h 533"/>
              <a:gd name="T28" fmla="*/ 2147483647 w 1359"/>
              <a:gd name="T29" fmla="*/ 0 h 533"/>
              <a:gd name="T30" fmla="*/ 2147483647 w 1359"/>
              <a:gd name="T31" fmla="*/ 2147483647 h 533"/>
              <a:gd name="T32" fmla="*/ 2147483647 w 1359"/>
              <a:gd name="T33" fmla="*/ 2147483647 h 533"/>
              <a:gd name="T34" fmla="*/ 2147483647 w 1359"/>
              <a:gd name="T35" fmla="*/ 2147483647 h 533"/>
              <a:gd name="T36" fmla="*/ 2147483647 w 1359"/>
              <a:gd name="T37" fmla="*/ 2147483647 h 533"/>
              <a:gd name="T38" fmla="*/ 2147483647 w 1359"/>
              <a:gd name="T39" fmla="*/ 2147483647 h 533"/>
              <a:gd name="T40" fmla="*/ 2147483647 w 1359"/>
              <a:gd name="T41" fmla="*/ 2147483647 h 533"/>
              <a:gd name="T42" fmla="*/ 2147483647 w 1359"/>
              <a:gd name="T43" fmla="*/ 2147483647 h 533"/>
              <a:gd name="T44" fmla="*/ 0 w 1359"/>
              <a:gd name="T45" fmla="*/ 2147483647 h 533"/>
              <a:gd name="T46" fmla="*/ 0 w 1359"/>
              <a:gd name="T47" fmla="*/ 2147483647 h 533"/>
              <a:gd name="T48" fmla="*/ 2147483647 w 1359"/>
              <a:gd name="T49" fmla="*/ 2147483647 h 533"/>
              <a:gd name="T50" fmla="*/ 2147483647 w 1359"/>
              <a:gd name="T51" fmla="*/ 2147483647 h 533"/>
              <a:gd name="T52" fmla="*/ 2147483647 w 1359"/>
              <a:gd name="T53" fmla="*/ 2147483647 h 533"/>
              <a:gd name="T54" fmla="*/ 2147483647 w 1359"/>
              <a:gd name="T55" fmla="*/ 2147483647 h 533"/>
              <a:gd name="T56" fmla="*/ 2147483647 w 1359"/>
              <a:gd name="T57" fmla="*/ 2147483647 h 533"/>
              <a:gd name="T58" fmla="*/ 2147483647 w 1359"/>
              <a:gd name="T59" fmla="*/ 2147483647 h 53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59"/>
              <a:gd name="T91" fmla="*/ 0 h 533"/>
              <a:gd name="T92" fmla="*/ 1359 w 1359"/>
              <a:gd name="T93" fmla="*/ 533 h 53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59" h="533">
                <a:moveTo>
                  <a:pt x="212" y="285"/>
                </a:moveTo>
                <a:lnTo>
                  <a:pt x="361" y="254"/>
                </a:lnTo>
                <a:lnTo>
                  <a:pt x="578" y="230"/>
                </a:lnTo>
                <a:lnTo>
                  <a:pt x="807" y="228"/>
                </a:lnTo>
                <a:lnTo>
                  <a:pt x="993" y="259"/>
                </a:lnTo>
                <a:lnTo>
                  <a:pt x="1116" y="327"/>
                </a:lnTo>
                <a:lnTo>
                  <a:pt x="1202" y="410"/>
                </a:lnTo>
                <a:lnTo>
                  <a:pt x="1265" y="486"/>
                </a:lnTo>
                <a:lnTo>
                  <a:pt x="1314" y="533"/>
                </a:lnTo>
                <a:lnTo>
                  <a:pt x="1348" y="491"/>
                </a:lnTo>
                <a:lnTo>
                  <a:pt x="1359" y="353"/>
                </a:lnTo>
                <a:lnTo>
                  <a:pt x="1348" y="186"/>
                </a:lnTo>
                <a:lnTo>
                  <a:pt x="1314" y="58"/>
                </a:lnTo>
                <a:lnTo>
                  <a:pt x="1150" y="3"/>
                </a:lnTo>
                <a:lnTo>
                  <a:pt x="834" y="0"/>
                </a:lnTo>
                <a:lnTo>
                  <a:pt x="489" y="16"/>
                </a:lnTo>
                <a:lnTo>
                  <a:pt x="246" y="21"/>
                </a:lnTo>
                <a:lnTo>
                  <a:pt x="131" y="21"/>
                </a:lnTo>
                <a:lnTo>
                  <a:pt x="78" y="39"/>
                </a:lnTo>
                <a:lnTo>
                  <a:pt x="55" y="76"/>
                </a:lnTo>
                <a:lnTo>
                  <a:pt x="42" y="131"/>
                </a:lnTo>
                <a:lnTo>
                  <a:pt x="18" y="201"/>
                </a:lnTo>
                <a:lnTo>
                  <a:pt x="0" y="282"/>
                </a:lnTo>
                <a:lnTo>
                  <a:pt x="0" y="353"/>
                </a:lnTo>
                <a:lnTo>
                  <a:pt x="42" y="392"/>
                </a:lnTo>
                <a:lnTo>
                  <a:pt x="86" y="390"/>
                </a:lnTo>
                <a:lnTo>
                  <a:pt x="105" y="363"/>
                </a:lnTo>
                <a:lnTo>
                  <a:pt x="131" y="324"/>
                </a:lnTo>
                <a:lnTo>
                  <a:pt x="212" y="285"/>
                </a:lnTo>
                <a:close/>
              </a:path>
            </a:pathLst>
          </a:custGeom>
          <a:solidFill>
            <a:srgbClr val="E085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4" name="Freeform 21"/>
          <p:cNvSpPr>
            <a:spLocks/>
          </p:cNvSpPr>
          <p:nvPr/>
        </p:nvSpPr>
        <p:spPr bwMode="auto">
          <a:xfrm>
            <a:off x="184150" y="1473200"/>
            <a:ext cx="1120775" cy="1270000"/>
          </a:xfrm>
          <a:custGeom>
            <a:avLst/>
            <a:gdLst>
              <a:gd name="T0" fmla="*/ 2147483647 w 541"/>
              <a:gd name="T1" fmla="*/ 0 h 596"/>
              <a:gd name="T2" fmla="*/ 2147483647 w 541"/>
              <a:gd name="T3" fmla="*/ 2147483647 h 596"/>
              <a:gd name="T4" fmla="*/ 2147483647 w 541"/>
              <a:gd name="T5" fmla="*/ 2147483647 h 596"/>
              <a:gd name="T6" fmla="*/ 2147483647 w 541"/>
              <a:gd name="T7" fmla="*/ 2147483647 h 596"/>
              <a:gd name="T8" fmla="*/ 2147483647 w 541"/>
              <a:gd name="T9" fmla="*/ 2147483647 h 596"/>
              <a:gd name="T10" fmla="*/ 2147483647 w 541"/>
              <a:gd name="T11" fmla="*/ 2147483647 h 596"/>
              <a:gd name="T12" fmla="*/ 2147483647 w 541"/>
              <a:gd name="T13" fmla="*/ 2147483647 h 596"/>
              <a:gd name="T14" fmla="*/ 2147483647 w 541"/>
              <a:gd name="T15" fmla="*/ 2147483647 h 596"/>
              <a:gd name="T16" fmla="*/ 2147483647 w 541"/>
              <a:gd name="T17" fmla="*/ 2147483647 h 596"/>
              <a:gd name="T18" fmla="*/ 2147483647 w 541"/>
              <a:gd name="T19" fmla="*/ 2147483647 h 596"/>
              <a:gd name="T20" fmla="*/ 2147483647 w 541"/>
              <a:gd name="T21" fmla="*/ 2147483647 h 596"/>
              <a:gd name="T22" fmla="*/ 2147483647 w 541"/>
              <a:gd name="T23" fmla="*/ 2147483647 h 596"/>
              <a:gd name="T24" fmla="*/ 2147483647 w 541"/>
              <a:gd name="T25" fmla="*/ 2147483647 h 596"/>
              <a:gd name="T26" fmla="*/ 2147483647 w 541"/>
              <a:gd name="T27" fmla="*/ 2147483647 h 596"/>
              <a:gd name="T28" fmla="*/ 2147483647 w 541"/>
              <a:gd name="T29" fmla="*/ 2147483647 h 596"/>
              <a:gd name="T30" fmla="*/ 2147483647 w 541"/>
              <a:gd name="T31" fmla="*/ 2147483647 h 596"/>
              <a:gd name="T32" fmla="*/ 2147483647 w 541"/>
              <a:gd name="T33" fmla="*/ 2147483647 h 596"/>
              <a:gd name="T34" fmla="*/ 2147483647 w 541"/>
              <a:gd name="T35" fmla="*/ 2147483647 h 596"/>
              <a:gd name="T36" fmla="*/ 2147483647 w 541"/>
              <a:gd name="T37" fmla="*/ 2147483647 h 596"/>
              <a:gd name="T38" fmla="*/ 2147483647 w 541"/>
              <a:gd name="T39" fmla="*/ 2147483647 h 596"/>
              <a:gd name="T40" fmla="*/ 2147483647 w 541"/>
              <a:gd name="T41" fmla="*/ 2147483647 h 596"/>
              <a:gd name="T42" fmla="*/ 2147483647 w 541"/>
              <a:gd name="T43" fmla="*/ 2147483647 h 596"/>
              <a:gd name="T44" fmla="*/ 0 w 541"/>
              <a:gd name="T45" fmla="*/ 2147483647 h 596"/>
              <a:gd name="T46" fmla="*/ 2147483647 w 541"/>
              <a:gd name="T47" fmla="*/ 2147483647 h 596"/>
              <a:gd name="T48" fmla="*/ 2147483647 w 541"/>
              <a:gd name="T49" fmla="*/ 0 h 596"/>
              <a:gd name="T50" fmla="*/ 2147483647 w 541"/>
              <a:gd name="T51" fmla="*/ 0 h 5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41"/>
              <a:gd name="T79" fmla="*/ 0 h 596"/>
              <a:gd name="T80" fmla="*/ 541 w 541"/>
              <a:gd name="T81" fmla="*/ 596 h 59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41" h="596">
                <a:moveTo>
                  <a:pt x="71" y="0"/>
                </a:moveTo>
                <a:lnTo>
                  <a:pt x="112" y="66"/>
                </a:lnTo>
                <a:lnTo>
                  <a:pt x="157" y="147"/>
                </a:lnTo>
                <a:lnTo>
                  <a:pt x="206" y="209"/>
                </a:lnTo>
                <a:lnTo>
                  <a:pt x="272" y="225"/>
                </a:lnTo>
                <a:lnTo>
                  <a:pt x="342" y="178"/>
                </a:lnTo>
                <a:lnTo>
                  <a:pt x="413" y="110"/>
                </a:lnTo>
                <a:lnTo>
                  <a:pt x="476" y="66"/>
                </a:lnTo>
                <a:lnTo>
                  <a:pt x="523" y="94"/>
                </a:lnTo>
                <a:lnTo>
                  <a:pt x="541" y="157"/>
                </a:lnTo>
                <a:lnTo>
                  <a:pt x="541" y="204"/>
                </a:lnTo>
                <a:lnTo>
                  <a:pt x="528" y="264"/>
                </a:lnTo>
                <a:lnTo>
                  <a:pt x="510" y="369"/>
                </a:lnTo>
                <a:lnTo>
                  <a:pt x="499" y="471"/>
                </a:lnTo>
                <a:lnTo>
                  <a:pt x="486" y="520"/>
                </a:lnTo>
                <a:lnTo>
                  <a:pt x="447" y="544"/>
                </a:lnTo>
                <a:lnTo>
                  <a:pt x="355" y="559"/>
                </a:lnTo>
                <a:lnTo>
                  <a:pt x="243" y="580"/>
                </a:lnTo>
                <a:lnTo>
                  <a:pt x="157" y="596"/>
                </a:lnTo>
                <a:lnTo>
                  <a:pt x="91" y="580"/>
                </a:lnTo>
                <a:lnTo>
                  <a:pt x="47" y="512"/>
                </a:lnTo>
                <a:lnTo>
                  <a:pt x="16" y="353"/>
                </a:lnTo>
                <a:lnTo>
                  <a:pt x="0" y="152"/>
                </a:lnTo>
                <a:lnTo>
                  <a:pt x="16" y="3"/>
                </a:lnTo>
                <a:lnTo>
                  <a:pt x="71" y="0"/>
                </a:lnTo>
                <a:close/>
              </a:path>
            </a:pathLst>
          </a:custGeom>
          <a:solidFill>
            <a:srgbClr val="D1C2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5" name="Freeform 22"/>
          <p:cNvSpPr>
            <a:spLocks/>
          </p:cNvSpPr>
          <p:nvPr/>
        </p:nvSpPr>
        <p:spPr bwMode="auto">
          <a:xfrm>
            <a:off x="3025775" y="2441575"/>
            <a:ext cx="1292225" cy="1208088"/>
          </a:xfrm>
          <a:custGeom>
            <a:avLst/>
            <a:gdLst>
              <a:gd name="T0" fmla="*/ 2147483647 w 624"/>
              <a:gd name="T1" fmla="*/ 2147483647 h 567"/>
              <a:gd name="T2" fmla="*/ 0 w 624"/>
              <a:gd name="T3" fmla="*/ 2147483647 h 567"/>
              <a:gd name="T4" fmla="*/ 2147483647 w 624"/>
              <a:gd name="T5" fmla="*/ 2147483647 h 567"/>
              <a:gd name="T6" fmla="*/ 2147483647 w 624"/>
              <a:gd name="T7" fmla="*/ 2147483647 h 567"/>
              <a:gd name="T8" fmla="*/ 2147483647 w 624"/>
              <a:gd name="T9" fmla="*/ 2147483647 h 567"/>
              <a:gd name="T10" fmla="*/ 2147483647 w 624"/>
              <a:gd name="T11" fmla="*/ 2147483647 h 567"/>
              <a:gd name="T12" fmla="*/ 2147483647 w 624"/>
              <a:gd name="T13" fmla="*/ 2147483647 h 567"/>
              <a:gd name="T14" fmla="*/ 2147483647 w 624"/>
              <a:gd name="T15" fmla="*/ 2147483647 h 567"/>
              <a:gd name="T16" fmla="*/ 2147483647 w 624"/>
              <a:gd name="T17" fmla="*/ 2147483647 h 567"/>
              <a:gd name="T18" fmla="*/ 2147483647 w 624"/>
              <a:gd name="T19" fmla="*/ 2147483647 h 567"/>
              <a:gd name="T20" fmla="*/ 2147483647 w 624"/>
              <a:gd name="T21" fmla="*/ 0 h 567"/>
              <a:gd name="T22" fmla="*/ 2147483647 w 624"/>
              <a:gd name="T23" fmla="*/ 2147483647 h 567"/>
              <a:gd name="T24" fmla="*/ 2147483647 w 624"/>
              <a:gd name="T25" fmla="*/ 2147483647 h 567"/>
              <a:gd name="T26" fmla="*/ 2147483647 w 624"/>
              <a:gd name="T27" fmla="*/ 2147483647 h 56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24"/>
              <a:gd name="T43" fmla="*/ 0 h 567"/>
              <a:gd name="T44" fmla="*/ 624 w 624"/>
              <a:gd name="T45" fmla="*/ 567 h 56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24" h="567">
                <a:moveTo>
                  <a:pt x="65" y="128"/>
                </a:moveTo>
                <a:lnTo>
                  <a:pt x="0" y="300"/>
                </a:lnTo>
                <a:lnTo>
                  <a:pt x="86" y="470"/>
                </a:lnTo>
                <a:lnTo>
                  <a:pt x="253" y="567"/>
                </a:lnTo>
                <a:lnTo>
                  <a:pt x="444" y="520"/>
                </a:lnTo>
                <a:lnTo>
                  <a:pt x="577" y="400"/>
                </a:lnTo>
                <a:lnTo>
                  <a:pt x="624" y="308"/>
                </a:lnTo>
                <a:lnTo>
                  <a:pt x="593" y="227"/>
                </a:lnTo>
                <a:lnTo>
                  <a:pt x="491" y="138"/>
                </a:lnTo>
                <a:lnTo>
                  <a:pt x="381" y="50"/>
                </a:lnTo>
                <a:lnTo>
                  <a:pt x="300" y="0"/>
                </a:lnTo>
                <a:lnTo>
                  <a:pt x="206" y="16"/>
                </a:lnTo>
                <a:lnTo>
                  <a:pt x="65" y="128"/>
                </a:lnTo>
                <a:close/>
              </a:path>
            </a:pathLst>
          </a:custGeom>
          <a:solidFill>
            <a:srgbClr val="D9E0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 name="Freeform 23"/>
          <p:cNvSpPr>
            <a:spLocks/>
          </p:cNvSpPr>
          <p:nvPr/>
        </p:nvSpPr>
        <p:spPr bwMode="auto">
          <a:xfrm>
            <a:off x="2651125" y="1752600"/>
            <a:ext cx="2116138" cy="2708275"/>
          </a:xfrm>
          <a:custGeom>
            <a:avLst/>
            <a:gdLst>
              <a:gd name="T0" fmla="*/ 2147483647 w 1022"/>
              <a:gd name="T1" fmla="*/ 2147483647 h 1272"/>
              <a:gd name="T2" fmla="*/ 2147483647 w 1022"/>
              <a:gd name="T3" fmla="*/ 2147483647 h 1272"/>
              <a:gd name="T4" fmla="*/ 0 w 1022"/>
              <a:gd name="T5" fmla="*/ 2147483647 h 1272"/>
              <a:gd name="T6" fmla="*/ 2147483647 w 1022"/>
              <a:gd name="T7" fmla="*/ 2147483647 h 1272"/>
              <a:gd name="T8" fmla="*/ 2147483647 w 1022"/>
              <a:gd name="T9" fmla="*/ 2147483647 h 1272"/>
              <a:gd name="T10" fmla="*/ 2147483647 w 1022"/>
              <a:gd name="T11" fmla="*/ 2147483647 h 1272"/>
              <a:gd name="T12" fmla="*/ 2147483647 w 1022"/>
              <a:gd name="T13" fmla="*/ 2147483647 h 1272"/>
              <a:gd name="T14" fmla="*/ 2147483647 w 1022"/>
              <a:gd name="T15" fmla="*/ 2147483647 h 1272"/>
              <a:gd name="T16" fmla="*/ 2147483647 w 1022"/>
              <a:gd name="T17" fmla="*/ 2147483647 h 1272"/>
              <a:gd name="T18" fmla="*/ 2147483647 w 1022"/>
              <a:gd name="T19" fmla="*/ 2147483647 h 1272"/>
              <a:gd name="T20" fmla="*/ 2147483647 w 1022"/>
              <a:gd name="T21" fmla="*/ 2147483647 h 1272"/>
              <a:gd name="T22" fmla="*/ 2147483647 w 1022"/>
              <a:gd name="T23" fmla="*/ 2147483647 h 1272"/>
              <a:gd name="T24" fmla="*/ 2147483647 w 1022"/>
              <a:gd name="T25" fmla="*/ 2147483647 h 1272"/>
              <a:gd name="T26" fmla="*/ 2147483647 w 1022"/>
              <a:gd name="T27" fmla="*/ 2147483647 h 1272"/>
              <a:gd name="T28" fmla="*/ 2147483647 w 1022"/>
              <a:gd name="T29" fmla="*/ 2147483647 h 1272"/>
              <a:gd name="T30" fmla="*/ 2147483647 w 1022"/>
              <a:gd name="T31" fmla="*/ 2147483647 h 1272"/>
              <a:gd name="T32" fmla="*/ 2147483647 w 1022"/>
              <a:gd name="T33" fmla="*/ 2147483647 h 1272"/>
              <a:gd name="T34" fmla="*/ 2147483647 w 1022"/>
              <a:gd name="T35" fmla="*/ 2147483647 h 1272"/>
              <a:gd name="T36" fmla="*/ 2147483647 w 1022"/>
              <a:gd name="T37" fmla="*/ 2147483647 h 1272"/>
              <a:gd name="T38" fmla="*/ 2147483647 w 1022"/>
              <a:gd name="T39" fmla="*/ 2147483647 h 1272"/>
              <a:gd name="T40" fmla="*/ 2147483647 w 1022"/>
              <a:gd name="T41" fmla="*/ 2147483647 h 1272"/>
              <a:gd name="T42" fmla="*/ 2147483647 w 1022"/>
              <a:gd name="T43" fmla="*/ 2147483647 h 1272"/>
              <a:gd name="T44" fmla="*/ 2147483647 w 1022"/>
              <a:gd name="T45" fmla="*/ 2147483647 h 1272"/>
              <a:gd name="T46" fmla="*/ 2147483647 w 1022"/>
              <a:gd name="T47" fmla="*/ 0 h 1272"/>
              <a:gd name="T48" fmla="*/ 2147483647 w 1022"/>
              <a:gd name="T49" fmla="*/ 2147483647 h 1272"/>
              <a:gd name="T50" fmla="*/ 2147483647 w 1022"/>
              <a:gd name="T51" fmla="*/ 2147483647 h 127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22"/>
              <a:gd name="T79" fmla="*/ 0 h 1272"/>
              <a:gd name="T80" fmla="*/ 1022 w 1022"/>
              <a:gd name="T81" fmla="*/ 1272 h 127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22" h="1272">
                <a:moveTo>
                  <a:pt x="162" y="37"/>
                </a:moveTo>
                <a:lnTo>
                  <a:pt x="42" y="97"/>
                </a:lnTo>
                <a:lnTo>
                  <a:pt x="0" y="167"/>
                </a:lnTo>
                <a:lnTo>
                  <a:pt x="37" y="225"/>
                </a:lnTo>
                <a:lnTo>
                  <a:pt x="149" y="238"/>
                </a:lnTo>
                <a:lnTo>
                  <a:pt x="324" y="233"/>
                </a:lnTo>
                <a:lnTo>
                  <a:pt x="523" y="261"/>
                </a:lnTo>
                <a:lnTo>
                  <a:pt x="703" y="329"/>
                </a:lnTo>
                <a:lnTo>
                  <a:pt x="829" y="439"/>
                </a:lnTo>
                <a:lnTo>
                  <a:pt x="873" y="585"/>
                </a:lnTo>
                <a:lnTo>
                  <a:pt x="860" y="737"/>
                </a:lnTo>
                <a:lnTo>
                  <a:pt x="795" y="875"/>
                </a:lnTo>
                <a:lnTo>
                  <a:pt x="695" y="972"/>
                </a:lnTo>
                <a:lnTo>
                  <a:pt x="557" y="1061"/>
                </a:lnTo>
                <a:lnTo>
                  <a:pt x="426" y="1163"/>
                </a:lnTo>
                <a:lnTo>
                  <a:pt x="379" y="1244"/>
                </a:lnTo>
                <a:lnTo>
                  <a:pt x="494" y="1272"/>
                </a:lnTo>
                <a:lnTo>
                  <a:pt x="716" y="1197"/>
                </a:lnTo>
                <a:lnTo>
                  <a:pt x="910" y="1008"/>
                </a:lnTo>
                <a:lnTo>
                  <a:pt x="1022" y="737"/>
                </a:lnTo>
                <a:lnTo>
                  <a:pt x="1006" y="418"/>
                </a:lnTo>
                <a:lnTo>
                  <a:pt x="852" y="154"/>
                </a:lnTo>
                <a:lnTo>
                  <a:pt x="622" y="29"/>
                </a:lnTo>
                <a:lnTo>
                  <a:pt x="377" y="0"/>
                </a:lnTo>
                <a:lnTo>
                  <a:pt x="162" y="37"/>
                </a:lnTo>
                <a:close/>
              </a:path>
            </a:pathLst>
          </a:custGeom>
          <a:solidFill>
            <a:srgbClr val="D9E0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 name="Freeform 24"/>
          <p:cNvSpPr>
            <a:spLocks/>
          </p:cNvSpPr>
          <p:nvPr/>
        </p:nvSpPr>
        <p:spPr bwMode="auto">
          <a:xfrm>
            <a:off x="492125" y="1023938"/>
            <a:ext cx="774700" cy="449262"/>
          </a:xfrm>
          <a:custGeom>
            <a:avLst/>
            <a:gdLst>
              <a:gd name="T0" fmla="*/ 2147483647 w 374"/>
              <a:gd name="T1" fmla="*/ 2147483647 h 211"/>
              <a:gd name="T2" fmla="*/ 0 w 374"/>
              <a:gd name="T3" fmla="*/ 2147483647 h 211"/>
              <a:gd name="T4" fmla="*/ 2147483647 w 374"/>
              <a:gd name="T5" fmla="*/ 2147483647 h 211"/>
              <a:gd name="T6" fmla="*/ 2147483647 w 374"/>
              <a:gd name="T7" fmla="*/ 2147483647 h 211"/>
              <a:gd name="T8" fmla="*/ 2147483647 w 374"/>
              <a:gd name="T9" fmla="*/ 2147483647 h 211"/>
              <a:gd name="T10" fmla="*/ 2147483647 w 374"/>
              <a:gd name="T11" fmla="*/ 2147483647 h 211"/>
              <a:gd name="T12" fmla="*/ 2147483647 w 374"/>
              <a:gd name="T13" fmla="*/ 2147483647 h 211"/>
              <a:gd name="T14" fmla="*/ 2147483647 w 374"/>
              <a:gd name="T15" fmla="*/ 2147483647 h 211"/>
              <a:gd name="T16" fmla="*/ 2147483647 w 374"/>
              <a:gd name="T17" fmla="*/ 2147483647 h 211"/>
              <a:gd name="T18" fmla="*/ 2147483647 w 374"/>
              <a:gd name="T19" fmla="*/ 2147483647 h 211"/>
              <a:gd name="T20" fmla="*/ 2147483647 w 374"/>
              <a:gd name="T21" fmla="*/ 0 h 211"/>
              <a:gd name="T22" fmla="*/ 2147483647 w 374"/>
              <a:gd name="T23" fmla="*/ 2147483647 h 211"/>
              <a:gd name="T24" fmla="*/ 2147483647 w 374"/>
              <a:gd name="T25" fmla="*/ 2147483647 h 211"/>
              <a:gd name="T26" fmla="*/ 2147483647 w 374"/>
              <a:gd name="T27" fmla="*/ 2147483647 h 2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4"/>
              <a:gd name="T43" fmla="*/ 0 h 211"/>
              <a:gd name="T44" fmla="*/ 374 w 374"/>
              <a:gd name="T45" fmla="*/ 211 h 2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4" h="211">
                <a:moveTo>
                  <a:pt x="52" y="21"/>
                </a:moveTo>
                <a:lnTo>
                  <a:pt x="0" y="81"/>
                </a:lnTo>
                <a:lnTo>
                  <a:pt x="23" y="157"/>
                </a:lnTo>
                <a:lnTo>
                  <a:pt x="94" y="211"/>
                </a:lnTo>
                <a:lnTo>
                  <a:pt x="170" y="211"/>
                </a:lnTo>
                <a:lnTo>
                  <a:pt x="251" y="162"/>
                </a:lnTo>
                <a:lnTo>
                  <a:pt x="327" y="112"/>
                </a:lnTo>
                <a:lnTo>
                  <a:pt x="374" y="68"/>
                </a:lnTo>
                <a:lnTo>
                  <a:pt x="361" y="34"/>
                </a:lnTo>
                <a:lnTo>
                  <a:pt x="295" y="10"/>
                </a:lnTo>
                <a:lnTo>
                  <a:pt x="214" y="0"/>
                </a:lnTo>
                <a:lnTo>
                  <a:pt x="131" y="2"/>
                </a:lnTo>
                <a:lnTo>
                  <a:pt x="52" y="21"/>
                </a:lnTo>
                <a:close/>
              </a:path>
            </a:pathLst>
          </a:custGeom>
          <a:solidFill>
            <a:srgbClr val="D1C2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 name="Freeform 25"/>
          <p:cNvSpPr>
            <a:spLocks/>
          </p:cNvSpPr>
          <p:nvPr/>
        </p:nvSpPr>
        <p:spPr bwMode="auto">
          <a:xfrm>
            <a:off x="2543175" y="2263775"/>
            <a:ext cx="1563688" cy="1685925"/>
          </a:xfrm>
          <a:custGeom>
            <a:avLst/>
            <a:gdLst>
              <a:gd name="T0" fmla="*/ 2147483647 w 755"/>
              <a:gd name="T1" fmla="*/ 2147483647 h 792"/>
              <a:gd name="T2" fmla="*/ 2147483647 w 755"/>
              <a:gd name="T3" fmla="*/ 2147483647 h 792"/>
              <a:gd name="T4" fmla="*/ 2147483647 w 755"/>
              <a:gd name="T5" fmla="*/ 2147483647 h 792"/>
              <a:gd name="T6" fmla="*/ 2147483647 w 755"/>
              <a:gd name="T7" fmla="*/ 2147483647 h 792"/>
              <a:gd name="T8" fmla="*/ 2147483647 w 755"/>
              <a:gd name="T9" fmla="*/ 2147483647 h 792"/>
              <a:gd name="T10" fmla="*/ 2147483647 w 755"/>
              <a:gd name="T11" fmla="*/ 2147483647 h 792"/>
              <a:gd name="T12" fmla="*/ 2147483647 w 755"/>
              <a:gd name="T13" fmla="*/ 2147483647 h 792"/>
              <a:gd name="T14" fmla="*/ 2147483647 w 755"/>
              <a:gd name="T15" fmla="*/ 2147483647 h 792"/>
              <a:gd name="T16" fmla="*/ 2147483647 w 755"/>
              <a:gd name="T17" fmla="*/ 2147483647 h 792"/>
              <a:gd name="T18" fmla="*/ 2147483647 w 755"/>
              <a:gd name="T19" fmla="*/ 2147483647 h 792"/>
              <a:gd name="T20" fmla="*/ 2147483647 w 755"/>
              <a:gd name="T21" fmla="*/ 2147483647 h 792"/>
              <a:gd name="T22" fmla="*/ 2147483647 w 755"/>
              <a:gd name="T23" fmla="*/ 2147483647 h 792"/>
              <a:gd name="T24" fmla="*/ 2147483647 w 755"/>
              <a:gd name="T25" fmla="*/ 2147483647 h 792"/>
              <a:gd name="T26" fmla="*/ 2147483647 w 755"/>
              <a:gd name="T27" fmla="*/ 2147483647 h 792"/>
              <a:gd name="T28" fmla="*/ 2147483647 w 755"/>
              <a:gd name="T29" fmla="*/ 2147483647 h 792"/>
              <a:gd name="T30" fmla="*/ 2147483647 w 755"/>
              <a:gd name="T31" fmla="*/ 2147483647 h 792"/>
              <a:gd name="T32" fmla="*/ 2147483647 w 755"/>
              <a:gd name="T33" fmla="*/ 2147483647 h 792"/>
              <a:gd name="T34" fmla="*/ 2147483647 w 755"/>
              <a:gd name="T35" fmla="*/ 2147483647 h 792"/>
              <a:gd name="T36" fmla="*/ 2147483647 w 755"/>
              <a:gd name="T37" fmla="*/ 2147483647 h 792"/>
              <a:gd name="T38" fmla="*/ 2147483647 w 755"/>
              <a:gd name="T39" fmla="*/ 2147483647 h 792"/>
              <a:gd name="T40" fmla="*/ 2147483647 w 755"/>
              <a:gd name="T41" fmla="*/ 2147483647 h 792"/>
              <a:gd name="T42" fmla="*/ 2147483647 w 755"/>
              <a:gd name="T43" fmla="*/ 2147483647 h 792"/>
              <a:gd name="T44" fmla="*/ 0 w 755"/>
              <a:gd name="T45" fmla="*/ 2147483647 h 792"/>
              <a:gd name="T46" fmla="*/ 2147483647 w 755"/>
              <a:gd name="T47" fmla="*/ 2147483647 h 792"/>
              <a:gd name="T48" fmla="*/ 2147483647 w 755"/>
              <a:gd name="T49" fmla="*/ 2147483647 h 792"/>
              <a:gd name="T50" fmla="*/ 2147483647 w 755"/>
              <a:gd name="T51" fmla="*/ 2147483647 h 792"/>
              <a:gd name="T52" fmla="*/ 2147483647 w 755"/>
              <a:gd name="T53" fmla="*/ 2147483647 h 792"/>
              <a:gd name="T54" fmla="*/ 2147483647 w 755"/>
              <a:gd name="T55" fmla="*/ 2147483647 h 792"/>
              <a:gd name="T56" fmla="*/ 2147483647 w 755"/>
              <a:gd name="T57" fmla="*/ 2147483647 h 792"/>
              <a:gd name="T58" fmla="*/ 2147483647 w 755"/>
              <a:gd name="T59" fmla="*/ 0 h 792"/>
              <a:gd name="T60" fmla="*/ 2147483647 w 755"/>
              <a:gd name="T61" fmla="*/ 2147483647 h 792"/>
              <a:gd name="T62" fmla="*/ 2147483647 w 755"/>
              <a:gd name="T63" fmla="*/ 2147483647 h 7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55"/>
              <a:gd name="T97" fmla="*/ 0 h 792"/>
              <a:gd name="T98" fmla="*/ 755 w 755"/>
              <a:gd name="T99" fmla="*/ 792 h 7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55" h="792">
                <a:moveTo>
                  <a:pt x="293" y="47"/>
                </a:moveTo>
                <a:lnTo>
                  <a:pt x="199" y="102"/>
                </a:lnTo>
                <a:lnTo>
                  <a:pt x="115" y="215"/>
                </a:lnTo>
                <a:lnTo>
                  <a:pt x="60" y="358"/>
                </a:lnTo>
                <a:lnTo>
                  <a:pt x="55" y="512"/>
                </a:lnTo>
                <a:lnTo>
                  <a:pt x="115" y="635"/>
                </a:lnTo>
                <a:lnTo>
                  <a:pt x="230" y="714"/>
                </a:lnTo>
                <a:lnTo>
                  <a:pt x="366" y="753"/>
                </a:lnTo>
                <a:lnTo>
                  <a:pt x="489" y="750"/>
                </a:lnTo>
                <a:lnTo>
                  <a:pt x="580" y="708"/>
                </a:lnTo>
                <a:lnTo>
                  <a:pt x="648" y="651"/>
                </a:lnTo>
                <a:lnTo>
                  <a:pt x="693" y="599"/>
                </a:lnTo>
                <a:lnTo>
                  <a:pt x="708" y="575"/>
                </a:lnTo>
                <a:lnTo>
                  <a:pt x="755" y="606"/>
                </a:lnTo>
                <a:lnTo>
                  <a:pt x="740" y="630"/>
                </a:lnTo>
                <a:lnTo>
                  <a:pt x="695" y="687"/>
                </a:lnTo>
                <a:lnTo>
                  <a:pt x="606" y="748"/>
                </a:lnTo>
                <a:lnTo>
                  <a:pt x="471" y="792"/>
                </a:lnTo>
                <a:lnTo>
                  <a:pt x="311" y="789"/>
                </a:lnTo>
                <a:lnTo>
                  <a:pt x="170" y="742"/>
                </a:lnTo>
                <a:lnTo>
                  <a:pt x="63" y="643"/>
                </a:lnTo>
                <a:lnTo>
                  <a:pt x="5" y="494"/>
                </a:lnTo>
                <a:lnTo>
                  <a:pt x="0" y="337"/>
                </a:lnTo>
                <a:lnTo>
                  <a:pt x="29" y="225"/>
                </a:lnTo>
                <a:lnTo>
                  <a:pt x="84" y="141"/>
                </a:lnTo>
                <a:lnTo>
                  <a:pt x="149" y="81"/>
                </a:lnTo>
                <a:lnTo>
                  <a:pt x="212" y="40"/>
                </a:lnTo>
                <a:lnTo>
                  <a:pt x="259" y="13"/>
                </a:lnTo>
                <a:lnTo>
                  <a:pt x="288" y="3"/>
                </a:lnTo>
                <a:lnTo>
                  <a:pt x="298" y="0"/>
                </a:lnTo>
                <a:lnTo>
                  <a:pt x="293"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9" name="Freeform 26"/>
          <p:cNvSpPr>
            <a:spLocks/>
          </p:cNvSpPr>
          <p:nvPr/>
        </p:nvSpPr>
        <p:spPr bwMode="auto">
          <a:xfrm>
            <a:off x="2959100" y="2235200"/>
            <a:ext cx="1314450" cy="1408113"/>
          </a:xfrm>
          <a:custGeom>
            <a:avLst/>
            <a:gdLst>
              <a:gd name="T0" fmla="*/ 2147483647 w 635"/>
              <a:gd name="T1" fmla="*/ 2147483647 h 661"/>
              <a:gd name="T2" fmla="*/ 2147483647 w 635"/>
              <a:gd name="T3" fmla="*/ 2147483647 h 661"/>
              <a:gd name="T4" fmla="*/ 2147483647 w 635"/>
              <a:gd name="T5" fmla="*/ 2147483647 h 661"/>
              <a:gd name="T6" fmla="*/ 2147483647 w 635"/>
              <a:gd name="T7" fmla="*/ 2147483647 h 661"/>
              <a:gd name="T8" fmla="*/ 2147483647 w 635"/>
              <a:gd name="T9" fmla="*/ 2147483647 h 661"/>
              <a:gd name="T10" fmla="*/ 2147483647 w 635"/>
              <a:gd name="T11" fmla="*/ 2147483647 h 661"/>
              <a:gd name="T12" fmla="*/ 2147483647 w 635"/>
              <a:gd name="T13" fmla="*/ 2147483647 h 661"/>
              <a:gd name="T14" fmla="*/ 2147483647 w 635"/>
              <a:gd name="T15" fmla="*/ 2147483647 h 661"/>
              <a:gd name="T16" fmla="*/ 2147483647 w 635"/>
              <a:gd name="T17" fmla="*/ 2147483647 h 661"/>
              <a:gd name="T18" fmla="*/ 2147483647 w 635"/>
              <a:gd name="T19" fmla="*/ 2147483647 h 661"/>
              <a:gd name="T20" fmla="*/ 2147483647 w 635"/>
              <a:gd name="T21" fmla="*/ 2147483647 h 661"/>
              <a:gd name="T22" fmla="*/ 2147483647 w 635"/>
              <a:gd name="T23" fmla="*/ 2147483647 h 661"/>
              <a:gd name="T24" fmla="*/ 2147483647 w 635"/>
              <a:gd name="T25" fmla="*/ 2147483647 h 661"/>
              <a:gd name="T26" fmla="*/ 2147483647 w 635"/>
              <a:gd name="T27" fmla="*/ 2147483647 h 661"/>
              <a:gd name="T28" fmla="*/ 2147483647 w 635"/>
              <a:gd name="T29" fmla="*/ 2147483647 h 661"/>
              <a:gd name="T30" fmla="*/ 2147483647 w 635"/>
              <a:gd name="T31" fmla="*/ 2147483647 h 661"/>
              <a:gd name="T32" fmla="*/ 2147483647 w 635"/>
              <a:gd name="T33" fmla="*/ 2147483647 h 661"/>
              <a:gd name="T34" fmla="*/ 2147483647 w 635"/>
              <a:gd name="T35" fmla="*/ 2147483647 h 661"/>
              <a:gd name="T36" fmla="*/ 2147483647 w 635"/>
              <a:gd name="T37" fmla="*/ 2147483647 h 661"/>
              <a:gd name="T38" fmla="*/ 2147483647 w 635"/>
              <a:gd name="T39" fmla="*/ 2147483647 h 661"/>
              <a:gd name="T40" fmla="*/ 2147483647 w 635"/>
              <a:gd name="T41" fmla="*/ 0 h 661"/>
              <a:gd name="T42" fmla="*/ 2147483647 w 635"/>
              <a:gd name="T43" fmla="*/ 0 h 661"/>
              <a:gd name="T44" fmla="*/ 2147483647 w 635"/>
              <a:gd name="T45" fmla="*/ 2147483647 h 661"/>
              <a:gd name="T46" fmla="*/ 2147483647 w 635"/>
              <a:gd name="T47" fmla="*/ 2147483647 h 661"/>
              <a:gd name="T48" fmla="*/ 2147483647 w 635"/>
              <a:gd name="T49" fmla="*/ 2147483647 h 661"/>
              <a:gd name="T50" fmla="*/ 2147483647 w 635"/>
              <a:gd name="T51" fmla="*/ 2147483647 h 661"/>
              <a:gd name="T52" fmla="*/ 2147483647 w 635"/>
              <a:gd name="T53" fmla="*/ 2147483647 h 661"/>
              <a:gd name="T54" fmla="*/ 0 w 635"/>
              <a:gd name="T55" fmla="*/ 2147483647 h 661"/>
              <a:gd name="T56" fmla="*/ 2147483647 w 635"/>
              <a:gd name="T57" fmla="*/ 2147483647 h 661"/>
              <a:gd name="T58" fmla="*/ 2147483647 w 635"/>
              <a:gd name="T59" fmla="*/ 2147483647 h 661"/>
              <a:gd name="T60" fmla="*/ 2147483647 w 635"/>
              <a:gd name="T61" fmla="*/ 2147483647 h 66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635"/>
              <a:gd name="T94" fmla="*/ 0 h 661"/>
              <a:gd name="T95" fmla="*/ 635 w 635"/>
              <a:gd name="T96" fmla="*/ 661 h 66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635" h="661">
                <a:moveTo>
                  <a:pt x="37" y="89"/>
                </a:moveTo>
                <a:lnTo>
                  <a:pt x="105" y="63"/>
                </a:lnTo>
                <a:lnTo>
                  <a:pt x="202" y="55"/>
                </a:lnTo>
                <a:lnTo>
                  <a:pt x="317" y="71"/>
                </a:lnTo>
                <a:lnTo>
                  <a:pt x="442" y="126"/>
                </a:lnTo>
                <a:lnTo>
                  <a:pt x="531" y="215"/>
                </a:lnTo>
                <a:lnTo>
                  <a:pt x="562" y="316"/>
                </a:lnTo>
                <a:lnTo>
                  <a:pt x="560" y="416"/>
                </a:lnTo>
                <a:lnTo>
                  <a:pt x="549" y="489"/>
                </a:lnTo>
                <a:lnTo>
                  <a:pt x="531" y="544"/>
                </a:lnTo>
                <a:lnTo>
                  <a:pt x="502" y="599"/>
                </a:lnTo>
                <a:lnTo>
                  <a:pt x="476" y="638"/>
                </a:lnTo>
                <a:lnTo>
                  <a:pt x="465" y="653"/>
                </a:lnTo>
                <a:lnTo>
                  <a:pt x="531" y="661"/>
                </a:lnTo>
                <a:lnTo>
                  <a:pt x="557" y="622"/>
                </a:lnTo>
                <a:lnTo>
                  <a:pt x="607" y="520"/>
                </a:lnTo>
                <a:lnTo>
                  <a:pt x="635" y="374"/>
                </a:lnTo>
                <a:lnTo>
                  <a:pt x="601" y="212"/>
                </a:lnTo>
                <a:lnTo>
                  <a:pt x="489" y="81"/>
                </a:lnTo>
                <a:lnTo>
                  <a:pt x="345" y="19"/>
                </a:lnTo>
                <a:lnTo>
                  <a:pt x="209" y="0"/>
                </a:lnTo>
                <a:lnTo>
                  <a:pt x="128" y="0"/>
                </a:lnTo>
                <a:lnTo>
                  <a:pt x="87" y="8"/>
                </a:lnTo>
                <a:lnTo>
                  <a:pt x="50" y="24"/>
                </a:lnTo>
                <a:lnTo>
                  <a:pt x="24" y="39"/>
                </a:lnTo>
                <a:lnTo>
                  <a:pt x="16" y="47"/>
                </a:lnTo>
                <a:lnTo>
                  <a:pt x="8" y="60"/>
                </a:lnTo>
                <a:lnTo>
                  <a:pt x="0" y="81"/>
                </a:lnTo>
                <a:lnTo>
                  <a:pt x="6" y="97"/>
                </a:lnTo>
                <a:lnTo>
                  <a:pt x="37" y="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0" name="Freeform 27"/>
          <p:cNvSpPr>
            <a:spLocks/>
          </p:cNvSpPr>
          <p:nvPr/>
        </p:nvSpPr>
        <p:spPr bwMode="auto">
          <a:xfrm>
            <a:off x="1947863" y="1697038"/>
            <a:ext cx="2798762" cy="2732087"/>
          </a:xfrm>
          <a:custGeom>
            <a:avLst/>
            <a:gdLst>
              <a:gd name="T0" fmla="*/ 2147483647 w 1351"/>
              <a:gd name="T1" fmla="*/ 2147483647 h 1283"/>
              <a:gd name="T2" fmla="*/ 2147483647 w 1351"/>
              <a:gd name="T3" fmla="*/ 2147483647 h 1283"/>
              <a:gd name="T4" fmla="*/ 2147483647 w 1351"/>
              <a:gd name="T5" fmla="*/ 2147483647 h 1283"/>
              <a:gd name="T6" fmla="*/ 2147483647 w 1351"/>
              <a:gd name="T7" fmla="*/ 2147483647 h 1283"/>
              <a:gd name="T8" fmla="*/ 2147483647 w 1351"/>
              <a:gd name="T9" fmla="*/ 2147483647 h 1283"/>
              <a:gd name="T10" fmla="*/ 2147483647 w 1351"/>
              <a:gd name="T11" fmla="*/ 2147483647 h 1283"/>
              <a:gd name="T12" fmla="*/ 2147483647 w 1351"/>
              <a:gd name="T13" fmla="*/ 2147483647 h 1283"/>
              <a:gd name="T14" fmla="*/ 2147483647 w 1351"/>
              <a:gd name="T15" fmla="*/ 2147483647 h 1283"/>
              <a:gd name="T16" fmla="*/ 2147483647 w 1351"/>
              <a:gd name="T17" fmla="*/ 2147483647 h 1283"/>
              <a:gd name="T18" fmla="*/ 2147483647 w 1351"/>
              <a:gd name="T19" fmla="*/ 2147483647 h 1283"/>
              <a:gd name="T20" fmla="*/ 2147483647 w 1351"/>
              <a:gd name="T21" fmla="*/ 2147483647 h 1283"/>
              <a:gd name="T22" fmla="*/ 2147483647 w 1351"/>
              <a:gd name="T23" fmla="*/ 2147483647 h 1283"/>
              <a:gd name="T24" fmla="*/ 2147483647 w 1351"/>
              <a:gd name="T25" fmla="*/ 2147483647 h 1283"/>
              <a:gd name="T26" fmla="*/ 2147483647 w 1351"/>
              <a:gd name="T27" fmla="*/ 2147483647 h 1283"/>
              <a:gd name="T28" fmla="*/ 2147483647 w 1351"/>
              <a:gd name="T29" fmla="*/ 2147483647 h 1283"/>
              <a:gd name="T30" fmla="*/ 2147483647 w 1351"/>
              <a:gd name="T31" fmla="*/ 2147483647 h 1283"/>
              <a:gd name="T32" fmla="*/ 2147483647 w 1351"/>
              <a:gd name="T33" fmla="*/ 2147483647 h 1283"/>
              <a:gd name="T34" fmla="*/ 2147483647 w 1351"/>
              <a:gd name="T35" fmla="*/ 2147483647 h 1283"/>
              <a:gd name="T36" fmla="*/ 2147483647 w 1351"/>
              <a:gd name="T37" fmla="*/ 2147483647 h 1283"/>
              <a:gd name="T38" fmla="*/ 2147483647 w 1351"/>
              <a:gd name="T39" fmla="*/ 2147483647 h 1283"/>
              <a:gd name="T40" fmla="*/ 2147483647 w 1351"/>
              <a:gd name="T41" fmla="*/ 2147483647 h 1283"/>
              <a:gd name="T42" fmla="*/ 2147483647 w 1351"/>
              <a:gd name="T43" fmla="*/ 2147483647 h 1283"/>
              <a:gd name="T44" fmla="*/ 2147483647 w 1351"/>
              <a:gd name="T45" fmla="*/ 2147483647 h 1283"/>
              <a:gd name="T46" fmla="*/ 2147483647 w 1351"/>
              <a:gd name="T47" fmla="*/ 2147483647 h 1283"/>
              <a:gd name="T48" fmla="*/ 2147483647 w 1351"/>
              <a:gd name="T49" fmla="*/ 2147483647 h 1283"/>
              <a:gd name="T50" fmla="*/ 2147483647 w 1351"/>
              <a:gd name="T51" fmla="*/ 2147483647 h 1283"/>
              <a:gd name="T52" fmla="*/ 2147483647 w 1351"/>
              <a:gd name="T53" fmla="*/ 2147483647 h 1283"/>
              <a:gd name="T54" fmla="*/ 2147483647 w 1351"/>
              <a:gd name="T55" fmla="*/ 2147483647 h 1283"/>
              <a:gd name="T56" fmla="*/ 2147483647 w 1351"/>
              <a:gd name="T57" fmla="*/ 2147483647 h 1283"/>
              <a:gd name="T58" fmla="*/ 2147483647 w 1351"/>
              <a:gd name="T59" fmla="*/ 2147483647 h 1283"/>
              <a:gd name="T60" fmla="*/ 2147483647 w 1351"/>
              <a:gd name="T61" fmla="*/ 2147483647 h 1283"/>
              <a:gd name="T62" fmla="*/ 2147483647 w 1351"/>
              <a:gd name="T63" fmla="*/ 2147483647 h 1283"/>
              <a:gd name="T64" fmla="*/ 0 w 1351"/>
              <a:gd name="T65" fmla="*/ 2147483647 h 1283"/>
              <a:gd name="T66" fmla="*/ 2147483647 w 1351"/>
              <a:gd name="T67" fmla="*/ 2147483647 h 1283"/>
              <a:gd name="T68" fmla="*/ 2147483647 w 1351"/>
              <a:gd name="T69" fmla="*/ 2147483647 h 1283"/>
              <a:gd name="T70" fmla="*/ 2147483647 w 1351"/>
              <a:gd name="T71" fmla="*/ 2147483647 h 1283"/>
              <a:gd name="T72" fmla="*/ 2147483647 w 1351"/>
              <a:gd name="T73" fmla="*/ 2147483647 h 1283"/>
              <a:gd name="T74" fmla="*/ 2147483647 w 1351"/>
              <a:gd name="T75" fmla="*/ 2147483647 h 1283"/>
              <a:gd name="T76" fmla="*/ 2147483647 w 1351"/>
              <a:gd name="T77" fmla="*/ 0 h 1283"/>
              <a:gd name="T78" fmla="*/ 2147483647 w 1351"/>
              <a:gd name="T79" fmla="*/ 2147483647 h 1283"/>
              <a:gd name="T80" fmla="*/ 2147483647 w 1351"/>
              <a:gd name="T81" fmla="*/ 2147483647 h 1283"/>
              <a:gd name="T82" fmla="*/ 2147483647 w 1351"/>
              <a:gd name="T83" fmla="*/ 2147483647 h 1283"/>
              <a:gd name="T84" fmla="*/ 2147483647 w 1351"/>
              <a:gd name="T85" fmla="*/ 2147483647 h 1283"/>
              <a:gd name="T86" fmla="*/ 2147483647 w 1351"/>
              <a:gd name="T87" fmla="*/ 2147483647 h 128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351"/>
              <a:gd name="T133" fmla="*/ 0 h 1283"/>
              <a:gd name="T134" fmla="*/ 1351 w 1351"/>
              <a:gd name="T135" fmla="*/ 1283 h 128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351" h="1283">
                <a:moveTo>
                  <a:pt x="776" y="76"/>
                </a:moveTo>
                <a:lnTo>
                  <a:pt x="742" y="68"/>
                </a:lnTo>
                <a:lnTo>
                  <a:pt x="656" y="57"/>
                </a:lnTo>
                <a:lnTo>
                  <a:pt x="533" y="68"/>
                </a:lnTo>
                <a:lnTo>
                  <a:pt x="392" y="117"/>
                </a:lnTo>
                <a:lnTo>
                  <a:pt x="261" y="201"/>
                </a:lnTo>
                <a:lnTo>
                  <a:pt x="159" y="311"/>
                </a:lnTo>
                <a:lnTo>
                  <a:pt x="89" y="444"/>
                </a:lnTo>
                <a:lnTo>
                  <a:pt x="55" y="596"/>
                </a:lnTo>
                <a:lnTo>
                  <a:pt x="65" y="768"/>
                </a:lnTo>
                <a:lnTo>
                  <a:pt x="141" y="943"/>
                </a:lnTo>
                <a:lnTo>
                  <a:pt x="295" y="1097"/>
                </a:lnTo>
                <a:lnTo>
                  <a:pt x="538" y="1207"/>
                </a:lnTo>
                <a:lnTo>
                  <a:pt x="799" y="1225"/>
                </a:lnTo>
                <a:lnTo>
                  <a:pt x="998" y="1162"/>
                </a:lnTo>
                <a:lnTo>
                  <a:pt x="1139" y="1055"/>
                </a:lnTo>
                <a:lnTo>
                  <a:pt x="1220" y="943"/>
                </a:lnTo>
                <a:lnTo>
                  <a:pt x="1262" y="838"/>
                </a:lnTo>
                <a:lnTo>
                  <a:pt x="1288" y="747"/>
                </a:lnTo>
                <a:lnTo>
                  <a:pt x="1296" y="679"/>
                </a:lnTo>
                <a:lnTo>
                  <a:pt x="1301" y="653"/>
                </a:lnTo>
                <a:lnTo>
                  <a:pt x="1351" y="656"/>
                </a:lnTo>
                <a:lnTo>
                  <a:pt x="1348" y="703"/>
                </a:lnTo>
                <a:lnTo>
                  <a:pt x="1325" y="825"/>
                </a:lnTo>
                <a:lnTo>
                  <a:pt x="1251" y="985"/>
                </a:lnTo>
                <a:lnTo>
                  <a:pt x="1095" y="1152"/>
                </a:lnTo>
                <a:lnTo>
                  <a:pt x="886" y="1259"/>
                </a:lnTo>
                <a:lnTo>
                  <a:pt x="679" y="1283"/>
                </a:lnTo>
                <a:lnTo>
                  <a:pt x="478" y="1238"/>
                </a:lnTo>
                <a:lnTo>
                  <a:pt x="292" y="1149"/>
                </a:lnTo>
                <a:lnTo>
                  <a:pt x="136" y="1019"/>
                </a:lnTo>
                <a:lnTo>
                  <a:pt x="34" y="849"/>
                </a:lnTo>
                <a:lnTo>
                  <a:pt x="0" y="640"/>
                </a:lnTo>
                <a:lnTo>
                  <a:pt x="42" y="402"/>
                </a:lnTo>
                <a:lnTo>
                  <a:pt x="151" y="201"/>
                </a:lnTo>
                <a:lnTo>
                  <a:pt x="290" y="91"/>
                </a:lnTo>
                <a:lnTo>
                  <a:pt x="423" y="36"/>
                </a:lnTo>
                <a:lnTo>
                  <a:pt x="522" y="10"/>
                </a:lnTo>
                <a:lnTo>
                  <a:pt x="603" y="0"/>
                </a:lnTo>
                <a:lnTo>
                  <a:pt x="703" y="8"/>
                </a:lnTo>
                <a:lnTo>
                  <a:pt x="784" y="21"/>
                </a:lnTo>
                <a:lnTo>
                  <a:pt x="818" y="29"/>
                </a:lnTo>
                <a:lnTo>
                  <a:pt x="776" y="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1" name="Freeform 28"/>
          <p:cNvSpPr>
            <a:spLocks/>
          </p:cNvSpPr>
          <p:nvPr/>
        </p:nvSpPr>
        <p:spPr bwMode="auto">
          <a:xfrm>
            <a:off x="3522663" y="1746250"/>
            <a:ext cx="1211262" cy="1423988"/>
          </a:xfrm>
          <a:custGeom>
            <a:avLst/>
            <a:gdLst>
              <a:gd name="T0" fmla="*/ 0 w 585"/>
              <a:gd name="T1" fmla="*/ 2147483647 h 669"/>
              <a:gd name="T2" fmla="*/ 2147483647 w 585"/>
              <a:gd name="T3" fmla="*/ 2147483647 h 669"/>
              <a:gd name="T4" fmla="*/ 2147483647 w 585"/>
              <a:gd name="T5" fmla="*/ 2147483647 h 669"/>
              <a:gd name="T6" fmla="*/ 2147483647 w 585"/>
              <a:gd name="T7" fmla="*/ 2147483647 h 669"/>
              <a:gd name="T8" fmla="*/ 2147483647 w 585"/>
              <a:gd name="T9" fmla="*/ 2147483647 h 669"/>
              <a:gd name="T10" fmla="*/ 2147483647 w 585"/>
              <a:gd name="T11" fmla="*/ 2147483647 h 669"/>
              <a:gd name="T12" fmla="*/ 2147483647 w 585"/>
              <a:gd name="T13" fmla="*/ 2147483647 h 669"/>
              <a:gd name="T14" fmla="*/ 2147483647 w 585"/>
              <a:gd name="T15" fmla="*/ 2147483647 h 669"/>
              <a:gd name="T16" fmla="*/ 2147483647 w 585"/>
              <a:gd name="T17" fmla="*/ 2147483647 h 669"/>
              <a:gd name="T18" fmla="*/ 2147483647 w 585"/>
              <a:gd name="T19" fmla="*/ 2147483647 h 669"/>
              <a:gd name="T20" fmla="*/ 2147483647 w 585"/>
              <a:gd name="T21" fmla="*/ 2147483647 h 669"/>
              <a:gd name="T22" fmla="*/ 2147483647 w 585"/>
              <a:gd name="T23" fmla="*/ 2147483647 h 669"/>
              <a:gd name="T24" fmla="*/ 2147483647 w 585"/>
              <a:gd name="T25" fmla="*/ 2147483647 h 669"/>
              <a:gd name="T26" fmla="*/ 2147483647 w 585"/>
              <a:gd name="T27" fmla="*/ 2147483647 h 669"/>
              <a:gd name="T28" fmla="*/ 2147483647 w 585"/>
              <a:gd name="T29" fmla="*/ 2147483647 h 669"/>
              <a:gd name="T30" fmla="*/ 2147483647 w 585"/>
              <a:gd name="T31" fmla="*/ 2147483647 h 669"/>
              <a:gd name="T32" fmla="*/ 2147483647 w 585"/>
              <a:gd name="T33" fmla="*/ 2147483647 h 669"/>
              <a:gd name="T34" fmla="*/ 2147483647 w 585"/>
              <a:gd name="T35" fmla="*/ 0 h 669"/>
              <a:gd name="T36" fmla="*/ 0 w 585"/>
              <a:gd name="T37" fmla="*/ 2147483647 h 669"/>
              <a:gd name="T38" fmla="*/ 0 w 585"/>
              <a:gd name="T39" fmla="*/ 2147483647 h 6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85"/>
              <a:gd name="T61" fmla="*/ 0 h 669"/>
              <a:gd name="T62" fmla="*/ 585 w 585"/>
              <a:gd name="T63" fmla="*/ 669 h 6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85" h="669">
                <a:moveTo>
                  <a:pt x="0" y="53"/>
                </a:moveTo>
                <a:lnTo>
                  <a:pt x="45" y="55"/>
                </a:lnTo>
                <a:lnTo>
                  <a:pt x="152" y="81"/>
                </a:lnTo>
                <a:lnTo>
                  <a:pt x="285" y="149"/>
                </a:lnTo>
                <a:lnTo>
                  <a:pt x="408" y="285"/>
                </a:lnTo>
                <a:lnTo>
                  <a:pt x="486" y="442"/>
                </a:lnTo>
                <a:lnTo>
                  <a:pt x="528" y="562"/>
                </a:lnTo>
                <a:lnTo>
                  <a:pt x="544" y="640"/>
                </a:lnTo>
                <a:lnTo>
                  <a:pt x="546" y="667"/>
                </a:lnTo>
                <a:lnTo>
                  <a:pt x="585" y="669"/>
                </a:lnTo>
                <a:lnTo>
                  <a:pt x="583" y="630"/>
                </a:lnTo>
                <a:lnTo>
                  <a:pt x="570" y="531"/>
                </a:lnTo>
                <a:lnTo>
                  <a:pt x="528" y="390"/>
                </a:lnTo>
                <a:lnTo>
                  <a:pt x="436" y="230"/>
                </a:lnTo>
                <a:lnTo>
                  <a:pt x="306" y="102"/>
                </a:lnTo>
                <a:lnTo>
                  <a:pt x="175" y="34"/>
                </a:lnTo>
                <a:lnTo>
                  <a:pt x="71" y="6"/>
                </a:lnTo>
                <a:lnTo>
                  <a:pt x="31" y="0"/>
                </a:lnTo>
                <a:lnTo>
                  <a:pt x="0"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2" name="Freeform 29"/>
          <p:cNvSpPr>
            <a:spLocks/>
          </p:cNvSpPr>
          <p:nvPr/>
        </p:nvSpPr>
        <p:spPr bwMode="auto">
          <a:xfrm>
            <a:off x="2132013" y="4811713"/>
            <a:ext cx="260350" cy="201612"/>
          </a:xfrm>
          <a:custGeom>
            <a:avLst/>
            <a:gdLst>
              <a:gd name="T0" fmla="*/ 2147483647 w 125"/>
              <a:gd name="T1" fmla="*/ 0 h 94"/>
              <a:gd name="T2" fmla="*/ 2147483647 w 125"/>
              <a:gd name="T3" fmla="*/ 2147483647 h 94"/>
              <a:gd name="T4" fmla="*/ 0 w 125"/>
              <a:gd name="T5" fmla="*/ 2147483647 h 94"/>
              <a:gd name="T6" fmla="*/ 2147483647 w 125"/>
              <a:gd name="T7" fmla="*/ 2147483647 h 94"/>
              <a:gd name="T8" fmla="*/ 2147483647 w 125"/>
              <a:gd name="T9" fmla="*/ 2147483647 h 94"/>
              <a:gd name="T10" fmla="*/ 2147483647 w 125"/>
              <a:gd name="T11" fmla="*/ 2147483647 h 94"/>
              <a:gd name="T12" fmla="*/ 2147483647 w 125"/>
              <a:gd name="T13" fmla="*/ 2147483647 h 94"/>
              <a:gd name="T14" fmla="*/ 2147483647 w 125"/>
              <a:gd name="T15" fmla="*/ 2147483647 h 94"/>
              <a:gd name="T16" fmla="*/ 2147483647 w 125"/>
              <a:gd name="T17" fmla="*/ 0 h 94"/>
              <a:gd name="T18" fmla="*/ 2147483647 w 125"/>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5"/>
              <a:gd name="T31" fmla="*/ 0 h 94"/>
              <a:gd name="T32" fmla="*/ 125 w 125"/>
              <a:gd name="T33" fmla="*/ 94 h 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5" h="94">
                <a:moveTo>
                  <a:pt x="54" y="0"/>
                </a:moveTo>
                <a:lnTo>
                  <a:pt x="18" y="16"/>
                </a:lnTo>
                <a:lnTo>
                  <a:pt x="0" y="50"/>
                </a:lnTo>
                <a:lnTo>
                  <a:pt x="10" y="81"/>
                </a:lnTo>
                <a:lnTo>
                  <a:pt x="60" y="94"/>
                </a:lnTo>
                <a:lnTo>
                  <a:pt x="112" y="73"/>
                </a:lnTo>
                <a:lnTo>
                  <a:pt x="125" y="42"/>
                </a:lnTo>
                <a:lnTo>
                  <a:pt x="104" y="10"/>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3" name="Freeform 30"/>
          <p:cNvSpPr>
            <a:spLocks/>
          </p:cNvSpPr>
          <p:nvPr/>
        </p:nvSpPr>
        <p:spPr bwMode="auto">
          <a:xfrm>
            <a:off x="3354388" y="4889500"/>
            <a:ext cx="280987" cy="239713"/>
          </a:xfrm>
          <a:custGeom>
            <a:avLst/>
            <a:gdLst>
              <a:gd name="T0" fmla="*/ 2147483647 w 136"/>
              <a:gd name="T1" fmla="*/ 2147483647 h 113"/>
              <a:gd name="T2" fmla="*/ 2147483647 w 136"/>
              <a:gd name="T3" fmla="*/ 2147483647 h 113"/>
              <a:gd name="T4" fmla="*/ 0 w 136"/>
              <a:gd name="T5" fmla="*/ 2147483647 h 113"/>
              <a:gd name="T6" fmla="*/ 2147483647 w 136"/>
              <a:gd name="T7" fmla="*/ 2147483647 h 113"/>
              <a:gd name="T8" fmla="*/ 2147483647 w 136"/>
              <a:gd name="T9" fmla="*/ 2147483647 h 113"/>
              <a:gd name="T10" fmla="*/ 2147483647 w 136"/>
              <a:gd name="T11" fmla="*/ 2147483647 h 113"/>
              <a:gd name="T12" fmla="*/ 2147483647 w 136"/>
              <a:gd name="T13" fmla="*/ 2147483647 h 113"/>
              <a:gd name="T14" fmla="*/ 2147483647 w 136"/>
              <a:gd name="T15" fmla="*/ 0 h 113"/>
              <a:gd name="T16" fmla="*/ 2147483647 w 136"/>
              <a:gd name="T17" fmla="*/ 2147483647 h 113"/>
              <a:gd name="T18" fmla="*/ 2147483647 w 136"/>
              <a:gd name="T19" fmla="*/ 2147483647 h 1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6"/>
              <a:gd name="T31" fmla="*/ 0 h 113"/>
              <a:gd name="T32" fmla="*/ 136 w 136"/>
              <a:gd name="T33" fmla="*/ 113 h 1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6" h="113">
                <a:moveTo>
                  <a:pt x="50" y="11"/>
                </a:moveTo>
                <a:lnTo>
                  <a:pt x="11" y="40"/>
                </a:lnTo>
                <a:lnTo>
                  <a:pt x="0" y="84"/>
                </a:lnTo>
                <a:lnTo>
                  <a:pt x="24" y="113"/>
                </a:lnTo>
                <a:lnTo>
                  <a:pt x="81" y="100"/>
                </a:lnTo>
                <a:lnTo>
                  <a:pt x="131" y="53"/>
                </a:lnTo>
                <a:lnTo>
                  <a:pt x="136" y="19"/>
                </a:lnTo>
                <a:lnTo>
                  <a:pt x="107" y="0"/>
                </a:lnTo>
                <a:lnTo>
                  <a:pt x="5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4" name="Freeform 31"/>
          <p:cNvSpPr>
            <a:spLocks/>
          </p:cNvSpPr>
          <p:nvPr/>
        </p:nvSpPr>
        <p:spPr bwMode="auto">
          <a:xfrm>
            <a:off x="4176713" y="4340225"/>
            <a:ext cx="254000" cy="203200"/>
          </a:xfrm>
          <a:custGeom>
            <a:avLst/>
            <a:gdLst>
              <a:gd name="T0" fmla="*/ 2147483647 w 123"/>
              <a:gd name="T1" fmla="*/ 0 h 96"/>
              <a:gd name="T2" fmla="*/ 2147483647 w 123"/>
              <a:gd name="T3" fmla="*/ 2147483647 h 96"/>
              <a:gd name="T4" fmla="*/ 0 w 123"/>
              <a:gd name="T5" fmla="*/ 2147483647 h 96"/>
              <a:gd name="T6" fmla="*/ 2147483647 w 123"/>
              <a:gd name="T7" fmla="*/ 2147483647 h 96"/>
              <a:gd name="T8" fmla="*/ 2147483647 w 123"/>
              <a:gd name="T9" fmla="*/ 2147483647 h 96"/>
              <a:gd name="T10" fmla="*/ 2147483647 w 123"/>
              <a:gd name="T11" fmla="*/ 2147483647 h 96"/>
              <a:gd name="T12" fmla="*/ 2147483647 w 123"/>
              <a:gd name="T13" fmla="*/ 2147483647 h 96"/>
              <a:gd name="T14" fmla="*/ 2147483647 w 123"/>
              <a:gd name="T15" fmla="*/ 0 h 96"/>
              <a:gd name="T16" fmla="*/ 2147483647 w 123"/>
              <a:gd name="T17" fmla="*/ 0 h 96"/>
              <a:gd name="T18" fmla="*/ 2147483647 w 123"/>
              <a:gd name="T19" fmla="*/ 0 h 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3"/>
              <a:gd name="T31" fmla="*/ 0 h 96"/>
              <a:gd name="T32" fmla="*/ 123 w 123"/>
              <a:gd name="T33" fmla="*/ 96 h 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3" h="96">
                <a:moveTo>
                  <a:pt x="66" y="0"/>
                </a:moveTo>
                <a:lnTo>
                  <a:pt x="13" y="29"/>
                </a:lnTo>
                <a:lnTo>
                  <a:pt x="0" y="70"/>
                </a:lnTo>
                <a:lnTo>
                  <a:pt x="19" y="96"/>
                </a:lnTo>
                <a:lnTo>
                  <a:pt x="66" y="94"/>
                </a:lnTo>
                <a:lnTo>
                  <a:pt x="107" y="63"/>
                </a:lnTo>
                <a:lnTo>
                  <a:pt x="123" y="26"/>
                </a:lnTo>
                <a:lnTo>
                  <a:pt x="107" y="0"/>
                </a:lnTo>
                <a:lnTo>
                  <a:pt x="6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5" name="Freeform 32"/>
          <p:cNvSpPr>
            <a:spLocks/>
          </p:cNvSpPr>
          <p:nvPr/>
        </p:nvSpPr>
        <p:spPr bwMode="auto">
          <a:xfrm>
            <a:off x="2049463" y="1306513"/>
            <a:ext cx="207962" cy="184150"/>
          </a:xfrm>
          <a:custGeom>
            <a:avLst/>
            <a:gdLst>
              <a:gd name="T0" fmla="*/ 2147483647 w 100"/>
              <a:gd name="T1" fmla="*/ 2147483647 h 86"/>
              <a:gd name="T2" fmla="*/ 2147483647 w 100"/>
              <a:gd name="T3" fmla="*/ 0 h 86"/>
              <a:gd name="T4" fmla="*/ 0 w 100"/>
              <a:gd name="T5" fmla="*/ 2147483647 h 86"/>
              <a:gd name="T6" fmla="*/ 2147483647 w 100"/>
              <a:gd name="T7" fmla="*/ 2147483647 h 86"/>
              <a:gd name="T8" fmla="*/ 2147483647 w 100"/>
              <a:gd name="T9" fmla="*/ 2147483647 h 86"/>
              <a:gd name="T10" fmla="*/ 2147483647 w 100"/>
              <a:gd name="T11" fmla="*/ 2147483647 h 86"/>
              <a:gd name="T12" fmla="*/ 2147483647 w 100"/>
              <a:gd name="T13" fmla="*/ 2147483647 h 86"/>
              <a:gd name="T14" fmla="*/ 2147483647 w 100"/>
              <a:gd name="T15" fmla="*/ 2147483647 h 86"/>
              <a:gd name="T16" fmla="*/ 2147483647 w 100"/>
              <a:gd name="T17" fmla="*/ 2147483647 h 86"/>
              <a:gd name="T18" fmla="*/ 2147483647 w 100"/>
              <a:gd name="T19" fmla="*/ 2147483647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0"/>
              <a:gd name="T31" fmla="*/ 0 h 86"/>
              <a:gd name="T32" fmla="*/ 100 w 100"/>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0" h="86">
                <a:moveTo>
                  <a:pt x="71" y="3"/>
                </a:moveTo>
                <a:lnTo>
                  <a:pt x="24" y="0"/>
                </a:lnTo>
                <a:lnTo>
                  <a:pt x="0" y="26"/>
                </a:lnTo>
                <a:lnTo>
                  <a:pt x="3" y="63"/>
                </a:lnTo>
                <a:lnTo>
                  <a:pt x="37" y="86"/>
                </a:lnTo>
                <a:lnTo>
                  <a:pt x="76" y="84"/>
                </a:lnTo>
                <a:lnTo>
                  <a:pt x="100" y="60"/>
                </a:lnTo>
                <a:lnTo>
                  <a:pt x="97" y="29"/>
                </a:lnTo>
                <a:lnTo>
                  <a:pt x="7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6" name="Freeform 33"/>
          <p:cNvSpPr>
            <a:spLocks/>
          </p:cNvSpPr>
          <p:nvPr/>
        </p:nvSpPr>
        <p:spPr bwMode="auto">
          <a:xfrm>
            <a:off x="3475038" y="1296988"/>
            <a:ext cx="220662" cy="211137"/>
          </a:xfrm>
          <a:custGeom>
            <a:avLst/>
            <a:gdLst>
              <a:gd name="T0" fmla="*/ 2147483647 w 107"/>
              <a:gd name="T1" fmla="*/ 0 h 99"/>
              <a:gd name="T2" fmla="*/ 2147483647 w 107"/>
              <a:gd name="T3" fmla="*/ 2147483647 h 99"/>
              <a:gd name="T4" fmla="*/ 0 w 107"/>
              <a:gd name="T5" fmla="*/ 2147483647 h 99"/>
              <a:gd name="T6" fmla="*/ 2147483647 w 107"/>
              <a:gd name="T7" fmla="*/ 2147483647 h 99"/>
              <a:gd name="T8" fmla="*/ 2147483647 w 107"/>
              <a:gd name="T9" fmla="*/ 2147483647 h 99"/>
              <a:gd name="T10" fmla="*/ 2147483647 w 107"/>
              <a:gd name="T11" fmla="*/ 2147483647 h 99"/>
              <a:gd name="T12" fmla="*/ 2147483647 w 107"/>
              <a:gd name="T13" fmla="*/ 2147483647 h 99"/>
              <a:gd name="T14" fmla="*/ 2147483647 w 107"/>
              <a:gd name="T15" fmla="*/ 2147483647 h 99"/>
              <a:gd name="T16" fmla="*/ 2147483647 w 107"/>
              <a:gd name="T17" fmla="*/ 2147483647 h 99"/>
              <a:gd name="T18" fmla="*/ 2147483647 w 107"/>
              <a:gd name="T19" fmla="*/ 0 h 99"/>
              <a:gd name="T20" fmla="*/ 2147483647 w 107"/>
              <a:gd name="T21" fmla="*/ 0 h 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7"/>
              <a:gd name="T34" fmla="*/ 0 h 99"/>
              <a:gd name="T35" fmla="*/ 107 w 107"/>
              <a:gd name="T36" fmla="*/ 99 h 9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7" h="99">
                <a:moveTo>
                  <a:pt x="62" y="0"/>
                </a:moveTo>
                <a:lnTo>
                  <a:pt x="31" y="15"/>
                </a:lnTo>
                <a:lnTo>
                  <a:pt x="0" y="42"/>
                </a:lnTo>
                <a:lnTo>
                  <a:pt x="13" y="73"/>
                </a:lnTo>
                <a:lnTo>
                  <a:pt x="54" y="96"/>
                </a:lnTo>
                <a:lnTo>
                  <a:pt x="86" y="99"/>
                </a:lnTo>
                <a:lnTo>
                  <a:pt x="102" y="86"/>
                </a:lnTo>
                <a:lnTo>
                  <a:pt x="107" y="57"/>
                </a:lnTo>
                <a:lnTo>
                  <a:pt x="94" y="26"/>
                </a:lnTo>
                <a:lnTo>
                  <a:pt x="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7" name="Freeform 34"/>
          <p:cNvSpPr>
            <a:spLocks/>
          </p:cNvSpPr>
          <p:nvPr/>
        </p:nvSpPr>
        <p:spPr bwMode="auto">
          <a:xfrm>
            <a:off x="4322763" y="1703388"/>
            <a:ext cx="206375" cy="227012"/>
          </a:xfrm>
          <a:custGeom>
            <a:avLst/>
            <a:gdLst>
              <a:gd name="T0" fmla="*/ 2147483647 w 99"/>
              <a:gd name="T1" fmla="*/ 2147483647 h 107"/>
              <a:gd name="T2" fmla="*/ 2147483647 w 99"/>
              <a:gd name="T3" fmla="*/ 0 h 107"/>
              <a:gd name="T4" fmla="*/ 0 w 99"/>
              <a:gd name="T5" fmla="*/ 2147483647 h 107"/>
              <a:gd name="T6" fmla="*/ 0 w 99"/>
              <a:gd name="T7" fmla="*/ 2147483647 h 107"/>
              <a:gd name="T8" fmla="*/ 2147483647 w 99"/>
              <a:gd name="T9" fmla="*/ 2147483647 h 107"/>
              <a:gd name="T10" fmla="*/ 2147483647 w 99"/>
              <a:gd name="T11" fmla="*/ 2147483647 h 107"/>
              <a:gd name="T12" fmla="*/ 2147483647 w 99"/>
              <a:gd name="T13" fmla="*/ 2147483647 h 107"/>
              <a:gd name="T14" fmla="*/ 2147483647 w 99"/>
              <a:gd name="T15" fmla="*/ 2147483647 h 107"/>
              <a:gd name="T16" fmla="*/ 2147483647 w 99"/>
              <a:gd name="T17" fmla="*/ 2147483647 h 107"/>
              <a:gd name="T18" fmla="*/ 2147483647 w 99"/>
              <a:gd name="T19" fmla="*/ 2147483647 h 1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9"/>
              <a:gd name="T31" fmla="*/ 0 h 107"/>
              <a:gd name="T32" fmla="*/ 99 w 99"/>
              <a:gd name="T33" fmla="*/ 107 h 1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9" h="107">
                <a:moveTo>
                  <a:pt x="60" y="15"/>
                </a:moveTo>
                <a:lnTo>
                  <a:pt x="21" y="0"/>
                </a:lnTo>
                <a:lnTo>
                  <a:pt x="0" y="23"/>
                </a:lnTo>
                <a:lnTo>
                  <a:pt x="0" y="62"/>
                </a:lnTo>
                <a:lnTo>
                  <a:pt x="36" y="96"/>
                </a:lnTo>
                <a:lnTo>
                  <a:pt x="78" y="107"/>
                </a:lnTo>
                <a:lnTo>
                  <a:pt x="99" y="94"/>
                </a:lnTo>
                <a:lnTo>
                  <a:pt x="94" y="60"/>
                </a:lnTo>
                <a:lnTo>
                  <a:pt x="6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8" name="Freeform 35"/>
          <p:cNvSpPr>
            <a:spLocks/>
          </p:cNvSpPr>
          <p:nvPr/>
        </p:nvSpPr>
        <p:spPr bwMode="auto">
          <a:xfrm>
            <a:off x="2143125" y="2743200"/>
            <a:ext cx="285750" cy="600075"/>
          </a:xfrm>
          <a:custGeom>
            <a:avLst/>
            <a:gdLst>
              <a:gd name="T0" fmla="*/ 2147483647 w 138"/>
              <a:gd name="T1" fmla="*/ 0 h 282"/>
              <a:gd name="T2" fmla="*/ 2147483647 w 138"/>
              <a:gd name="T3" fmla="*/ 2147483647 h 282"/>
              <a:gd name="T4" fmla="*/ 2147483647 w 138"/>
              <a:gd name="T5" fmla="*/ 2147483647 h 282"/>
              <a:gd name="T6" fmla="*/ 2147483647 w 138"/>
              <a:gd name="T7" fmla="*/ 2147483647 h 282"/>
              <a:gd name="T8" fmla="*/ 2147483647 w 138"/>
              <a:gd name="T9" fmla="*/ 2147483647 h 282"/>
              <a:gd name="T10" fmla="*/ 2147483647 w 138"/>
              <a:gd name="T11" fmla="*/ 2147483647 h 282"/>
              <a:gd name="T12" fmla="*/ 2147483647 w 138"/>
              <a:gd name="T13" fmla="*/ 2147483647 h 282"/>
              <a:gd name="T14" fmla="*/ 2147483647 w 138"/>
              <a:gd name="T15" fmla="*/ 2147483647 h 282"/>
              <a:gd name="T16" fmla="*/ 2147483647 w 138"/>
              <a:gd name="T17" fmla="*/ 2147483647 h 282"/>
              <a:gd name="T18" fmla="*/ 2147483647 w 138"/>
              <a:gd name="T19" fmla="*/ 2147483647 h 282"/>
              <a:gd name="T20" fmla="*/ 0 w 138"/>
              <a:gd name="T21" fmla="*/ 2147483647 h 282"/>
              <a:gd name="T22" fmla="*/ 2147483647 w 138"/>
              <a:gd name="T23" fmla="*/ 2147483647 h 282"/>
              <a:gd name="T24" fmla="*/ 2147483647 w 138"/>
              <a:gd name="T25" fmla="*/ 2147483647 h 282"/>
              <a:gd name="T26" fmla="*/ 2147483647 w 138"/>
              <a:gd name="T27" fmla="*/ 2147483647 h 282"/>
              <a:gd name="T28" fmla="*/ 2147483647 w 138"/>
              <a:gd name="T29" fmla="*/ 2147483647 h 282"/>
              <a:gd name="T30" fmla="*/ 2147483647 w 138"/>
              <a:gd name="T31" fmla="*/ 2147483647 h 282"/>
              <a:gd name="T32" fmla="*/ 2147483647 w 138"/>
              <a:gd name="T33" fmla="*/ 2147483647 h 282"/>
              <a:gd name="T34" fmla="*/ 2147483647 w 138"/>
              <a:gd name="T35" fmla="*/ 2147483647 h 282"/>
              <a:gd name="T36" fmla="*/ 2147483647 w 138"/>
              <a:gd name="T37" fmla="*/ 2147483647 h 282"/>
              <a:gd name="T38" fmla="*/ 2147483647 w 138"/>
              <a:gd name="T39" fmla="*/ 2147483647 h 282"/>
              <a:gd name="T40" fmla="*/ 2147483647 w 138"/>
              <a:gd name="T41" fmla="*/ 2147483647 h 282"/>
              <a:gd name="T42" fmla="*/ 2147483647 w 138"/>
              <a:gd name="T43" fmla="*/ 2147483647 h 282"/>
              <a:gd name="T44" fmla="*/ 2147483647 w 138"/>
              <a:gd name="T45" fmla="*/ 2147483647 h 282"/>
              <a:gd name="T46" fmla="*/ 2147483647 w 138"/>
              <a:gd name="T47" fmla="*/ 2147483647 h 282"/>
              <a:gd name="T48" fmla="*/ 2147483647 w 138"/>
              <a:gd name="T49" fmla="*/ 0 h 282"/>
              <a:gd name="T50" fmla="*/ 2147483647 w 138"/>
              <a:gd name="T51" fmla="*/ 0 h 28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8"/>
              <a:gd name="T79" fmla="*/ 0 h 282"/>
              <a:gd name="T80" fmla="*/ 138 w 138"/>
              <a:gd name="T81" fmla="*/ 282 h 28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8" h="282">
                <a:moveTo>
                  <a:pt x="36" y="0"/>
                </a:moveTo>
                <a:lnTo>
                  <a:pt x="49" y="13"/>
                </a:lnTo>
                <a:lnTo>
                  <a:pt x="81" y="47"/>
                </a:lnTo>
                <a:lnTo>
                  <a:pt x="115" y="94"/>
                </a:lnTo>
                <a:lnTo>
                  <a:pt x="138" y="144"/>
                </a:lnTo>
                <a:lnTo>
                  <a:pt x="128" y="199"/>
                </a:lnTo>
                <a:lnTo>
                  <a:pt x="94" y="251"/>
                </a:lnTo>
                <a:lnTo>
                  <a:pt x="49" y="282"/>
                </a:lnTo>
                <a:lnTo>
                  <a:pt x="18" y="274"/>
                </a:lnTo>
                <a:lnTo>
                  <a:pt x="5" y="251"/>
                </a:lnTo>
                <a:lnTo>
                  <a:pt x="0" y="240"/>
                </a:lnTo>
                <a:lnTo>
                  <a:pt x="2" y="235"/>
                </a:lnTo>
                <a:lnTo>
                  <a:pt x="16" y="227"/>
                </a:lnTo>
                <a:lnTo>
                  <a:pt x="36" y="209"/>
                </a:lnTo>
                <a:lnTo>
                  <a:pt x="65" y="193"/>
                </a:lnTo>
                <a:lnTo>
                  <a:pt x="83" y="170"/>
                </a:lnTo>
                <a:lnTo>
                  <a:pt x="86" y="136"/>
                </a:lnTo>
                <a:lnTo>
                  <a:pt x="70" y="105"/>
                </a:lnTo>
                <a:lnTo>
                  <a:pt x="47" y="86"/>
                </a:lnTo>
                <a:lnTo>
                  <a:pt x="26" y="71"/>
                </a:lnTo>
                <a:lnTo>
                  <a:pt x="16" y="47"/>
                </a:lnTo>
                <a:lnTo>
                  <a:pt x="16" y="24"/>
                </a:lnTo>
                <a:lnTo>
                  <a:pt x="23" y="10"/>
                </a:lnTo>
                <a:lnTo>
                  <a:pt x="31" y="3"/>
                </a:lnTo>
                <a:lnTo>
                  <a:pt x="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9" name="Freeform 36"/>
          <p:cNvSpPr>
            <a:spLocks/>
          </p:cNvSpPr>
          <p:nvPr/>
        </p:nvSpPr>
        <p:spPr bwMode="auto">
          <a:xfrm>
            <a:off x="2727325" y="1879600"/>
            <a:ext cx="617538" cy="311150"/>
          </a:xfrm>
          <a:custGeom>
            <a:avLst/>
            <a:gdLst>
              <a:gd name="T0" fmla="*/ 0 w 298"/>
              <a:gd name="T1" fmla="*/ 2147483647 h 146"/>
              <a:gd name="T2" fmla="*/ 2147483647 w 298"/>
              <a:gd name="T3" fmla="*/ 2147483647 h 146"/>
              <a:gd name="T4" fmla="*/ 2147483647 w 298"/>
              <a:gd name="T5" fmla="*/ 2147483647 h 146"/>
              <a:gd name="T6" fmla="*/ 2147483647 w 298"/>
              <a:gd name="T7" fmla="*/ 2147483647 h 146"/>
              <a:gd name="T8" fmla="*/ 2147483647 w 298"/>
              <a:gd name="T9" fmla="*/ 2147483647 h 146"/>
              <a:gd name="T10" fmla="*/ 2147483647 w 298"/>
              <a:gd name="T11" fmla="*/ 2147483647 h 146"/>
              <a:gd name="T12" fmla="*/ 2147483647 w 298"/>
              <a:gd name="T13" fmla="*/ 2147483647 h 146"/>
              <a:gd name="T14" fmla="*/ 2147483647 w 298"/>
              <a:gd name="T15" fmla="*/ 2147483647 h 146"/>
              <a:gd name="T16" fmla="*/ 2147483647 w 298"/>
              <a:gd name="T17" fmla="*/ 2147483647 h 146"/>
              <a:gd name="T18" fmla="*/ 2147483647 w 298"/>
              <a:gd name="T19" fmla="*/ 0 h 146"/>
              <a:gd name="T20" fmla="*/ 2147483647 w 298"/>
              <a:gd name="T21" fmla="*/ 2147483647 h 146"/>
              <a:gd name="T22" fmla="*/ 2147483647 w 298"/>
              <a:gd name="T23" fmla="*/ 2147483647 h 146"/>
              <a:gd name="T24" fmla="*/ 2147483647 w 298"/>
              <a:gd name="T25" fmla="*/ 2147483647 h 146"/>
              <a:gd name="T26" fmla="*/ 2147483647 w 298"/>
              <a:gd name="T27" fmla="*/ 2147483647 h 146"/>
              <a:gd name="T28" fmla="*/ 2147483647 w 298"/>
              <a:gd name="T29" fmla="*/ 2147483647 h 146"/>
              <a:gd name="T30" fmla="*/ 2147483647 w 298"/>
              <a:gd name="T31" fmla="*/ 2147483647 h 146"/>
              <a:gd name="T32" fmla="*/ 2147483647 w 298"/>
              <a:gd name="T33" fmla="*/ 2147483647 h 146"/>
              <a:gd name="T34" fmla="*/ 2147483647 w 298"/>
              <a:gd name="T35" fmla="*/ 2147483647 h 146"/>
              <a:gd name="T36" fmla="*/ 2147483647 w 298"/>
              <a:gd name="T37" fmla="*/ 2147483647 h 146"/>
              <a:gd name="T38" fmla="*/ 2147483647 w 298"/>
              <a:gd name="T39" fmla="*/ 2147483647 h 146"/>
              <a:gd name="T40" fmla="*/ 2147483647 w 298"/>
              <a:gd name="T41" fmla="*/ 2147483647 h 146"/>
              <a:gd name="T42" fmla="*/ 2147483647 w 298"/>
              <a:gd name="T43" fmla="*/ 2147483647 h 146"/>
              <a:gd name="T44" fmla="*/ 2147483647 w 298"/>
              <a:gd name="T45" fmla="*/ 2147483647 h 146"/>
              <a:gd name="T46" fmla="*/ 2147483647 w 298"/>
              <a:gd name="T47" fmla="*/ 2147483647 h 146"/>
              <a:gd name="T48" fmla="*/ 0 w 298"/>
              <a:gd name="T49" fmla="*/ 2147483647 h 146"/>
              <a:gd name="T50" fmla="*/ 0 w 298"/>
              <a:gd name="T51" fmla="*/ 2147483647 h 14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8"/>
              <a:gd name="T79" fmla="*/ 0 h 146"/>
              <a:gd name="T80" fmla="*/ 298 w 298"/>
              <a:gd name="T81" fmla="*/ 146 h 14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8" h="146">
                <a:moveTo>
                  <a:pt x="0" y="97"/>
                </a:moveTo>
                <a:lnTo>
                  <a:pt x="18" y="107"/>
                </a:lnTo>
                <a:lnTo>
                  <a:pt x="65" y="131"/>
                </a:lnTo>
                <a:lnTo>
                  <a:pt x="128" y="146"/>
                </a:lnTo>
                <a:lnTo>
                  <a:pt x="193" y="139"/>
                </a:lnTo>
                <a:lnTo>
                  <a:pt x="248" y="105"/>
                </a:lnTo>
                <a:lnTo>
                  <a:pt x="287" y="65"/>
                </a:lnTo>
                <a:lnTo>
                  <a:pt x="298" y="29"/>
                </a:lnTo>
                <a:lnTo>
                  <a:pt x="285" y="8"/>
                </a:lnTo>
                <a:lnTo>
                  <a:pt x="253" y="0"/>
                </a:lnTo>
                <a:lnTo>
                  <a:pt x="233" y="3"/>
                </a:lnTo>
                <a:lnTo>
                  <a:pt x="217" y="11"/>
                </a:lnTo>
                <a:lnTo>
                  <a:pt x="206" y="31"/>
                </a:lnTo>
                <a:lnTo>
                  <a:pt x="188" y="58"/>
                </a:lnTo>
                <a:lnTo>
                  <a:pt x="165" y="78"/>
                </a:lnTo>
                <a:lnTo>
                  <a:pt x="144" y="92"/>
                </a:lnTo>
                <a:lnTo>
                  <a:pt x="136" y="97"/>
                </a:lnTo>
                <a:lnTo>
                  <a:pt x="128" y="94"/>
                </a:lnTo>
                <a:lnTo>
                  <a:pt x="107" y="86"/>
                </a:lnTo>
                <a:lnTo>
                  <a:pt x="81" y="73"/>
                </a:lnTo>
                <a:lnTo>
                  <a:pt x="52" y="55"/>
                </a:lnTo>
                <a:lnTo>
                  <a:pt x="29" y="50"/>
                </a:lnTo>
                <a:lnTo>
                  <a:pt x="13" y="65"/>
                </a:lnTo>
                <a:lnTo>
                  <a:pt x="3" y="86"/>
                </a:lnTo>
                <a:lnTo>
                  <a:pt x="0"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0" name="Freeform 37"/>
          <p:cNvSpPr>
            <a:spLocks/>
          </p:cNvSpPr>
          <p:nvPr/>
        </p:nvSpPr>
        <p:spPr bwMode="auto">
          <a:xfrm>
            <a:off x="4095750" y="2163763"/>
            <a:ext cx="217488" cy="388937"/>
          </a:xfrm>
          <a:custGeom>
            <a:avLst/>
            <a:gdLst>
              <a:gd name="T0" fmla="*/ 2147483647 w 105"/>
              <a:gd name="T1" fmla="*/ 0 h 183"/>
              <a:gd name="T2" fmla="*/ 0 w 105"/>
              <a:gd name="T3" fmla="*/ 2147483647 h 183"/>
              <a:gd name="T4" fmla="*/ 0 w 105"/>
              <a:gd name="T5" fmla="*/ 2147483647 h 183"/>
              <a:gd name="T6" fmla="*/ 2147483647 w 105"/>
              <a:gd name="T7" fmla="*/ 2147483647 h 183"/>
              <a:gd name="T8" fmla="*/ 2147483647 w 105"/>
              <a:gd name="T9" fmla="*/ 2147483647 h 183"/>
              <a:gd name="T10" fmla="*/ 2147483647 w 105"/>
              <a:gd name="T11" fmla="*/ 2147483647 h 183"/>
              <a:gd name="T12" fmla="*/ 2147483647 w 105"/>
              <a:gd name="T13" fmla="*/ 2147483647 h 183"/>
              <a:gd name="T14" fmla="*/ 2147483647 w 105"/>
              <a:gd name="T15" fmla="*/ 2147483647 h 183"/>
              <a:gd name="T16" fmla="*/ 2147483647 w 105"/>
              <a:gd name="T17" fmla="*/ 2147483647 h 183"/>
              <a:gd name="T18" fmla="*/ 2147483647 w 105"/>
              <a:gd name="T19" fmla="*/ 2147483647 h 183"/>
              <a:gd name="T20" fmla="*/ 2147483647 w 105"/>
              <a:gd name="T21" fmla="*/ 2147483647 h 183"/>
              <a:gd name="T22" fmla="*/ 2147483647 w 105"/>
              <a:gd name="T23" fmla="*/ 2147483647 h 183"/>
              <a:gd name="T24" fmla="*/ 2147483647 w 105"/>
              <a:gd name="T25" fmla="*/ 2147483647 h 183"/>
              <a:gd name="T26" fmla="*/ 2147483647 w 105"/>
              <a:gd name="T27" fmla="*/ 2147483647 h 183"/>
              <a:gd name="T28" fmla="*/ 2147483647 w 105"/>
              <a:gd name="T29" fmla="*/ 2147483647 h 183"/>
              <a:gd name="T30" fmla="*/ 2147483647 w 105"/>
              <a:gd name="T31" fmla="*/ 2147483647 h 183"/>
              <a:gd name="T32" fmla="*/ 2147483647 w 105"/>
              <a:gd name="T33" fmla="*/ 2147483647 h 183"/>
              <a:gd name="T34" fmla="*/ 2147483647 w 105"/>
              <a:gd name="T35" fmla="*/ 0 h 183"/>
              <a:gd name="T36" fmla="*/ 2147483647 w 105"/>
              <a:gd name="T37" fmla="*/ 0 h 18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5"/>
              <a:gd name="T58" fmla="*/ 0 h 183"/>
              <a:gd name="T59" fmla="*/ 105 w 105"/>
              <a:gd name="T60" fmla="*/ 183 h 18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5" h="183">
                <a:moveTo>
                  <a:pt x="3" y="0"/>
                </a:moveTo>
                <a:lnTo>
                  <a:pt x="0" y="11"/>
                </a:lnTo>
                <a:lnTo>
                  <a:pt x="0" y="45"/>
                </a:lnTo>
                <a:lnTo>
                  <a:pt x="5" y="84"/>
                </a:lnTo>
                <a:lnTo>
                  <a:pt x="21" y="126"/>
                </a:lnTo>
                <a:lnTo>
                  <a:pt x="45" y="157"/>
                </a:lnTo>
                <a:lnTo>
                  <a:pt x="71" y="178"/>
                </a:lnTo>
                <a:lnTo>
                  <a:pt x="92" y="183"/>
                </a:lnTo>
                <a:lnTo>
                  <a:pt x="105" y="168"/>
                </a:lnTo>
                <a:lnTo>
                  <a:pt x="105" y="141"/>
                </a:lnTo>
                <a:lnTo>
                  <a:pt x="102" y="126"/>
                </a:lnTo>
                <a:lnTo>
                  <a:pt x="92" y="110"/>
                </a:lnTo>
                <a:lnTo>
                  <a:pt x="73" y="89"/>
                </a:lnTo>
                <a:lnTo>
                  <a:pt x="58" y="60"/>
                </a:lnTo>
                <a:lnTo>
                  <a:pt x="50" y="37"/>
                </a:lnTo>
                <a:lnTo>
                  <a:pt x="50" y="21"/>
                </a:lnTo>
                <a:lnTo>
                  <a:pt x="50" y="16"/>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1" name="Freeform 38"/>
          <p:cNvSpPr>
            <a:spLocks/>
          </p:cNvSpPr>
          <p:nvPr/>
        </p:nvSpPr>
        <p:spPr bwMode="auto">
          <a:xfrm>
            <a:off x="4192588" y="3438525"/>
            <a:ext cx="352425" cy="404813"/>
          </a:xfrm>
          <a:custGeom>
            <a:avLst/>
            <a:gdLst>
              <a:gd name="T0" fmla="*/ 2147483647 w 170"/>
              <a:gd name="T1" fmla="*/ 0 h 190"/>
              <a:gd name="T2" fmla="*/ 2147483647 w 170"/>
              <a:gd name="T3" fmla="*/ 2147483647 h 190"/>
              <a:gd name="T4" fmla="*/ 2147483647 w 170"/>
              <a:gd name="T5" fmla="*/ 2147483647 h 190"/>
              <a:gd name="T6" fmla="*/ 2147483647 w 170"/>
              <a:gd name="T7" fmla="*/ 2147483647 h 190"/>
              <a:gd name="T8" fmla="*/ 2147483647 w 170"/>
              <a:gd name="T9" fmla="*/ 2147483647 h 190"/>
              <a:gd name="T10" fmla="*/ 0 w 170"/>
              <a:gd name="T11" fmla="*/ 2147483647 h 190"/>
              <a:gd name="T12" fmla="*/ 0 w 170"/>
              <a:gd name="T13" fmla="*/ 2147483647 h 190"/>
              <a:gd name="T14" fmla="*/ 2147483647 w 170"/>
              <a:gd name="T15" fmla="*/ 2147483647 h 190"/>
              <a:gd name="T16" fmla="*/ 2147483647 w 170"/>
              <a:gd name="T17" fmla="*/ 2147483647 h 190"/>
              <a:gd name="T18" fmla="*/ 2147483647 w 170"/>
              <a:gd name="T19" fmla="*/ 2147483647 h 190"/>
              <a:gd name="T20" fmla="*/ 2147483647 w 170"/>
              <a:gd name="T21" fmla="*/ 2147483647 h 190"/>
              <a:gd name="T22" fmla="*/ 2147483647 w 170"/>
              <a:gd name="T23" fmla="*/ 2147483647 h 190"/>
              <a:gd name="T24" fmla="*/ 2147483647 w 170"/>
              <a:gd name="T25" fmla="*/ 2147483647 h 190"/>
              <a:gd name="T26" fmla="*/ 2147483647 w 170"/>
              <a:gd name="T27" fmla="*/ 2147483647 h 190"/>
              <a:gd name="T28" fmla="*/ 2147483647 w 170"/>
              <a:gd name="T29" fmla="*/ 2147483647 h 190"/>
              <a:gd name="T30" fmla="*/ 2147483647 w 170"/>
              <a:gd name="T31" fmla="*/ 2147483647 h 190"/>
              <a:gd name="T32" fmla="*/ 2147483647 w 170"/>
              <a:gd name="T33" fmla="*/ 2147483647 h 190"/>
              <a:gd name="T34" fmla="*/ 2147483647 w 170"/>
              <a:gd name="T35" fmla="*/ 2147483647 h 190"/>
              <a:gd name="T36" fmla="*/ 2147483647 w 170"/>
              <a:gd name="T37" fmla="*/ 2147483647 h 190"/>
              <a:gd name="T38" fmla="*/ 2147483647 w 170"/>
              <a:gd name="T39" fmla="*/ 2147483647 h 190"/>
              <a:gd name="T40" fmla="*/ 2147483647 w 170"/>
              <a:gd name="T41" fmla="*/ 0 h 190"/>
              <a:gd name="T42" fmla="*/ 2147483647 w 170"/>
              <a:gd name="T43" fmla="*/ 0 h 1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0"/>
              <a:gd name="T67" fmla="*/ 0 h 190"/>
              <a:gd name="T68" fmla="*/ 170 w 170"/>
              <a:gd name="T69" fmla="*/ 190 h 1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0" h="190">
                <a:moveTo>
                  <a:pt x="128" y="0"/>
                </a:moveTo>
                <a:lnTo>
                  <a:pt x="110" y="2"/>
                </a:lnTo>
                <a:lnTo>
                  <a:pt x="73" y="10"/>
                </a:lnTo>
                <a:lnTo>
                  <a:pt x="34" y="28"/>
                </a:lnTo>
                <a:lnTo>
                  <a:pt x="11" y="73"/>
                </a:lnTo>
                <a:lnTo>
                  <a:pt x="0" y="122"/>
                </a:lnTo>
                <a:lnTo>
                  <a:pt x="0" y="162"/>
                </a:lnTo>
                <a:lnTo>
                  <a:pt x="5" y="185"/>
                </a:lnTo>
                <a:lnTo>
                  <a:pt x="21" y="190"/>
                </a:lnTo>
                <a:lnTo>
                  <a:pt x="42" y="180"/>
                </a:lnTo>
                <a:lnTo>
                  <a:pt x="58" y="167"/>
                </a:lnTo>
                <a:lnTo>
                  <a:pt x="68" y="146"/>
                </a:lnTo>
                <a:lnTo>
                  <a:pt x="68" y="120"/>
                </a:lnTo>
                <a:lnTo>
                  <a:pt x="65" y="94"/>
                </a:lnTo>
                <a:lnTo>
                  <a:pt x="76" y="78"/>
                </a:lnTo>
                <a:lnTo>
                  <a:pt x="92" y="65"/>
                </a:lnTo>
                <a:lnTo>
                  <a:pt x="123" y="54"/>
                </a:lnTo>
                <a:lnTo>
                  <a:pt x="152" y="36"/>
                </a:lnTo>
                <a:lnTo>
                  <a:pt x="170" y="20"/>
                </a:lnTo>
                <a:lnTo>
                  <a:pt x="162" y="5"/>
                </a:lnTo>
                <a:lnTo>
                  <a:pt x="1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2" name="Freeform 39"/>
          <p:cNvSpPr>
            <a:spLocks/>
          </p:cNvSpPr>
          <p:nvPr/>
        </p:nvSpPr>
        <p:spPr bwMode="auto">
          <a:xfrm>
            <a:off x="3127375" y="4032250"/>
            <a:ext cx="492125" cy="223838"/>
          </a:xfrm>
          <a:custGeom>
            <a:avLst/>
            <a:gdLst>
              <a:gd name="T0" fmla="*/ 0 w 238"/>
              <a:gd name="T1" fmla="*/ 2147483647 h 105"/>
              <a:gd name="T2" fmla="*/ 2147483647 w 238"/>
              <a:gd name="T3" fmla="*/ 2147483647 h 105"/>
              <a:gd name="T4" fmla="*/ 2147483647 w 238"/>
              <a:gd name="T5" fmla="*/ 2147483647 h 105"/>
              <a:gd name="T6" fmla="*/ 2147483647 w 238"/>
              <a:gd name="T7" fmla="*/ 2147483647 h 105"/>
              <a:gd name="T8" fmla="*/ 2147483647 w 238"/>
              <a:gd name="T9" fmla="*/ 0 h 105"/>
              <a:gd name="T10" fmla="*/ 2147483647 w 238"/>
              <a:gd name="T11" fmla="*/ 2147483647 h 105"/>
              <a:gd name="T12" fmla="*/ 2147483647 w 238"/>
              <a:gd name="T13" fmla="*/ 2147483647 h 105"/>
              <a:gd name="T14" fmla="*/ 2147483647 w 238"/>
              <a:gd name="T15" fmla="*/ 2147483647 h 105"/>
              <a:gd name="T16" fmla="*/ 2147483647 w 238"/>
              <a:gd name="T17" fmla="*/ 2147483647 h 105"/>
              <a:gd name="T18" fmla="*/ 2147483647 w 238"/>
              <a:gd name="T19" fmla="*/ 2147483647 h 105"/>
              <a:gd name="T20" fmla="*/ 2147483647 w 238"/>
              <a:gd name="T21" fmla="*/ 2147483647 h 105"/>
              <a:gd name="T22" fmla="*/ 2147483647 w 238"/>
              <a:gd name="T23" fmla="*/ 2147483647 h 105"/>
              <a:gd name="T24" fmla="*/ 2147483647 w 238"/>
              <a:gd name="T25" fmla="*/ 2147483647 h 105"/>
              <a:gd name="T26" fmla="*/ 2147483647 w 238"/>
              <a:gd name="T27" fmla="*/ 2147483647 h 105"/>
              <a:gd name="T28" fmla="*/ 2147483647 w 238"/>
              <a:gd name="T29" fmla="*/ 2147483647 h 105"/>
              <a:gd name="T30" fmla="*/ 2147483647 w 238"/>
              <a:gd name="T31" fmla="*/ 2147483647 h 105"/>
              <a:gd name="T32" fmla="*/ 2147483647 w 238"/>
              <a:gd name="T33" fmla="*/ 2147483647 h 105"/>
              <a:gd name="T34" fmla="*/ 2147483647 w 238"/>
              <a:gd name="T35" fmla="*/ 2147483647 h 105"/>
              <a:gd name="T36" fmla="*/ 2147483647 w 238"/>
              <a:gd name="T37" fmla="*/ 2147483647 h 105"/>
              <a:gd name="T38" fmla="*/ 2147483647 w 238"/>
              <a:gd name="T39" fmla="*/ 2147483647 h 105"/>
              <a:gd name="T40" fmla="*/ 2147483647 w 238"/>
              <a:gd name="T41" fmla="*/ 2147483647 h 105"/>
              <a:gd name="T42" fmla="*/ 2147483647 w 238"/>
              <a:gd name="T43" fmla="*/ 2147483647 h 105"/>
              <a:gd name="T44" fmla="*/ 0 w 238"/>
              <a:gd name="T45" fmla="*/ 2147483647 h 105"/>
              <a:gd name="T46" fmla="*/ 0 w 238"/>
              <a:gd name="T47" fmla="*/ 2147483647 h 105"/>
              <a:gd name="T48" fmla="*/ 0 w 238"/>
              <a:gd name="T49" fmla="*/ 2147483647 h 105"/>
              <a:gd name="T50" fmla="*/ 0 w 238"/>
              <a:gd name="T51" fmla="*/ 2147483647 h 10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38"/>
              <a:gd name="T79" fmla="*/ 0 h 105"/>
              <a:gd name="T80" fmla="*/ 238 w 238"/>
              <a:gd name="T81" fmla="*/ 105 h 10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38" h="105">
                <a:moveTo>
                  <a:pt x="0" y="55"/>
                </a:moveTo>
                <a:lnTo>
                  <a:pt x="13" y="45"/>
                </a:lnTo>
                <a:lnTo>
                  <a:pt x="50" y="26"/>
                </a:lnTo>
                <a:lnTo>
                  <a:pt x="97" y="8"/>
                </a:lnTo>
                <a:lnTo>
                  <a:pt x="144" y="0"/>
                </a:lnTo>
                <a:lnTo>
                  <a:pt x="186" y="11"/>
                </a:lnTo>
                <a:lnTo>
                  <a:pt x="220" y="29"/>
                </a:lnTo>
                <a:lnTo>
                  <a:pt x="238" y="50"/>
                </a:lnTo>
                <a:lnTo>
                  <a:pt x="228" y="73"/>
                </a:lnTo>
                <a:lnTo>
                  <a:pt x="207" y="92"/>
                </a:lnTo>
                <a:lnTo>
                  <a:pt x="196" y="99"/>
                </a:lnTo>
                <a:lnTo>
                  <a:pt x="186" y="94"/>
                </a:lnTo>
                <a:lnTo>
                  <a:pt x="168" y="73"/>
                </a:lnTo>
                <a:lnTo>
                  <a:pt x="147" y="52"/>
                </a:lnTo>
                <a:lnTo>
                  <a:pt x="136" y="55"/>
                </a:lnTo>
                <a:lnTo>
                  <a:pt x="123" y="68"/>
                </a:lnTo>
                <a:lnTo>
                  <a:pt x="102" y="89"/>
                </a:lnTo>
                <a:lnTo>
                  <a:pt x="79" y="102"/>
                </a:lnTo>
                <a:lnTo>
                  <a:pt x="58" y="105"/>
                </a:lnTo>
                <a:lnTo>
                  <a:pt x="40" y="97"/>
                </a:lnTo>
                <a:lnTo>
                  <a:pt x="19" y="89"/>
                </a:lnTo>
                <a:lnTo>
                  <a:pt x="3" y="81"/>
                </a:lnTo>
                <a:lnTo>
                  <a:pt x="0" y="71"/>
                </a:lnTo>
                <a:lnTo>
                  <a:pt x="0" y="60"/>
                </a:lnTo>
                <a:lnTo>
                  <a:pt x="0" y="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3" name="Freeform 40"/>
          <p:cNvSpPr>
            <a:spLocks/>
          </p:cNvSpPr>
          <p:nvPr/>
        </p:nvSpPr>
        <p:spPr bwMode="auto">
          <a:xfrm>
            <a:off x="1666875" y="873125"/>
            <a:ext cx="3321050" cy="4773613"/>
          </a:xfrm>
          <a:custGeom>
            <a:avLst/>
            <a:gdLst>
              <a:gd name="T0" fmla="*/ 2147483647 w 1604"/>
              <a:gd name="T1" fmla="*/ 2147483647 h 2242"/>
              <a:gd name="T2" fmla="*/ 2147483647 w 1604"/>
              <a:gd name="T3" fmla="*/ 2147483647 h 2242"/>
              <a:gd name="T4" fmla="*/ 2147483647 w 1604"/>
              <a:gd name="T5" fmla="*/ 2147483647 h 2242"/>
              <a:gd name="T6" fmla="*/ 2147483647 w 1604"/>
              <a:gd name="T7" fmla="*/ 2147483647 h 2242"/>
              <a:gd name="T8" fmla="*/ 2147483647 w 1604"/>
              <a:gd name="T9" fmla="*/ 2147483647 h 2242"/>
              <a:gd name="T10" fmla="*/ 2147483647 w 1604"/>
              <a:gd name="T11" fmla="*/ 2147483647 h 2242"/>
              <a:gd name="T12" fmla="*/ 2147483647 w 1604"/>
              <a:gd name="T13" fmla="*/ 2147483647 h 2242"/>
              <a:gd name="T14" fmla="*/ 2147483647 w 1604"/>
              <a:gd name="T15" fmla="*/ 2147483647 h 2242"/>
              <a:gd name="T16" fmla="*/ 2147483647 w 1604"/>
              <a:gd name="T17" fmla="*/ 2147483647 h 2242"/>
              <a:gd name="T18" fmla="*/ 2147483647 w 1604"/>
              <a:gd name="T19" fmla="*/ 2147483647 h 2242"/>
              <a:gd name="T20" fmla="*/ 2147483647 w 1604"/>
              <a:gd name="T21" fmla="*/ 2147483647 h 2242"/>
              <a:gd name="T22" fmla="*/ 2147483647 w 1604"/>
              <a:gd name="T23" fmla="*/ 2147483647 h 2242"/>
              <a:gd name="T24" fmla="*/ 2147483647 w 1604"/>
              <a:gd name="T25" fmla="*/ 2147483647 h 2242"/>
              <a:gd name="T26" fmla="*/ 2147483647 w 1604"/>
              <a:gd name="T27" fmla="*/ 2147483647 h 2242"/>
              <a:gd name="T28" fmla="*/ 2147483647 w 1604"/>
              <a:gd name="T29" fmla="*/ 2147483647 h 2242"/>
              <a:gd name="T30" fmla="*/ 2147483647 w 1604"/>
              <a:gd name="T31" fmla="*/ 2147483647 h 2242"/>
              <a:gd name="T32" fmla="*/ 2147483647 w 1604"/>
              <a:gd name="T33" fmla="*/ 2147483647 h 2242"/>
              <a:gd name="T34" fmla="*/ 2147483647 w 1604"/>
              <a:gd name="T35" fmla="*/ 2147483647 h 2242"/>
              <a:gd name="T36" fmla="*/ 2147483647 w 1604"/>
              <a:gd name="T37" fmla="*/ 2147483647 h 2242"/>
              <a:gd name="T38" fmla="*/ 2147483647 w 1604"/>
              <a:gd name="T39" fmla="*/ 2147483647 h 2242"/>
              <a:gd name="T40" fmla="*/ 2147483647 w 1604"/>
              <a:gd name="T41" fmla="*/ 2147483647 h 2242"/>
              <a:gd name="T42" fmla="*/ 2147483647 w 1604"/>
              <a:gd name="T43" fmla="*/ 2147483647 h 2242"/>
              <a:gd name="T44" fmla="*/ 2147483647 w 1604"/>
              <a:gd name="T45" fmla="*/ 2147483647 h 2242"/>
              <a:gd name="T46" fmla="*/ 2147483647 w 1604"/>
              <a:gd name="T47" fmla="*/ 2147483647 h 2242"/>
              <a:gd name="T48" fmla="*/ 2147483647 w 1604"/>
              <a:gd name="T49" fmla="*/ 2147483647 h 2242"/>
              <a:gd name="T50" fmla="*/ 2147483647 w 1604"/>
              <a:gd name="T51" fmla="*/ 2147483647 h 2242"/>
              <a:gd name="T52" fmla="*/ 2147483647 w 1604"/>
              <a:gd name="T53" fmla="*/ 2147483647 h 2242"/>
              <a:gd name="T54" fmla="*/ 2147483647 w 1604"/>
              <a:gd name="T55" fmla="*/ 2147483647 h 2242"/>
              <a:gd name="T56" fmla="*/ 2147483647 w 1604"/>
              <a:gd name="T57" fmla="*/ 2147483647 h 2242"/>
              <a:gd name="T58" fmla="*/ 2147483647 w 1604"/>
              <a:gd name="T59" fmla="*/ 2147483647 h 2242"/>
              <a:gd name="T60" fmla="*/ 2147483647 w 1604"/>
              <a:gd name="T61" fmla="*/ 2147483647 h 2242"/>
              <a:gd name="T62" fmla="*/ 2147483647 w 1604"/>
              <a:gd name="T63" fmla="*/ 2147483647 h 2242"/>
              <a:gd name="T64" fmla="*/ 2147483647 w 1604"/>
              <a:gd name="T65" fmla="*/ 2147483647 h 2242"/>
              <a:gd name="T66" fmla="*/ 2147483647 w 1604"/>
              <a:gd name="T67" fmla="*/ 2147483647 h 2242"/>
              <a:gd name="T68" fmla="*/ 2147483647 w 1604"/>
              <a:gd name="T69" fmla="*/ 2147483647 h 2242"/>
              <a:gd name="T70" fmla="*/ 2147483647 w 1604"/>
              <a:gd name="T71" fmla="*/ 2147483647 h 2242"/>
              <a:gd name="T72" fmla="*/ 2147483647 w 1604"/>
              <a:gd name="T73" fmla="*/ 2147483647 h 2242"/>
              <a:gd name="T74" fmla="*/ 2147483647 w 1604"/>
              <a:gd name="T75" fmla="*/ 2147483647 h 2242"/>
              <a:gd name="T76" fmla="*/ 2147483647 w 1604"/>
              <a:gd name="T77" fmla="*/ 2147483647 h 2242"/>
              <a:gd name="T78" fmla="*/ 2147483647 w 1604"/>
              <a:gd name="T79" fmla="*/ 2147483647 h 2242"/>
              <a:gd name="T80" fmla="*/ 2147483647 w 1604"/>
              <a:gd name="T81" fmla="*/ 2147483647 h 2242"/>
              <a:gd name="T82" fmla="*/ 2147483647 w 1604"/>
              <a:gd name="T83" fmla="*/ 2147483647 h 2242"/>
              <a:gd name="T84" fmla="*/ 2147483647 w 1604"/>
              <a:gd name="T85" fmla="*/ 2147483647 h 2242"/>
              <a:gd name="T86" fmla="*/ 2147483647 w 1604"/>
              <a:gd name="T87" fmla="*/ 2147483647 h 2242"/>
              <a:gd name="T88" fmla="*/ 2147483647 w 1604"/>
              <a:gd name="T89" fmla="*/ 2147483647 h 2242"/>
              <a:gd name="T90" fmla="*/ 0 w 1604"/>
              <a:gd name="T91" fmla="*/ 2147483647 h 2242"/>
              <a:gd name="T92" fmla="*/ 2147483647 w 1604"/>
              <a:gd name="T93" fmla="*/ 2147483647 h 2242"/>
              <a:gd name="T94" fmla="*/ 2147483647 w 1604"/>
              <a:gd name="T95" fmla="*/ 2147483647 h 2242"/>
              <a:gd name="T96" fmla="*/ 2147483647 w 1604"/>
              <a:gd name="T97" fmla="*/ 2147483647 h 2242"/>
              <a:gd name="T98" fmla="*/ 2147483647 w 1604"/>
              <a:gd name="T99" fmla="*/ 2147483647 h 2242"/>
              <a:gd name="T100" fmla="*/ 2147483647 w 1604"/>
              <a:gd name="T101" fmla="*/ 2147483647 h 2242"/>
              <a:gd name="T102" fmla="*/ 2147483647 w 1604"/>
              <a:gd name="T103" fmla="*/ 2147483647 h 2242"/>
              <a:gd name="T104" fmla="*/ 2147483647 w 1604"/>
              <a:gd name="T105" fmla="*/ 2147483647 h 22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604"/>
              <a:gd name="T160" fmla="*/ 0 h 2242"/>
              <a:gd name="T161" fmla="*/ 1604 w 1604"/>
              <a:gd name="T162" fmla="*/ 2242 h 224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604" h="2242">
                <a:moveTo>
                  <a:pt x="120" y="71"/>
                </a:moveTo>
                <a:lnTo>
                  <a:pt x="117" y="100"/>
                </a:lnTo>
                <a:lnTo>
                  <a:pt x="117" y="183"/>
                </a:lnTo>
                <a:lnTo>
                  <a:pt x="110" y="319"/>
                </a:lnTo>
                <a:lnTo>
                  <a:pt x="97" y="497"/>
                </a:lnTo>
                <a:lnTo>
                  <a:pt x="84" y="695"/>
                </a:lnTo>
                <a:lnTo>
                  <a:pt x="76" y="875"/>
                </a:lnTo>
                <a:lnTo>
                  <a:pt x="73" y="1024"/>
                </a:lnTo>
                <a:lnTo>
                  <a:pt x="65" y="1129"/>
                </a:lnTo>
                <a:lnTo>
                  <a:pt x="55" y="1212"/>
                </a:lnTo>
                <a:lnTo>
                  <a:pt x="55" y="1306"/>
                </a:lnTo>
                <a:lnTo>
                  <a:pt x="60" y="1411"/>
                </a:lnTo>
                <a:lnTo>
                  <a:pt x="65" y="1515"/>
                </a:lnTo>
                <a:lnTo>
                  <a:pt x="65" y="1667"/>
                </a:lnTo>
                <a:lnTo>
                  <a:pt x="60" y="1868"/>
                </a:lnTo>
                <a:lnTo>
                  <a:pt x="55" y="2046"/>
                </a:lnTo>
                <a:lnTo>
                  <a:pt x="55" y="2122"/>
                </a:lnTo>
                <a:lnTo>
                  <a:pt x="102" y="2129"/>
                </a:lnTo>
                <a:lnTo>
                  <a:pt x="214" y="2145"/>
                </a:lnTo>
                <a:lnTo>
                  <a:pt x="342" y="2158"/>
                </a:lnTo>
                <a:lnTo>
                  <a:pt x="436" y="2158"/>
                </a:lnTo>
                <a:lnTo>
                  <a:pt x="522" y="2156"/>
                </a:lnTo>
                <a:lnTo>
                  <a:pt x="643" y="2158"/>
                </a:lnTo>
                <a:lnTo>
                  <a:pt x="760" y="2163"/>
                </a:lnTo>
                <a:lnTo>
                  <a:pt x="849" y="2163"/>
                </a:lnTo>
                <a:lnTo>
                  <a:pt x="935" y="2161"/>
                </a:lnTo>
                <a:lnTo>
                  <a:pt x="1048" y="2166"/>
                </a:lnTo>
                <a:lnTo>
                  <a:pt x="1165" y="2174"/>
                </a:lnTo>
                <a:lnTo>
                  <a:pt x="1257" y="2179"/>
                </a:lnTo>
                <a:lnTo>
                  <a:pt x="1335" y="2179"/>
                </a:lnTo>
                <a:lnTo>
                  <a:pt x="1427" y="2182"/>
                </a:lnTo>
                <a:lnTo>
                  <a:pt x="1500" y="2176"/>
                </a:lnTo>
                <a:lnTo>
                  <a:pt x="1534" y="2169"/>
                </a:lnTo>
                <a:lnTo>
                  <a:pt x="1539" y="2088"/>
                </a:lnTo>
                <a:lnTo>
                  <a:pt x="1552" y="1920"/>
                </a:lnTo>
                <a:lnTo>
                  <a:pt x="1557" y="1727"/>
                </a:lnTo>
                <a:lnTo>
                  <a:pt x="1557" y="1570"/>
                </a:lnTo>
                <a:lnTo>
                  <a:pt x="1552" y="1414"/>
                </a:lnTo>
                <a:lnTo>
                  <a:pt x="1549" y="1218"/>
                </a:lnTo>
                <a:lnTo>
                  <a:pt x="1547" y="1040"/>
                </a:lnTo>
                <a:lnTo>
                  <a:pt x="1544" y="936"/>
                </a:lnTo>
                <a:lnTo>
                  <a:pt x="1539" y="862"/>
                </a:lnTo>
                <a:lnTo>
                  <a:pt x="1536" y="763"/>
                </a:lnTo>
                <a:lnTo>
                  <a:pt x="1536" y="661"/>
                </a:lnTo>
                <a:lnTo>
                  <a:pt x="1536" y="588"/>
                </a:lnTo>
                <a:lnTo>
                  <a:pt x="1536" y="528"/>
                </a:lnTo>
                <a:lnTo>
                  <a:pt x="1536" y="460"/>
                </a:lnTo>
                <a:lnTo>
                  <a:pt x="1536" y="392"/>
                </a:lnTo>
                <a:lnTo>
                  <a:pt x="1534" y="332"/>
                </a:lnTo>
                <a:lnTo>
                  <a:pt x="1528" y="264"/>
                </a:lnTo>
                <a:lnTo>
                  <a:pt x="1526" y="191"/>
                </a:lnTo>
                <a:lnTo>
                  <a:pt x="1526" y="131"/>
                </a:lnTo>
                <a:lnTo>
                  <a:pt x="1526" y="105"/>
                </a:lnTo>
                <a:lnTo>
                  <a:pt x="1447" y="105"/>
                </a:lnTo>
                <a:lnTo>
                  <a:pt x="1275" y="105"/>
                </a:lnTo>
                <a:lnTo>
                  <a:pt x="1095" y="100"/>
                </a:lnTo>
                <a:lnTo>
                  <a:pt x="993" y="94"/>
                </a:lnTo>
                <a:lnTo>
                  <a:pt x="930" y="89"/>
                </a:lnTo>
                <a:lnTo>
                  <a:pt x="841" y="86"/>
                </a:lnTo>
                <a:lnTo>
                  <a:pt x="752" y="89"/>
                </a:lnTo>
                <a:lnTo>
                  <a:pt x="695" y="89"/>
                </a:lnTo>
                <a:lnTo>
                  <a:pt x="648" y="86"/>
                </a:lnTo>
                <a:lnTo>
                  <a:pt x="583" y="86"/>
                </a:lnTo>
                <a:lnTo>
                  <a:pt x="515" y="86"/>
                </a:lnTo>
                <a:lnTo>
                  <a:pt x="457" y="89"/>
                </a:lnTo>
                <a:lnTo>
                  <a:pt x="408" y="92"/>
                </a:lnTo>
                <a:lnTo>
                  <a:pt x="358" y="92"/>
                </a:lnTo>
                <a:lnTo>
                  <a:pt x="308" y="92"/>
                </a:lnTo>
                <a:lnTo>
                  <a:pt x="274" y="89"/>
                </a:lnTo>
                <a:lnTo>
                  <a:pt x="238" y="84"/>
                </a:lnTo>
                <a:lnTo>
                  <a:pt x="201" y="76"/>
                </a:lnTo>
                <a:lnTo>
                  <a:pt x="167" y="71"/>
                </a:lnTo>
                <a:lnTo>
                  <a:pt x="154" y="71"/>
                </a:lnTo>
                <a:lnTo>
                  <a:pt x="159" y="0"/>
                </a:lnTo>
                <a:lnTo>
                  <a:pt x="170" y="5"/>
                </a:lnTo>
                <a:lnTo>
                  <a:pt x="206" y="24"/>
                </a:lnTo>
                <a:lnTo>
                  <a:pt x="274" y="39"/>
                </a:lnTo>
                <a:lnTo>
                  <a:pt x="387" y="47"/>
                </a:lnTo>
                <a:lnTo>
                  <a:pt x="502" y="45"/>
                </a:lnTo>
                <a:lnTo>
                  <a:pt x="601" y="42"/>
                </a:lnTo>
                <a:lnTo>
                  <a:pt x="713" y="39"/>
                </a:lnTo>
                <a:lnTo>
                  <a:pt x="862" y="39"/>
                </a:lnTo>
                <a:lnTo>
                  <a:pt x="1006" y="42"/>
                </a:lnTo>
                <a:lnTo>
                  <a:pt x="1097" y="47"/>
                </a:lnTo>
                <a:lnTo>
                  <a:pt x="1163" y="52"/>
                </a:lnTo>
                <a:lnTo>
                  <a:pt x="1223" y="55"/>
                </a:lnTo>
                <a:lnTo>
                  <a:pt x="1288" y="55"/>
                </a:lnTo>
                <a:lnTo>
                  <a:pt x="1361" y="58"/>
                </a:lnTo>
                <a:lnTo>
                  <a:pt x="1424" y="60"/>
                </a:lnTo>
                <a:lnTo>
                  <a:pt x="1479" y="58"/>
                </a:lnTo>
                <a:lnTo>
                  <a:pt x="1521" y="58"/>
                </a:lnTo>
                <a:lnTo>
                  <a:pt x="1555" y="60"/>
                </a:lnTo>
                <a:lnTo>
                  <a:pt x="1578" y="63"/>
                </a:lnTo>
                <a:lnTo>
                  <a:pt x="1586" y="66"/>
                </a:lnTo>
                <a:lnTo>
                  <a:pt x="1586" y="107"/>
                </a:lnTo>
                <a:lnTo>
                  <a:pt x="1583" y="212"/>
                </a:lnTo>
                <a:lnTo>
                  <a:pt x="1581" y="332"/>
                </a:lnTo>
                <a:lnTo>
                  <a:pt x="1581" y="437"/>
                </a:lnTo>
                <a:lnTo>
                  <a:pt x="1581" y="525"/>
                </a:lnTo>
                <a:lnTo>
                  <a:pt x="1583" y="627"/>
                </a:lnTo>
                <a:lnTo>
                  <a:pt x="1586" y="724"/>
                </a:lnTo>
                <a:lnTo>
                  <a:pt x="1586" y="800"/>
                </a:lnTo>
                <a:lnTo>
                  <a:pt x="1589" y="857"/>
                </a:lnTo>
                <a:lnTo>
                  <a:pt x="1591" y="909"/>
                </a:lnTo>
                <a:lnTo>
                  <a:pt x="1594" y="959"/>
                </a:lnTo>
                <a:lnTo>
                  <a:pt x="1591" y="1022"/>
                </a:lnTo>
                <a:lnTo>
                  <a:pt x="1589" y="1087"/>
                </a:lnTo>
                <a:lnTo>
                  <a:pt x="1589" y="1150"/>
                </a:lnTo>
                <a:lnTo>
                  <a:pt x="1589" y="1215"/>
                </a:lnTo>
                <a:lnTo>
                  <a:pt x="1591" y="1280"/>
                </a:lnTo>
                <a:lnTo>
                  <a:pt x="1596" y="1348"/>
                </a:lnTo>
                <a:lnTo>
                  <a:pt x="1602" y="1424"/>
                </a:lnTo>
                <a:lnTo>
                  <a:pt x="1604" y="1497"/>
                </a:lnTo>
                <a:lnTo>
                  <a:pt x="1604" y="1570"/>
                </a:lnTo>
                <a:lnTo>
                  <a:pt x="1602" y="1641"/>
                </a:lnTo>
                <a:lnTo>
                  <a:pt x="1602" y="1724"/>
                </a:lnTo>
                <a:lnTo>
                  <a:pt x="1602" y="1813"/>
                </a:lnTo>
                <a:lnTo>
                  <a:pt x="1599" y="1907"/>
                </a:lnTo>
                <a:lnTo>
                  <a:pt x="1589" y="2012"/>
                </a:lnTo>
                <a:lnTo>
                  <a:pt x="1581" y="2122"/>
                </a:lnTo>
                <a:lnTo>
                  <a:pt x="1575" y="2205"/>
                </a:lnTo>
                <a:lnTo>
                  <a:pt x="1573" y="2242"/>
                </a:lnTo>
                <a:lnTo>
                  <a:pt x="1515" y="2237"/>
                </a:lnTo>
                <a:lnTo>
                  <a:pt x="1380" y="2229"/>
                </a:lnTo>
                <a:lnTo>
                  <a:pt x="1225" y="2223"/>
                </a:lnTo>
                <a:lnTo>
                  <a:pt x="1105" y="2226"/>
                </a:lnTo>
                <a:lnTo>
                  <a:pt x="988" y="2226"/>
                </a:lnTo>
                <a:lnTo>
                  <a:pt x="831" y="2216"/>
                </a:lnTo>
                <a:lnTo>
                  <a:pt x="682" y="2203"/>
                </a:lnTo>
                <a:lnTo>
                  <a:pt x="588" y="2200"/>
                </a:lnTo>
                <a:lnTo>
                  <a:pt x="512" y="2203"/>
                </a:lnTo>
                <a:lnTo>
                  <a:pt x="410" y="2205"/>
                </a:lnTo>
                <a:lnTo>
                  <a:pt x="308" y="2203"/>
                </a:lnTo>
                <a:lnTo>
                  <a:pt x="232" y="2200"/>
                </a:lnTo>
                <a:lnTo>
                  <a:pt x="165" y="2192"/>
                </a:lnTo>
                <a:lnTo>
                  <a:pt x="89" y="2189"/>
                </a:lnTo>
                <a:lnTo>
                  <a:pt x="26" y="2187"/>
                </a:lnTo>
                <a:lnTo>
                  <a:pt x="0" y="2187"/>
                </a:lnTo>
                <a:lnTo>
                  <a:pt x="5" y="2090"/>
                </a:lnTo>
                <a:lnTo>
                  <a:pt x="21" y="1873"/>
                </a:lnTo>
                <a:lnTo>
                  <a:pt x="34" y="1649"/>
                </a:lnTo>
                <a:lnTo>
                  <a:pt x="37" y="1526"/>
                </a:lnTo>
                <a:lnTo>
                  <a:pt x="29" y="1453"/>
                </a:lnTo>
                <a:lnTo>
                  <a:pt x="23" y="1333"/>
                </a:lnTo>
                <a:lnTo>
                  <a:pt x="18" y="1207"/>
                </a:lnTo>
                <a:lnTo>
                  <a:pt x="23" y="1116"/>
                </a:lnTo>
                <a:lnTo>
                  <a:pt x="31" y="1027"/>
                </a:lnTo>
                <a:lnTo>
                  <a:pt x="39" y="896"/>
                </a:lnTo>
                <a:lnTo>
                  <a:pt x="42" y="768"/>
                </a:lnTo>
                <a:lnTo>
                  <a:pt x="42" y="685"/>
                </a:lnTo>
                <a:lnTo>
                  <a:pt x="44" y="606"/>
                </a:lnTo>
                <a:lnTo>
                  <a:pt x="55" y="502"/>
                </a:lnTo>
                <a:lnTo>
                  <a:pt x="65" y="397"/>
                </a:lnTo>
                <a:lnTo>
                  <a:pt x="70" y="319"/>
                </a:lnTo>
                <a:lnTo>
                  <a:pt x="70" y="251"/>
                </a:lnTo>
                <a:lnTo>
                  <a:pt x="70" y="173"/>
                </a:lnTo>
                <a:lnTo>
                  <a:pt x="70" y="105"/>
                </a:lnTo>
                <a:lnTo>
                  <a:pt x="70" y="76"/>
                </a:lnTo>
                <a:lnTo>
                  <a:pt x="120"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4" name="Freeform 41"/>
          <p:cNvSpPr>
            <a:spLocks/>
          </p:cNvSpPr>
          <p:nvPr/>
        </p:nvSpPr>
        <p:spPr bwMode="auto">
          <a:xfrm>
            <a:off x="1693863" y="5707063"/>
            <a:ext cx="3273425" cy="574675"/>
          </a:xfrm>
          <a:custGeom>
            <a:avLst/>
            <a:gdLst>
              <a:gd name="T0" fmla="*/ 2147483647 w 1581"/>
              <a:gd name="T1" fmla="*/ 2147483647 h 270"/>
              <a:gd name="T2" fmla="*/ 2147483647 w 1581"/>
              <a:gd name="T3" fmla="*/ 2147483647 h 270"/>
              <a:gd name="T4" fmla="*/ 2147483647 w 1581"/>
              <a:gd name="T5" fmla="*/ 2147483647 h 270"/>
              <a:gd name="T6" fmla="*/ 2147483647 w 1581"/>
              <a:gd name="T7" fmla="*/ 2147483647 h 270"/>
              <a:gd name="T8" fmla="*/ 2147483647 w 1581"/>
              <a:gd name="T9" fmla="*/ 2147483647 h 270"/>
              <a:gd name="T10" fmla="*/ 2147483647 w 1581"/>
              <a:gd name="T11" fmla="*/ 2147483647 h 270"/>
              <a:gd name="T12" fmla="*/ 2147483647 w 1581"/>
              <a:gd name="T13" fmla="*/ 2147483647 h 270"/>
              <a:gd name="T14" fmla="*/ 2147483647 w 1581"/>
              <a:gd name="T15" fmla="*/ 2147483647 h 270"/>
              <a:gd name="T16" fmla="*/ 2147483647 w 1581"/>
              <a:gd name="T17" fmla="*/ 2147483647 h 270"/>
              <a:gd name="T18" fmla="*/ 2147483647 w 1581"/>
              <a:gd name="T19" fmla="*/ 2147483647 h 270"/>
              <a:gd name="T20" fmla="*/ 2147483647 w 1581"/>
              <a:gd name="T21" fmla="*/ 2147483647 h 270"/>
              <a:gd name="T22" fmla="*/ 2147483647 w 1581"/>
              <a:gd name="T23" fmla="*/ 2147483647 h 270"/>
              <a:gd name="T24" fmla="*/ 2147483647 w 1581"/>
              <a:gd name="T25" fmla="*/ 2147483647 h 270"/>
              <a:gd name="T26" fmla="*/ 2147483647 w 1581"/>
              <a:gd name="T27" fmla="*/ 2147483647 h 270"/>
              <a:gd name="T28" fmla="*/ 2147483647 w 1581"/>
              <a:gd name="T29" fmla="*/ 2147483647 h 270"/>
              <a:gd name="T30" fmla="*/ 2147483647 w 1581"/>
              <a:gd name="T31" fmla="*/ 2147483647 h 270"/>
              <a:gd name="T32" fmla="*/ 2147483647 w 1581"/>
              <a:gd name="T33" fmla="*/ 2147483647 h 270"/>
              <a:gd name="T34" fmla="*/ 2147483647 w 1581"/>
              <a:gd name="T35" fmla="*/ 2147483647 h 270"/>
              <a:gd name="T36" fmla="*/ 2147483647 w 1581"/>
              <a:gd name="T37" fmla="*/ 2147483647 h 270"/>
              <a:gd name="T38" fmla="*/ 2147483647 w 1581"/>
              <a:gd name="T39" fmla="*/ 2147483647 h 270"/>
              <a:gd name="T40" fmla="*/ 2147483647 w 1581"/>
              <a:gd name="T41" fmla="*/ 2147483647 h 270"/>
              <a:gd name="T42" fmla="*/ 2147483647 w 1581"/>
              <a:gd name="T43" fmla="*/ 2147483647 h 270"/>
              <a:gd name="T44" fmla="*/ 2147483647 w 1581"/>
              <a:gd name="T45" fmla="*/ 2147483647 h 270"/>
              <a:gd name="T46" fmla="*/ 2147483647 w 1581"/>
              <a:gd name="T47" fmla="*/ 2147483647 h 270"/>
              <a:gd name="T48" fmla="*/ 2147483647 w 1581"/>
              <a:gd name="T49" fmla="*/ 2147483647 h 270"/>
              <a:gd name="T50" fmla="*/ 2147483647 w 1581"/>
              <a:gd name="T51" fmla="*/ 2147483647 h 270"/>
              <a:gd name="T52" fmla="*/ 2147483647 w 1581"/>
              <a:gd name="T53" fmla="*/ 2147483647 h 270"/>
              <a:gd name="T54" fmla="*/ 2147483647 w 1581"/>
              <a:gd name="T55" fmla="*/ 2147483647 h 270"/>
              <a:gd name="T56" fmla="*/ 2147483647 w 1581"/>
              <a:gd name="T57" fmla="*/ 2147483647 h 270"/>
              <a:gd name="T58" fmla="*/ 2147483647 w 1581"/>
              <a:gd name="T59" fmla="*/ 2147483647 h 270"/>
              <a:gd name="T60" fmla="*/ 2147483647 w 1581"/>
              <a:gd name="T61" fmla="*/ 2147483647 h 270"/>
              <a:gd name="T62" fmla="*/ 2147483647 w 1581"/>
              <a:gd name="T63" fmla="*/ 2147483647 h 270"/>
              <a:gd name="T64" fmla="*/ 2147483647 w 1581"/>
              <a:gd name="T65" fmla="*/ 2147483647 h 270"/>
              <a:gd name="T66" fmla="*/ 2147483647 w 1581"/>
              <a:gd name="T67" fmla="*/ 2147483647 h 270"/>
              <a:gd name="T68" fmla="*/ 2147483647 w 1581"/>
              <a:gd name="T69" fmla="*/ 2147483647 h 270"/>
              <a:gd name="T70" fmla="*/ 2147483647 w 1581"/>
              <a:gd name="T71" fmla="*/ 2147483647 h 270"/>
              <a:gd name="T72" fmla="*/ 0 w 1581"/>
              <a:gd name="T73" fmla="*/ 0 h 2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81"/>
              <a:gd name="T112" fmla="*/ 0 h 270"/>
              <a:gd name="T113" fmla="*/ 1581 w 1581"/>
              <a:gd name="T114" fmla="*/ 270 h 2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81" h="270">
                <a:moveTo>
                  <a:pt x="0" y="0"/>
                </a:moveTo>
                <a:lnTo>
                  <a:pt x="50" y="3"/>
                </a:lnTo>
                <a:lnTo>
                  <a:pt x="175" y="11"/>
                </a:lnTo>
                <a:lnTo>
                  <a:pt x="319" y="16"/>
                </a:lnTo>
                <a:lnTo>
                  <a:pt x="436" y="16"/>
                </a:lnTo>
                <a:lnTo>
                  <a:pt x="528" y="14"/>
                </a:lnTo>
                <a:lnTo>
                  <a:pt x="638" y="19"/>
                </a:lnTo>
                <a:lnTo>
                  <a:pt x="745" y="24"/>
                </a:lnTo>
                <a:lnTo>
                  <a:pt x="839" y="29"/>
                </a:lnTo>
                <a:lnTo>
                  <a:pt x="959" y="32"/>
                </a:lnTo>
                <a:lnTo>
                  <a:pt x="1126" y="32"/>
                </a:lnTo>
                <a:lnTo>
                  <a:pt x="1288" y="37"/>
                </a:lnTo>
                <a:lnTo>
                  <a:pt x="1403" y="40"/>
                </a:lnTo>
                <a:lnTo>
                  <a:pt x="1471" y="40"/>
                </a:lnTo>
                <a:lnTo>
                  <a:pt x="1526" y="37"/>
                </a:lnTo>
                <a:lnTo>
                  <a:pt x="1562" y="34"/>
                </a:lnTo>
                <a:lnTo>
                  <a:pt x="1576" y="34"/>
                </a:lnTo>
                <a:lnTo>
                  <a:pt x="1576" y="58"/>
                </a:lnTo>
                <a:lnTo>
                  <a:pt x="1578" y="110"/>
                </a:lnTo>
                <a:lnTo>
                  <a:pt x="1578" y="165"/>
                </a:lnTo>
                <a:lnTo>
                  <a:pt x="1578" y="199"/>
                </a:lnTo>
                <a:lnTo>
                  <a:pt x="1578" y="217"/>
                </a:lnTo>
                <a:lnTo>
                  <a:pt x="1578" y="241"/>
                </a:lnTo>
                <a:lnTo>
                  <a:pt x="1581" y="259"/>
                </a:lnTo>
                <a:lnTo>
                  <a:pt x="1581" y="270"/>
                </a:lnTo>
                <a:lnTo>
                  <a:pt x="1481" y="262"/>
                </a:lnTo>
                <a:lnTo>
                  <a:pt x="1262" y="249"/>
                </a:lnTo>
                <a:lnTo>
                  <a:pt x="1035" y="233"/>
                </a:lnTo>
                <a:lnTo>
                  <a:pt x="909" y="225"/>
                </a:lnTo>
                <a:lnTo>
                  <a:pt x="847" y="220"/>
                </a:lnTo>
                <a:lnTo>
                  <a:pt x="747" y="212"/>
                </a:lnTo>
                <a:lnTo>
                  <a:pt x="643" y="207"/>
                </a:lnTo>
                <a:lnTo>
                  <a:pt x="562" y="204"/>
                </a:lnTo>
                <a:lnTo>
                  <a:pt x="449" y="207"/>
                </a:lnTo>
                <a:lnTo>
                  <a:pt x="274" y="217"/>
                </a:lnTo>
                <a:lnTo>
                  <a:pt x="112" y="228"/>
                </a:lnTo>
                <a:lnTo>
                  <a:pt x="31" y="236"/>
                </a:lnTo>
                <a:lnTo>
                  <a:pt x="21" y="223"/>
                </a:lnTo>
                <a:lnTo>
                  <a:pt x="18" y="202"/>
                </a:lnTo>
                <a:lnTo>
                  <a:pt x="16" y="176"/>
                </a:lnTo>
                <a:lnTo>
                  <a:pt x="18" y="168"/>
                </a:lnTo>
                <a:lnTo>
                  <a:pt x="34" y="168"/>
                </a:lnTo>
                <a:lnTo>
                  <a:pt x="78" y="173"/>
                </a:lnTo>
                <a:lnTo>
                  <a:pt x="136" y="176"/>
                </a:lnTo>
                <a:lnTo>
                  <a:pt x="201" y="176"/>
                </a:lnTo>
                <a:lnTo>
                  <a:pt x="287" y="170"/>
                </a:lnTo>
                <a:lnTo>
                  <a:pt x="421" y="168"/>
                </a:lnTo>
                <a:lnTo>
                  <a:pt x="590" y="165"/>
                </a:lnTo>
                <a:lnTo>
                  <a:pt x="789" y="168"/>
                </a:lnTo>
                <a:lnTo>
                  <a:pt x="1027" y="176"/>
                </a:lnTo>
                <a:lnTo>
                  <a:pt x="1272" y="196"/>
                </a:lnTo>
                <a:lnTo>
                  <a:pt x="1466" y="215"/>
                </a:lnTo>
                <a:lnTo>
                  <a:pt x="1544" y="223"/>
                </a:lnTo>
                <a:lnTo>
                  <a:pt x="1542" y="212"/>
                </a:lnTo>
                <a:lnTo>
                  <a:pt x="1531" y="189"/>
                </a:lnTo>
                <a:lnTo>
                  <a:pt x="1523" y="160"/>
                </a:lnTo>
                <a:lnTo>
                  <a:pt x="1523" y="134"/>
                </a:lnTo>
                <a:lnTo>
                  <a:pt x="1523" y="110"/>
                </a:lnTo>
                <a:lnTo>
                  <a:pt x="1526" y="97"/>
                </a:lnTo>
                <a:lnTo>
                  <a:pt x="1529" y="87"/>
                </a:lnTo>
                <a:lnTo>
                  <a:pt x="1531" y="84"/>
                </a:lnTo>
                <a:lnTo>
                  <a:pt x="1445" y="81"/>
                </a:lnTo>
                <a:lnTo>
                  <a:pt x="1244" y="79"/>
                </a:lnTo>
                <a:lnTo>
                  <a:pt x="1014" y="76"/>
                </a:lnTo>
                <a:lnTo>
                  <a:pt x="839" y="74"/>
                </a:lnTo>
                <a:lnTo>
                  <a:pt x="695" y="68"/>
                </a:lnTo>
                <a:lnTo>
                  <a:pt x="528" y="61"/>
                </a:lnTo>
                <a:lnTo>
                  <a:pt x="381" y="53"/>
                </a:lnTo>
                <a:lnTo>
                  <a:pt x="303" y="53"/>
                </a:lnTo>
                <a:lnTo>
                  <a:pt x="240" y="55"/>
                </a:lnTo>
                <a:lnTo>
                  <a:pt x="136" y="58"/>
                </a:lnTo>
                <a:lnTo>
                  <a:pt x="42" y="61"/>
                </a:lnTo>
                <a:lnTo>
                  <a:pt x="0" y="6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5" name="Freeform 42"/>
          <p:cNvSpPr>
            <a:spLocks/>
          </p:cNvSpPr>
          <p:nvPr/>
        </p:nvSpPr>
        <p:spPr bwMode="auto">
          <a:xfrm>
            <a:off x="1673225" y="5707063"/>
            <a:ext cx="128588" cy="517525"/>
          </a:xfrm>
          <a:custGeom>
            <a:avLst/>
            <a:gdLst>
              <a:gd name="T0" fmla="*/ 2147483647 w 62"/>
              <a:gd name="T1" fmla="*/ 0 h 243"/>
              <a:gd name="T2" fmla="*/ 0 w 62"/>
              <a:gd name="T3" fmla="*/ 2147483647 h 243"/>
              <a:gd name="T4" fmla="*/ 2147483647 w 62"/>
              <a:gd name="T5" fmla="*/ 2147483647 h 243"/>
              <a:gd name="T6" fmla="*/ 2147483647 w 62"/>
              <a:gd name="T7" fmla="*/ 2147483647 h 243"/>
              <a:gd name="T8" fmla="*/ 2147483647 w 62"/>
              <a:gd name="T9" fmla="*/ 2147483647 h 243"/>
              <a:gd name="T10" fmla="*/ 2147483647 w 62"/>
              <a:gd name="T11" fmla="*/ 2147483647 h 243"/>
              <a:gd name="T12" fmla="*/ 2147483647 w 62"/>
              <a:gd name="T13" fmla="*/ 2147483647 h 243"/>
              <a:gd name="T14" fmla="*/ 2147483647 w 62"/>
              <a:gd name="T15" fmla="*/ 2147483647 h 243"/>
              <a:gd name="T16" fmla="*/ 2147483647 w 62"/>
              <a:gd name="T17" fmla="*/ 2147483647 h 243"/>
              <a:gd name="T18" fmla="*/ 2147483647 w 62"/>
              <a:gd name="T19" fmla="*/ 0 h 243"/>
              <a:gd name="T20" fmla="*/ 2147483647 w 62"/>
              <a:gd name="T21" fmla="*/ 0 h 243"/>
              <a:gd name="T22" fmla="*/ 2147483647 w 62"/>
              <a:gd name="T23" fmla="*/ 0 h 2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2"/>
              <a:gd name="T37" fmla="*/ 0 h 243"/>
              <a:gd name="T38" fmla="*/ 62 w 62"/>
              <a:gd name="T39" fmla="*/ 243 h 2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2" h="243">
                <a:moveTo>
                  <a:pt x="10" y="0"/>
                </a:moveTo>
                <a:lnTo>
                  <a:pt x="0" y="243"/>
                </a:lnTo>
                <a:lnTo>
                  <a:pt x="60" y="230"/>
                </a:lnTo>
                <a:lnTo>
                  <a:pt x="60" y="202"/>
                </a:lnTo>
                <a:lnTo>
                  <a:pt x="62" y="139"/>
                </a:lnTo>
                <a:lnTo>
                  <a:pt x="62" y="68"/>
                </a:lnTo>
                <a:lnTo>
                  <a:pt x="62" y="29"/>
                </a:lnTo>
                <a:lnTo>
                  <a:pt x="52" y="16"/>
                </a:lnTo>
                <a:lnTo>
                  <a:pt x="34" y="6"/>
                </a:lnTo>
                <a:lnTo>
                  <a:pt x="15" y="0"/>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6" name="Freeform 43"/>
          <p:cNvSpPr>
            <a:spLocks/>
          </p:cNvSpPr>
          <p:nvPr/>
        </p:nvSpPr>
        <p:spPr bwMode="auto">
          <a:xfrm>
            <a:off x="1682750" y="6324600"/>
            <a:ext cx="168275" cy="906463"/>
          </a:xfrm>
          <a:custGeom>
            <a:avLst/>
            <a:gdLst>
              <a:gd name="T0" fmla="*/ 2147483647 w 81"/>
              <a:gd name="T1" fmla="*/ 2147483647 h 426"/>
              <a:gd name="T2" fmla="*/ 2147483647 w 81"/>
              <a:gd name="T3" fmla="*/ 2147483647 h 426"/>
              <a:gd name="T4" fmla="*/ 2147483647 w 81"/>
              <a:gd name="T5" fmla="*/ 2147483647 h 426"/>
              <a:gd name="T6" fmla="*/ 0 w 81"/>
              <a:gd name="T7" fmla="*/ 2147483647 h 426"/>
              <a:gd name="T8" fmla="*/ 2147483647 w 81"/>
              <a:gd name="T9" fmla="*/ 2147483647 h 426"/>
              <a:gd name="T10" fmla="*/ 2147483647 w 81"/>
              <a:gd name="T11" fmla="*/ 2147483647 h 426"/>
              <a:gd name="T12" fmla="*/ 2147483647 w 81"/>
              <a:gd name="T13" fmla="*/ 2147483647 h 426"/>
              <a:gd name="T14" fmla="*/ 2147483647 w 81"/>
              <a:gd name="T15" fmla="*/ 2147483647 h 426"/>
              <a:gd name="T16" fmla="*/ 2147483647 w 81"/>
              <a:gd name="T17" fmla="*/ 2147483647 h 426"/>
              <a:gd name="T18" fmla="*/ 2147483647 w 81"/>
              <a:gd name="T19" fmla="*/ 2147483647 h 426"/>
              <a:gd name="T20" fmla="*/ 2147483647 w 81"/>
              <a:gd name="T21" fmla="*/ 2147483647 h 426"/>
              <a:gd name="T22" fmla="*/ 2147483647 w 81"/>
              <a:gd name="T23" fmla="*/ 2147483647 h 426"/>
              <a:gd name="T24" fmla="*/ 2147483647 w 81"/>
              <a:gd name="T25" fmla="*/ 2147483647 h 426"/>
              <a:gd name="T26" fmla="*/ 2147483647 w 81"/>
              <a:gd name="T27" fmla="*/ 2147483647 h 426"/>
              <a:gd name="T28" fmla="*/ 2147483647 w 81"/>
              <a:gd name="T29" fmla="*/ 2147483647 h 426"/>
              <a:gd name="T30" fmla="*/ 2147483647 w 81"/>
              <a:gd name="T31" fmla="*/ 2147483647 h 426"/>
              <a:gd name="T32" fmla="*/ 2147483647 w 81"/>
              <a:gd name="T33" fmla="*/ 2147483647 h 426"/>
              <a:gd name="T34" fmla="*/ 2147483647 w 81"/>
              <a:gd name="T35" fmla="*/ 0 h 426"/>
              <a:gd name="T36" fmla="*/ 2147483647 w 81"/>
              <a:gd name="T37" fmla="*/ 2147483647 h 426"/>
              <a:gd name="T38" fmla="*/ 2147483647 w 81"/>
              <a:gd name="T39" fmla="*/ 2147483647 h 42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1"/>
              <a:gd name="T61" fmla="*/ 0 h 426"/>
              <a:gd name="T62" fmla="*/ 81 w 81"/>
              <a:gd name="T63" fmla="*/ 426 h 42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1" h="426">
                <a:moveTo>
                  <a:pt x="10" y="11"/>
                </a:moveTo>
                <a:lnTo>
                  <a:pt x="8" y="32"/>
                </a:lnTo>
                <a:lnTo>
                  <a:pt x="5" y="84"/>
                </a:lnTo>
                <a:lnTo>
                  <a:pt x="0" y="152"/>
                </a:lnTo>
                <a:lnTo>
                  <a:pt x="5" y="225"/>
                </a:lnTo>
                <a:lnTo>
                  <a:pt x="10" y="293"/>
                </a:lnTo>
                <a:lnTo>
                  <a:pt x="13" y="358"/>
                </a:lnTo>
                <a:lnTo>
                  <a:pt x="18" y="405"/>
                </a:lnTo>
                <a:lnTo>
                  <a:pt x="18" y="426"/>
                </a:lnTo>
                <a:lnTo>
                  <a:pt x="81" y="411"/>
                </a:lnTo>
                <a:lnTo>
                  <a:pt x="76" y="387"/>
                </a:lnTo>
                <a:lnTo>
                  <a:pt x="68" y="332"/>
                </a:lnTo>
                <a:lnTo>
                  <a:pt x="57" y="267"/>
                </a:lnTo>
                <a:lnTo>
                  <a:pt x="52" y="220"/>
                </a:lnTo>
                <a:lnTo>
                  <a:pt x="52" y="162"/>
                </a:lnTo>
                <a:lnTo>
                  <a:pt x="55" y="92"/>
                </a:lnTo>
                <a:lnTo>
                  <a:pt x="57" y="27"/>
                </a:lnTo>
                <a:lnTo>
                  <a:pt x="60" y="0"/>
                </a:lnTo>
                <a:lnTo>
                  <a:pt x="1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7" name="Freeform 44"/>
          <p:cNvSpPr>
            <a:spLocks/>
          </p:cNvSpPr>
          <p:nvPr/>
        </p:nvSpPr>
        <p:spPr bwMode="auto">
          <a:xfrm>
            <a:off x="1703388" y="6324600"/>
            <a:ext cx="3221037" cy="1023938"/>
          </a:xfrm>
          <a:custGeom>
            <a:avLst/>
            <a:gdLst>
              <a:gd name="T0" fmla="*/ 0 w 1555"/>
              <a:gd name="T1" fmla="*/ 2147483647 h 481"/>
              <a:gd name="T2" fmla="*/ 2147483647 w 1555"/>
              <a:gd name="T3" fmla="*/ 2147483647 h 481"/>
              <a:gd name="T4" fmla="*/ 2147483647 w 1555"/>
              <a:gd name="T5" fmla="*/ 2147483647 h 481"/>
              <a:gd name="T6" fmla="*/ 2147483647 w 1555"/>
              <a:gd name="T7" fmla="*/ 0 h 481"/>
              <a:gd name="T8" fmla="*/ 2147483647 w 1555"/>
              <a:gd name="T9" fmla="*/ 2147483647 h 481"/>
              <a:gd name="T10" fmla="*/ 2147483647 w 1555"/>
              <a:gd name="T11" fmla="*/ 2147483647 h 481"/>
              <a:gd name="T12" fmla="*/ 2147483647 w 1555"/>
              <a:gd name="T13" fmla="*/ 2147483647 h 481"/>
              <a:gd name="T14" fmla="*/ 2147483647 w 1555"/>
              <a:gd name="T15" fmla="*/ 2147483647 h 481"/>
              <a:gd name="T16" fmla="*/ 2147483647 w 1555"/>
              <a:gd name="T17" fmla="*/ 2147483647 h 481"/>
              <a:gd name="T18" fmla="*/ 2147483647 w 1555"/>
              <a:gd name="T19" fmla="*/ 2147483647 h 481"/>
              <a:gd name="T20" fmla="*/ 2147483647 w 1555"/>
              <a:gd name="T21" fmla="*/ 2147483647 h 481"/>
              <a:gd name="T22" fmla="*/ 2147483647 w 1555"/>
              <a:gd name="T23" fmla="*/ 2147483647 h 481"/>
              <a:gd name="T24" fmla="*/ 2147483647 w 1555"/>
              <a:gd name="T25" fmla="*/ 2147483647 h 481"/>
              <a:gd name="T26" fmla="*/ 2147483647 w 1555"/>
              <a:gd name="T27" fmla="*/ 2147483647 h 481"/>
              <a:gd name="T28" fmla="*/ 2147483647 w 1555"/>
              <a:gd name="T29" fmla="*/ 2147483647 h 481"/>
              <a:gd name="T30" fmla="*/ 2147483647 w 1555"/>
              <a:gd name="T31" fmla="*/ 2147483647 h 481"/>
              <a:gd name="T32" fmla="*/ 2147483647 w 1555"/>
              <a:gd name="T33" fmla="*/ 2147483647 h 481"/>
              <a:gd name="T34" fmla="*/ 2147483647 w 1555"/>
              <a:gd name="T35" fmla="*/ 2147483647 h 481"/>
              <a:gd name="T36" fmla="*/ 2147483647 w 1555"/>
              <a:gd name="T37" fmla="*/ 2147483647 h 481"/>
              <a:gd name="T38" fmla="*/ 2147483647 w 1555"/>
              <a:gd name="T39" fmla="*/ 2147483647 h 481"/>
              <a:gd name="T40" fmla="*/ 2147483647 w 1555"/>
              <a:gd name="T41" fmla="*/ 2147483647 h 481"/>
              <a:gd name="T42" fmla="*/ 2147483647 w 1555"/>
              <a:gd name="T43" fmla="*/ 2147483647 h 481"/>
              <a:gd name="T44" fmla="*/ 2147483647 w 1555"/>
              <a:gd name="T45" fmla="*/ 2147483647 h 481"/>
              <a:gd name="T46" fmla="*/ 2147483647 w 1555"/>
              <a:gd name="T47" fmla="*/ 2147483647 h 481"/>
              <a:gd name="T48" fmla="*/ 2147483647 w 1555"/>
              <a:gd name="T49" fmla="*/ 2147483647 h 481"/>
              <a:gd name="T50" fmla="*/ 2147483647 w 1555"/>
              <a:gd name="T51" fmla="*/ 2147483647 h 481"/>
              <a:gd name="T52" fmla="*/ 2147483647 w 1555"/>
              <a:gd name="T53" fmla="*/ 2147483647 h 481"/>
              <a:gd name="T54" fmla="*/ 2147483647 w 1555"/>
              <a:gd name="T55" fmla="*/ 2147483647 h 481"/>
              <a:gd name="T56" fmla="*/ 2147483647 w 1555"/>
              <a:gd name="T57" fmla="*/ 2147483647 h 481"/>
              <a:gd name="T58" fmla="*/ 2147483647 w 1555"/>
              <a:gd name="T59" fmla="*/ 2147483647 h 481"/>
              <a:gd name="T60" fmla="*/ 2147483647 w 1555"/>
              <a:gd name="T61" fmla="*/ 2147483647 h 481"/>
              <a:gd name="T62" fmla="*/ 2147483647 w 1555"/>
              <a:gd name="T63" fmla="*/ 2147483647 h 481"/>
              <a:gd name="T64" fmla="*/ 2147483647 w 1555"/>
              <a:gd name="T65" fmla="*/ 2147483647 h 481"/>
              <a:gd name="T66" fmla="*/ 2147483647 w 1555"/>
              <a:gd name="T67" fmla="*/ 2147483647 h 481"/>
              <a:gd name="T68" fmla="*/ 2147483647 w 1555"/>
              <a:gd name="T69" fmla="*/ 2147483647 h 481"/>
              <a:gd name="T70" fmla="*/ 2147483647 w 1555"/>
              <a:gd name="T71" fmla="*/ 2147483647 h 481"/>
              <a:gd name="T72" fmla="*/ 2147483647 w 1555"/>
              <a:gd name="T73" fmla="*/ 2147483647 h 481"/>
              <a:gd name="T74" fmla="*/ 2147483647 w 1555"/>
              <a:gd name="T75" fmla="*/ 2147483647 h 481"/>
              <a:gd name="T76" fmla="*/ 2147483647 w 1555"/>
              <a:gd name="T77" fmla="*/ 2147483647 h 481"/>
              <a:gd name="T78" fmla="*/ 2147483647 w 1555"/>
              <a:gd name="T79" fmla="*/ 2147483647 h 481"/>
              <a:gd name="T80" fmla="*/ 2147483647 w 1555"/>
              <a:gd name="T81" fmla="*/ 2147483647 h 481"/>
              <a:gd name="T82" fmla="*/ 2147483647 w 1555"/>
              <a:gd name="T83" fmla="*/ 2147483647 h 481"/>
              <a:gd name="T84" fmla="*/ 2147483647 w 1555"/>
              <a:gd name="T85" fmla="*/ 2147483647 h 481"/>
              <a:gd name="T86" fmla="*/ 2147483647 w 1555"/>
              <a:gd name="T87" fmla="*/ 2147483647 h 481"/>
              <a:gd name="T88" fmla="*/ 2147483647 w 1555"/>
              <a:gd name="T89" fmla="*/ 2147483647 h 481"/>
              <a:gd name="T90" fmla="*/ 2147483647 w 1555"/>
              <a:gd name="T91" fmla="*/ 2147483647 h 481"/>
              <a:gd name="T92" fmla="*/ 2147483647 w 1555"/>
              <a:gd name="T93" fmla="*/ 2147483647 h 481"/>
              <a:gd name="T94" fmla="*/ 2147483647 w 1555"/>
              <a:gd name="T95" fmla="*/ 2147483647 h 481"/>
              <a:gd name="T96" fmla="*/ 2147483647 w 1555"/>
              <a:gd name="T97" fmla="*/ 2147483647 h 481"/>
              <a:gd name="T98" fmla="*/ 2147483647 w 1555"/>
              <a:gd name="T99" fmla="*/ 2147483647 h 481"/>
              <a:gd name="T100" fmla="*/ 2147483647 w 1555"/>
              <a:gd name="T101" fmla="*/ 2147483647 h 481"/>
              <a:gd name="T102" fmla="*/ 2147483647 w 1555"/>
              <a:gd name="T103" fmla="*/ 2147483647 h 481"/>
              <a:gd name="T104" fmla="*/ 2147483647 w 1555"/>
              <a:gd name="T105" fmla="*/ 2147483647 h 481"/>
              <a:gd name="T106" fmla="*/ 2147483647 w 1555"/>
              <a:gd name="T107" fmla="*/ 2147483647 h 481"/>
              <a:gd name="T108" fmla="*/ 2147483647 w 1555"/>
              <a:gd name="T109" fmla="*/ 2147483647 h 481"/>
              <a:gd name="T110" fmla="*/ 2147483647 w 1555"/>
              <a:gd name="T111" fmla="*/ 2147483647 h 481"/>
              <a:gd name="T112" fmla="*/ 2147483647 w 1555"/>
              <a:gd name="T113" fmla="*/ 2147483647 h 481"/>
              <a:gd name="T114" fmla="*/ 2147483647 w 1555"/>
              <a:gd name="T115" fmla="*/ 2147483647 h 481"/>
              <a:gd name="T116" fmla="*/ 2147483647 w 1555"/>
              <a:gd name="T117" fmla="*/ 2147483647 h 481"/>
              <a:gd name="T118" fmla="*/ 0 w 1555"/>
              <a:gd name="T119" fmla="*/ 2147483647 h 481"/>
              <a:gd name="T120" fmla="*/ 0 w 1555"/>
              <a:gd name="T121" fmla="*/ 2147483647 h 48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55"/>
              <a:gd name="T184" fmla="*/ 0 h 481"/>
              <a:gd name="T185" fmla="*/ 1555 w 1555"/>
              <a:gd name="T186" fmla="*/ 481 h 48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55" h="481">
                <a:moveTo>
                  <a:pt x="0" y="11"/>
                </a:moveTo>
                <a:lnTo>
                  <a:pt x="34" y="8"/>
                </a:lnTo>
                <a:lnTo>
                  <a:pt x="131" y="3"/>
                </a:lnTo>
                <a:lnTo>
                  <a:pt x="298" y="0"/>
                </a:lnTo>
                <a:lnTo>
                  <a:pt x="531" y="11"/>
                </a:lnTo>
                <a:lnTo>
                  <a:pt x="792" y="24"/>
                </a:lnTo>
                <a:lnTo>
                  <a:pt x="1027" y="32"/>
                </a:lnTo>
                <a:lnTo>
                  <a:pt x="1210" y="40"/>
                </a:lnTo>
                <a:lnTo>
                  <a:pt x="1322" y="40"/>
                </a:lnTo>
                <a:lnTo>
                  <a:pt x="1393" y="40"/>
                </a:lnTo>
                <a:lnTo>
                  <a:pt x="1469" y="40"/>
                </a:lnTo>
                <a:lnTo>
                  <a:pt x="1529" y="40"/>
                </a:lnTo>
                <a:lnTo>
                  <a:pt x="1552" y="40"/>
                </a:lnTo>
                <a:lnTo>
                  <a:pt x="1555" y="481"/>
                </a:lnTo>
                <a:lnTo>
                  <a:pt x="1497" y="476"/>
                </a:lnTo>
                <a:lnTo>
                  <a:pt x="1362" y="473"/>
                </a:lnTo>
                <a:lnTo>
                  <a:pt x="1192" y="468"/>
                </a:lnTo>
                <a:lnTo>
                  <a:pt x="1032" y="471"/>
                </a:lnTo>
                <a:lnTo>
                  <a:pt x="881" y="471"/>
                </a:lnTo>
                <a:lnTo>
                  <a:pt x="719" y="468"/>
                </a:lnTo>
                <a:lnTo>
                  <a:pt x="570" y="463"/>
                </a:lnTo>
                <a:lnTo>
                  <a:pt x="465" y="458"/>
                </a:lnTo>
                <a:lnTo>
                  <a:pt x="350" y="455"/>
                </a:lnTo>
                <a:lnTo>
                  <a:pt x="199" y="450"/>
                </a:lnTo>
                <a:lnTo>
                  <a:pt x="60" y="445"/>
                </a:lnTo>
                <a:lnTo>
                  <a:pt x="3" y="445"/>
                </a:lnTo>
                <a:lnTo>
                  <a:pt x="3" y="400"/>
                </a:lnTo>
                <a:lnTo>
                  <a:pt x="37" y="403"/>
                </a:lnTo>
                <a:lnTo>
                  <a:pt x="118" y="408"/>
                </a:lnTo>
                <a:lnTo>
                  <a:pt x="222" y="408"/>
                </a:lnTo>
                <a:lnTo>
                  <a:pt x="332" y="408"/>
                </a:lnTo>
                <a:lnTo>
                  <a:pt x="489" y="408"/>
                </a:lnTo>
                <a:lnTo>
                  <a:pt x="716" y="416"/>
                </a:lnTo>
                <a:lnTo>
                  <a:pt x="946" y="424"/>
                </a:lnTo>
                <a:lnTo>
                  <a:pt x="1111" y="429"/>
                </a:lnTo>
                <a:lnTo>
                  <a:pt x="1236" y="426"/>
                </a:lnTo>
                <a:lnTo>
                  <a:pt x="1369" y="432"/>
                </a:lnTo>
                <a:lnTo>
                  <a:pt x="1474" y="432"/>
                </a:lnTo>
                <a:lnTo>
                  <a:pt x="1518" y="434"/>
                </a:lnTo>
                <a:lnTo>
                  <a:pt x="1516" y="416"/>
                </a:lnTo>
                <a:lnTo>
                  <a:pt x="1510" y="371"/>
                </a:lnTo>
                <a:lnTo>
                  <a:pt x="1508" y="317"/>
                </a:lnTo>
                <a:lnTo>
                  <a:pt x="1508" y="270"/>
                </a:lnTo>
                <a:lnTo>
                  <a:pt x="1508" y="220"/>
                </a:lnTo>
                <a:lnTo>
                  <a:pt x="1508" y="157"/>
                </a:lnTo>
                <a:lnTo>
                  <a:pt x="1510" y="102"/>
                </a:lnTo>
                <a:lnTo>
                  <a:pt x="1510" y="81"/>
                </a:lnTo>
                <a:lnTo>
                  <a:pt x="1458" y="79"/>
                </a:lnTo>
                <a:lnTo>
                  <a:pt x="1320" y="79"/>
                </a:lnTo>
                <a:lnTo>
                  <a:pt x="1124" y="76"/>
                </a:lnTo>
                <a:lnTo>
                  <a:pt x="896" y="74"/>
                </a:lnTo>
                <a:lnTo>
                  <a:pt x="674" y="66"/>
                </a:lnTo>
                <a:lnTo>
                  <a:pt x="484" y="55"/>
                </a:lnTo>
                <a:lnTo>
                  <a:pt x="337" y="47"/>
                </a:lnTo>
                <a:lnTo>
                  <a:pt x="251" y="42"/>
                </a:lnTo>
                <a:lnTo>
                  <a:pt x="186" y="45"/>
                </a:lnTo>
                <a:lnTo>
                  <a:pt x="115" y="47"/>
                </a:lnTo>
                <a:lnTo>
                  <a:pt x="52" y="55"/>
                </a:lnTo>
                <a:lnTo>
                  <a:pt x="29" y="58"/>
                </a:lnTo>
                <a:lnTo>
                  <a:pt x="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8" name="Freeform 45"/>
          <p:cNvSpPr>
            <a:spLocks/>
          </p:cNvSpPr>
          <p:nvPr/>
        </p:nvSpPr>
        <p:spPr bwMode="auto">
          <a:xfrm>
            <a:off x="1995488" y="6586538"/>
            <a:ext cx="2479675" cy="523875"/>
          </a:xfrm>
          <a:custGeom>
            <a:avLst/>
            <a:gdLst>
              <a:gd name="T0" fmla="*/ 2147483647 w 1197"/>
              <a:gd name="T1" fmla="*/ 2147483647 h 246"/>
              <a:gd name="T2" fmla="*/ 2147483647 w 1197"/>
              <a:gd name="T3" fmla="*/ 2147483647 h 246"/>
              <a:gd name="T4" fmla="*/ 2147483647 w 1197"/>
              <a:gd name="T5" fmla="*/ 2147483647 h 246"/>
              <a:gd name="T6" fmla="*/ 2147483647 w 1197"/>
              <a:gd name="T7" fmla="*/ 2147483647 h 246"/>
              <a:gd name="T8" fmla="*/ 2147483647 w 1197"/>
              <a:gd name="T9" fmla="*/ 2147483647 h 246"/>
              <a:gd name="T10" fmla="*/ 0 w 1197"/>
              <a:gd name="T11" fmla="*/ 2147483647 h 246"/>
              <a:gd name="T12" fmla="*/ 2147483647 w 1197"/>
              <a:gd name="T13" fmla="*/ 2147483647 h 246"/>
              <a:gd name="T14" fmla="*/ 2147483647 w 1197"/>
              <a:gd name="T15" fmla="*/ 2147483647 h 246"/>
              <a:gd name="T16" fmla="*/ 2147483647 w 1197"/>
              <a:gd name="T17" fmla="*/ 2147483647 h 246"/>
              <a:gd name="T18" fmla="*/ 2147483647 w 1197"/>
              <a:gd name="T19" fmla="*/ 2147483647 h 246"/>
              <a:gd name="T20" fmla="*/ 2147483647 w 1197"/>
              <a:gd name="T21" fmla="*/ 2147483647 h 246"/>
              <a:gd name="T22" fmla="*/ 2147483647 w 1197"/>
              <a:gd name="T23" fmla="*/ 2147483647 h 246"/>
              <a:gd name="T24" fmla="*/ 2147483647 w 1197"/>
              <a:gd name="T25" fmla="*/ 2147483647 h 246"/>
              <a:gd name="T26" fmla="*/ 2147483647 w 1197"/>
              <a:gd name="T27" fmla="*/ 2147483647 h 246"/>
              <a:gd name="T28" fmla="*/ 2147483647 w 1197"/>
              <a:gd name="T29" fmla="*/ 2147483647 h 246"/>
              <a:gd name="T30" fmla="*/ 2147483647 w 1197"/>
              <a:gd name="T31" fmla="*/ 2147483647 h 246"/>
              <a:gd name="T32" fmla="*/ 2147483647 w 1197"/>
              <a:gd name="T33" fmla="*/ 2147483647 h 246"/>
              <a:gd name="T34" fmla="*/ 2147483647 w 1197"/>
              <a:gd name="T35" fmla="*/ 2147483647 h 246"/>
              <a:gd name="T36" fmla="*/ 2147483647 w 1197"/>
              <a:gd name="T37" fmla="*/ 2147483647 h 246"/>
              <a:gd name="T38" fmla="*/ 2147483647 w 1197"/>
              <a:gd name="T39" fmla="*/ 2147483647 h 246"/>
              <a:gd name="T40" fmla="*/ 2147483647 w 1197"/>
              <a:gd name="T41" fmla="*/ 2147483647 h 246"/>
              <a:gd name="T42" fmla="*/ 2147483647 w 1197"/>
              <a:gd name="T43" fmla="*/ 2147483647 h 246"/>
              <a:gd name="T44" fmla="*/ 2147483647 w 1197"/>
              <a:gd name="T45" fmla="*/ 2147483647 h 246"/>
              <a:gd name="T46" fmla="*/ 2147483647 w 1197"/>
              <a:gd name="T47" fmla="*/ 2147483647 h 246"/>
              <a:gd name="T48" fmla="*/ 2147483647 w 1197"/>
              <a:gd name="T49" fmla="*/ 2147483647 h 246"/>
              <a:gd name="T50" fmla="*/ 2147483647 w 1197"/>
              <a:gd name="T51" fmla="*/ 2147483647 h 246"/>
              <a:gd name="T52" fmla="*/ 2147483647 w 1197"/>
              <a:gd name="T53" fmla="*/ 2147483647 h 246"/>
              <a:gd name="T54" fmla="*/ 2147483647 w 1197"/>
              <a:gd name="T55" fmla="*/ 0 h 246"/>
              <a:gd name="T56" fmla="*/ 2147483647 w 1197"/>
              <a:gd name="T57" fmla="*/ 2147483647 h 246"/>
              <a:gd name="T58" fmla="*/ 2147483647 w 1197"/>
              <a:gd name="T59" fmla="*/ 2147483647 h 246"/>
              <a:gd name="T60" fmla="*/ 2147483647 w 1197"/>
              <a:gd name="T61" fmla="*/ 2147483647 h 246"/>
              <a:gd name="T62" fmla="*/ 2147483647 w 1197"/>
              <a:gd name="T63" fmla="*/ 2147483647 h 246"/>
              <a:gd name="T64" fmla="*/ 2147483647 w 1197"/>
              <a:gd name="T65" fmla="*/ 2147483647 h 246"/>
              <a:gd name="T66" fmla="*/ 2147483647 w 1197"/>
              <a:gd name="T67" fmla="*/ 2147483647 h 246"/>
              <a:gd name="T68" fmla="*/ 2147483647 w 1197"/>
              <a:gd name="T69" fmla="*/ 2147483647 h 246"/>
              <a:gd name="T70" fmla="*/ 2147483647 w 1197"/>
              <a:gd name="T71" fmla="*/ 2147483647 h 246"/>
              <a:gd name="T72" fmla="*/ 2147483647 w 1197"/>
              <a:gd name="T73" fmla="*/ 2147483647 h 246"/>
              <a:gd name="T74" fmla="*/ 2147483647 w 1197"/>
              <a:gd name="T75" fmla="*/ 2147483647 h 246"/>
              <a:gd name="T76" fmla="*/ 2147483647 w 1197"/>
              <a:gd name="T77" fmla="*/ 2147483647 h 246"/>
              <a:gd name="T78" fmla="*/ 2147483647 w 1197"/>
              <a:gd name="T79" fmla="*/ 2147483647 h 246"/>
              <a:gd name="T80" fmla="*/ 2147483647 w 1197"/>
              <a:gd name="T81" fmla="*/ 2147483647 h 246"/>
              <a:gd name="T82" fmla="*/ 2147483647 w 1197"/>
              <a:gd name="T83" fmla="*/ 2147483647 h 246"/>
              <a:gd name="T84" fmla="*/ 2147483647 w 1197"/>
              <a:gd name="T85" fmla="*/ 2147483647 h 246"/>
              <a:gd name="T86" fmla="*/ 2147483647 w 1197"/>
              <a:gd name="T87" fmla="*/ 2147483647 h 246"/>
              <a:gd name="T88" fmla="*/ 2147483647 w 1197"/>
              <a:gd name="T89" fmla="*/ 2147483647 h 246"/>
              <a:gd name="T90" fmla="*/ 2147483647 w 1197"/>
              <a:gd name="T91" fmla="*/ 2147483647 h 246"/>
              <a:gd name="T92" fmla="*/ 2147483647 w 1197"/>
              <a:gd name="T93" fmla="*/ 2147483647 h 246"/>
              <a:gd name="T94" fmla="*/ 2147483647 w 1197"/>
              <a:gd name="T95" fmla="*/ 2147483647 h 246"/>
              <a:gd name="T96" fmla="*/ 2147483647 w 1197"/>
              <a:gd name="T97" fmla="*/ 2147483647 h 246"/>
              <a:gd name="T98" fmla="*/ 2147483647 w 1197"/>
              <a:gd name="T99" fmla="*/ 2147483647 h 246"/>
              <a:gd name="T100" fmla="*/ 2147483647 w 1197"/>
              <a:gd name="T101" fmla="*/ 2147483647 h 2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97"/>
              <a:gd name="T154" fmla="*/ 0 h 246"/>
              <a:gd name="T155" fmla="*/ 1197 w 1197"/>
              <a:gd name="T156" fmla="*/ 246 h 24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97" h="246">
                <a:moveTo>
                  <a:pt x="212" y="157"/>
                </a:moveTo>
                <a:lnTo>
                  <a:pt x="230" y="222"/>
                </a:lnTo>
                <a:lnTo>
                  <a:pt x="196" y="233"/>
                </a:lnTo>
                <a:lnTo>
                  <a:pt x="123" y="246"/>
                </a:lnTo>
                <a:lnTo>
                  <a:pt x="42" y="235"/>
                </a:lnTo>
                <a:lnTo>
                  <a:pt x="0" y="175"/>
                </a:lnTo>
                <a:lnTo>
                  <a:pt x="11" y="92"/>
                </a:lnTo>
                <a:lnTo>
                  <a:pt x="73" y="42"/>
                </a:lnTo>
                <a:lnTo>
                  <a:pt x="183" y="26"/>
                </a:lnTo>
                <a:lnTo>
                  <a:pt x="340" y="52"/>
                </a:lnTo>
                <a:lnTo>
                  <a:pt x="518" y="100"/>
                </a:lnTo>
                <a:lnTo>
                  <a:pt x="693" y="144"/>
                </a:lnTo>
                <a:lnTo>
                  <a:pt x="857" y="173"/>
                </a:lnTo>
                <a:lnTo>
                  <a:pt x="1011" y="181"/>
                </a:lnTo>
                <a:lnTo>
                  <a:pt x="1116" y="157"/>
                </a:lnTo>
                <a:lnTo>
                  <a:pt x="1158" y="115"/>
                </a:lnTo>
                <a:lnTo>
                  <a:pt x="1155" y="71"/>
                </a:lnTo>
                <a:lnTo>
                  <a:pt x="1126" y="42"/>
                </a:lnTo>
                <a:lnTo>
                  <a:pt x="1090" y="39"/>
                </a:lnTo>
                <a:lnTo>
                  <a:pt x="1066" y="50"/>
                </a:lnTo>
                <a:lnTo>
                  <a:pt x="1048" y="66"/>
                </a:lnTo>
                <a:lnTo>
                  <a:pt x="1043" y="73"/>
                </a:lnTo>
                <a:lnTo>
                  <a:pt x="1038" y="71"/>
                </a:lnTo>
                <a:lnTo>
                  <a:pt x="1032" y="60"/>
                </a:lnTo>
                <a:lnTo>
                  <a:pt x="1027" y="45"/>
                </a:lnTo>
                <a:lnTo>
                  <a:pt x="1030" y="32"/>
                </a:lnTo>
                <a:lnTo>
                  <a:pt x="1056" y="8"/>
                </a:lnTo>
                <a:lnTo>
                  <a:pt x="1116" y="0"/>
                </a:lnTo>
                <a:lnTo>
                  <a:pt x="1171" y="16"/>
                </a:lnTo>
                <a:lnTo>
                  <a:pt x="1197" y="81"/>
                </a:lnTo>
                <a:lnTo>
                  <a:pt x="1171" y="160"/>
                </a:lnTo>
                <a:lnTo>
                  <a:pt x="1103" y="207"/>
                </a:lnTo>
                <a:lnTo>
                  <a:pt x="998" y="222"/>
                </a:lnTo>
                <a:lnTo>
                  <a:pt x="873" y="212"/>
                </a:lnTo>
                <a:lnTo>
                  <a:pt x="727" y="186"/>
                </a:lnTo>
                <a:lnTo>
                  <a:pt x="570" y="154"/>
                </a:lnTo>
                <a:lnTo>
                  <a:pt x="431" y="123"/>
                </a:lnTo>
                <a:lnTo>
                  <a:pt x="337" y="92"/>
                </a:lnTo>
                <a:lnTo>
                  <a:pt x="254" y="73"/>
                </a:lnTo>
                <a:lnTo>
                  <a:pt x="157" y="79"/>
                </a:lnTo>
                <a:lnTo>
                  <a:pt x="79" y="105"/>
                </a:lnTo>
                <a:lnTo>
                  <a:pt x="50" y="152"/>
                </a:lnTo>
                <a:lnTo>
                  <a:pt x="60" y="194"/>
                </a:lnTo>
                <a:lnTo>
                  <a:pt x="81" y="207"/>
                </a:lnTo>
                <a:lnTo>
                  <a:pt x="107" y="207"/>
                </a:lnTo>
                <a:lnTo>
                  <a:pt x="136" y="199"/>
                </a:lnTo>
                <a:lnTo>
                  <a:pt x="162" y="186"/>
                </a:lnTo>
                <a:lnTo>
                  <a:pt x="186" y="170"/>
                </a:lnTo>
                <a:lnTo>
                  <a:pt x="204" y="157"/>
                </a:lnTo>
                <a:lnTo>
                  <a:pt x="212" y="1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9" name="Freeform 46"/>
          <p:cNvSpPr>
            <a:spLocks/>
          </p:cNvSpPr>
          <p:nvPr/>
        </p:nvSpPr>
        <p:spPr bwMode="auto">
          <a:xfrm>
            <a:off x="1682750" y="7510463"/>
            <a:ext cx="3278188" cy="1541462"/>
          </a:xfrm>
          <a:custGeom>
            <a:avLst/>
            <a:gdLst>
              <a:gd name="T0" fmla="*/ 0 w 1583"/>
              <a:gd name="T1" fmla="*/ 2147483647 h 724"/>
              <a:gd name="T2" fmla="*/ 2147483647 w 1583"/>
              <a:gd name="T3" fmla="*/ 2147483647 h 724"/>
              <a:gd name="T4" fmla="*/ 2147483647 w 1583"/>
              <a:gd name="T5" fmla="*/ 0 h 724"/>
              <a:gd name="T6" fmla="*/ 2147483647 w 1583"/>
              <a:gd name="T7" fmla="*/ 2147483647 h 724"/>
              <a:gd name="T8" fmla="*/ 2147483647 w 1583"/>
              <a:gd name="T9" fmla="*/ 2147483647 h 724"/>
              <a:gd name="T10" fmla="*/ 2147483647 w 1583"/>
              <a:gd name="T11" fmla="*/ 2147483647 h 724"/>
              <a:gd name="T12" fmla="*/ 2147483647 w 1583"/>
              <a:gd name="T13" fmla="*/ 2147483647 h 724"/>
              <a:gd name="T14" fmla="*/ 2147483647 w 1583"/>
              <a:gd name="T15" fmla="*/ 2147483647 h 724"/>
              <a:gd name="T16" fmla="*/ 2147483647 w 1583"/>
              <a:gd name="T17" fmla="*/ 2147483647 h 724"/>
              <a:gd name="T18" fmla="*/ 2147483647 w 1583"/>
              <a:gd name="T19" fmla="*/ 2147483647 h 724"/>
              <a:gd name="T20" fmla="*/ 2147483647 w 1583"/>
              <a:gd name="T21" fmla="*/ 2147483647 h 724"/>
              <a:gd name="T22" fmla="*/ 2147483647 w 1583"/>
              <a:gd name="T23" fmla="*/ 2147483647 h 724"/>
              <a:gd name="T24" fmla="*/ 2147483647 w 1583"/>
              <a:gd name="T25" fmla="*/ 2147483647 h 724"/>
              <a:gd name="T26" fmla="*/ 2147483647 w 1583"/>
              <a:gd name="T27" fmla="*/ 2147483647 h 724"/>
              <a:gd name="T28" fmla="*/ 2147483647 w 1583"/>
              <a:gd name="T29" fmla="*/ 2147483647 h 724"/>
              <a:gd name="T30" fmla="*/ 2147483647 w 1583"/>
              <a:gd name="T31" fmla="*/ 2147483647 h 724"/>
              <a:gd name="T32" fmla="*/ 2147483647 w 1583"/>
              <a:gd name="T33" fmla="*/ 2147483647 h 724"/>
              <a:gd name="T34" fmla="*/ 2147483647 w 1583"/>
              <a:gd name="T35" fmla="*/ 2147483647 h 724"/>
              <a:gd name="T36" fmla="*/ 2147483647 w 1583"/>
              <a:gd name="T37" fmla="*/ 2147483647 h 724"/>
              <a:gd name="T38" fmla="*/ 2147483647 w 1583"/>
              <a:gd name="T39" fmla="*/ 2147483647 h 724"/>
              <a:gd name="T40" fmla="*/ 2147483647 w 1583"/>
              <a:gd name="T41" fmla="*/ 2147483647 h 724"/>
              <a:gd name="T42" fmla="*/ 2147483647 w 1583"/>
              <a:gd name="T43" fmla="*/ 2147483647 h 724"/>
              <a:gd name="T44" fmla="*/ 2147483647 w 1583"/>
              <a:gd name="T45" fmla="*/ 2147483647 h 724"/>
              <a:gd name="T46" fmla="*/ 2147483647 w 1583"/>
              <a:gd name="T47" fmla="*/ 2147483647 h 724"/>
              <a:gd name="T48" fmla="*/ 2147483647 w 1583"/>
              <a:gd name="T49" fmla="*/ 2147483647 h 724"/>
              <a:gd name="T50" fmla="*/ 2147483647 w 1583"/>
              <a:gd name="T51" fmla="*/ 2147483647 h 724"/>
              <a:gd name="T52" fmla="*/ 2147483647 w 1583"/>
              <a:gd name="T53" fmla="*/ 2147483647 h 724"/>
              <a:gd name="T54" fmla="*/ 2147483647 w 1583"/>
              <a:gd name="T55" fmla="*/ 2147483647 h 724"/>
              <a:gd name="T56" fmla="*/ 2147483647 w 1583"/>
              <a:gd name="T57" fmla="*/ 2147483647 h 724"/>
              <a:gd name="T58" fmla="*/ 2147483647 w 1583"/>
              <a:gd name="T59" fmla="*/ 2147483647 h 724"/>
              <a:gd name="T60" fmla="*/ 2147483647 w 1583"/>
              <a:gd name="T61" fmla="*/ 2147483647 h 724"/>
              <a:gd name="T62" fmla="*/ 2147483647 w 1583"/>
              <a:gd name="T63" fmla="*/ 2147483647 h 724"/>
              <a:gd name="T64" fmla="*/ 2147483647 w 1583"/>
              <a:gd name="T65" fmla="*/ 2147483647 h 724"/>
              <a:gd name="T66" fmla="*/ 2147483647 w 1583"/>
              <a:gd name="T67" fmla="*/ 2147483647 h 724"/>
              <a:gd name="T68" fmla="*/ 2147483647 w 1583"/>
              <a:gd name="T69" fmla="*/ 2147483647 h 724"/>
              <a:gd name="T70" fmla="*/ 2147483647 w 1583"/>
              <a:gd name="T71" fmla="*/ 2147483647 h 724"/>
              <a:gd name="T72" fmla="*/ 2147483647 w 1583"/>
              <a:gd name="T73" fmla="*/ 2147483647 h 724"/>
              <a:gd name="T74" fmla="*/ 2147483647 w 1583"/>
              <a:gd name="T75" fmla="*/ 2147483647 h 724"/>
              <a:gd name="T76" fmla="*/ 2147483647 w 1583"/>
              <a:gd name="T77" fmla="*/ 2147483647 h 724"/>
              <a:gd name="T78" fmla="*/ 2147483647 w 1583"/>
              <a:gd name="T79" fmla="*/ 2147483647 h 724"/>
              <a:gd name="T80" fmla="*/ 2147483647 w 1583"/>
              <a:gd name="T81" fmla="*/ 2147483647 h 724"/>
              <a:gd name="T82" fmla="*/ 2147483647 w 1583"/>
              <a:gd name="T83" fmla="*/ 2147483647 h 724"/>
              <a:gd name="T84" fmla="*/ 2147483647 w 1583"/>
              <a:gd name="T85" fmla="*/ 2147483647 h 724"/>
              <a:gd name="T86" fmla="*/ 2147483647 w 1583"/>
              <a:gd name="T87" fmla="*/ 2147483647 h 724"/>
              <a:gd name="T88" fmla="*/ 2147483647 w 1583"/>
              <a:gd name="T89" fmla="*/ 2147483647 h 724"/>
              <a:gd name="T90" fmla="*/ 2147483647 w 1583"/>
              <a:gd name="T91" fmla="*/ 2147483647 h 724"/>
              <a:gd name="T92" fmla="*/ 2147483647 w 1583"/>
              <a:gd name="T93" fmla="*/ 2147483647 h 724"/>
              <a:gd name="T94" fmla="*/ 2147483647 w 1583"/>
              <a:gd name="T95" fmla="*/ 2147483647 h 724"/>
              <a:gd name="T96" fmla="*/ 2147483647 w 1583"/>
              <a:gd name="T97" fmla="*/ 2147483647 h 724"/>
              <a:gd name="T98" fmla="*/ 2147483647 w 1583"/>
              <a:gd name="T99" fmla="*/ 2147483647 h 724"/>
              <a:gd name="T100" fmla="*/ 2147483647 w 1583"/>
              <a:gd name="T101" fmla="*/ 2147483647 h 724"/>
              <a:gd name="T102" fmla="*/ 2147483647 w 1583"/>
              <a:gd name="T103" fmla="*/ 2147483647 h 724"/>
              <a:gd name="T104" fmla="*/ 2147483647 w 1583"/>
              <a:gd name="T105" fmla="*/ 2147483647 h 724"/>
              <a:gd name="T106" fmla="*/ 2147483647 w 1583"/>
              <a:gd name="T107" fmla="*/ 2147483647 h 724"/>
              <a:gd name="T108" fmla="*/ 2147483647 w 1583"/>
              <a:gd name="T109" fmla="*/ 2147483647 h 724"/>
              <a:gd name="T110" fmla="*/ 2147483647 w 1583"/>
              <a:gd name="T111" fmla="*/ 2147483647 h 724"/>
              <a:gd name="T112" fmla="*/ 2147483647 w 1583"/>
              <a:gd name="T113" fmla="*/ 2147483647 h 724"/>
              <a:gd name="T114" fmla="*/ 2147483647 w 1583"/>
              <a:gd name="T115" fmla="*/ 2147483647 h 724"/>
              <a:gd name="T116" fmla="*/ 2147483647 w 1583"/>
              <a:gd name="T117" fmla="*/ 2147483647 h 724"/>
              <a:gd name="T118" fmla="*/ 0 w 1583"/>
              <a:gd name="T119" fmla="*/ 2147483647 h 724"/>
              <a:gd name="T120" fmla="*/ 0 w 1583"/>
              <a:gd name="T121" fmla="*/ 2147483647 h 7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83"/>
              <a:gd name="T184" fmla="*/ 0 h 724"/>
              <a:gd name="T185" fmla="*/ 1583 w 1583"/>
              <a:gd name="T186" fmla="*/ 724 h 72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83" h="724">
                <a:moveTo>
                  <a:pt x="0" y="5"/>
                </a:moveTo>
                <a:lnTo>
                  <a:pt x="34" y="3"/>
                </a:lnTo>
                <a:lnTo>
                  <a:pt x="141" y="0"/>
                </a:lnTo>
                <a:lnTo>
                  <a:pt x="316" y="3"/>
                </a:lnTo>
                <a:lnTo>
                  <a:pt x="554" y="16"/>
                </a:lnTo>
                <a:lnTo>
                  <a:pt x="812" y="26"/>
                </a:lnTo>
                <a:lnTo>
                  <a:pt x="1037" y="31"/>
                </a:lnTo>
                <a:lnTo>
                  <a:pt x="1212" y="34"/>
                </a:lnTo>
                <a:lnTo>
                  <a:pt x="1317" y="34"/>
                </a:lnTo>
                <a:lnTo>
                  <a:pt x="1390" y="34"/>
                </a:lnTo>
                <a:lnTo>
                  <a:pt x="1466" y="34"/>
                </a:lnTo>
                <a:lnTo>
                  <a:pt x="1526" y="34"/>
                </a:lnTo>
                <a:lnTo>
                  <a:pt x="1549" y="34"/>
                </a:lnTo>
                <a:lnTo>
                  <a:pt x="1583" y="724"/>
                </a:lnTo>
                <a:lnTo>
                  <a:pt x="1526" y="721"/>
                </a:lnTo>
                <a:lnTo>
                  <a:pt x="1390" y="718"/>
                </a:lnTo>
                <a:lnTo>
                  <a:pt x="1217" y="713"/>
                </a:lnTo>
                <a:lnTo>
                  <a:pt x="1061" y="716"/>
                </a:lnTo>
                <a:lnTo>
                  <a:pt x="906" y="716"/>
                </a:lnTo>
                <a:lnTo>
                  <a:pt x="744" y="713"/>
                </a:lnTo>
                <a:lnTo>
                  <a:pt x="598" y="708"/>
                </a:lnTo>
                <a:lnTo>
                  <a:pt x="494" y="703"/>
                </a:lnTo>
                <a:lnTo>
                  <a:pt x="379" y="700"/>
                </a:lnTo>
                <a:lnTo>
                  <a:pt x="224" y="695"/>
                </a:lnTo>
                <a:lnTo>
                  <a:pt x="89" y="690"/>
                </a:lnTo>
                <a:lnTo>
                  <a:pt x="31" y="690"/>
                </a:lnTo>
                <a:lnTo>
                  <a:pt x="31" y="643"/>
                </a:lnTo>
                <a:lnTo>
                  <a:pt x="62" y="645"/>
                </a:lnTo>
                <a:lnTo>
                  <a:pt x="146" y="650"/>
                </a:lnTo>
                <a:lnTo>
                  <a:pt x="251" y="656"/>
                </a:lnTo>
                <a:lnTo>
                  <a:pt x="360" y="653"/>
                </a:lnTo>
                <a:lnTo>
                  <a:pt x="517" y="650"/>
                </a:lnTo>
                <a:lnTo>
                  <a:pt x="744" y="661"/>
                </a:lnTo>
                <a:lnTo>
                  <a:pt x="972" y="669"/>
                </a:lnTo>
                <a:lnTo>
                  <a:pt x="1136" y="674"/>
                </a:lnTo>
                <a:lnTo>
                  <a:pt x="1262" y="674"/>
                </a:lnTo>
                <a:lnTo>
                  <a:pt x="1395" y="677"/>
                </a:lnTo>
                <a:lnTo>
                  <a:pt x="1502" y="677"/>
                </a:lnTo>
                <a:lnTo>
                  <a:pt x="1547" y="679"/>
                </a:lnTo>
                <a:lnTo>
                  <a:pt x="1544" y="661"/>
                </a:lnTo>
                <a:lnTo>
                  <a:pt x="1541" y="616"/>
                </a:lnTo>
                <a:lnTo>
                  <a:pt x="1536" y="564"/>
                </a:lnTo>
                <a:lnTo>
                  <a:pt x="1536" y="517"/>
                </a:lnTo>
                <a:lnTo>
                  <a:pt x="1531" y="426"/>
                </a:lnTo>
                <a:lnTo>
                  <a:pt x="1520" y="274"/>
                </a:lnTo>
                <a:lnTo>
                  <a:pt x="1513" y="136"/>
                </a:lnTo>
                <a:lnTo>
                  <a:pt x="1507" y="73"/>
                </a:lnTo>
                <a:lnTo>
                  <a:pt x="1455" y="73"/>
                </a:lnTo>
                <a:lnTo>
                  <a:pt x="1317" y="70"/>
                </a:lnTo>
                <a:lnTo>
                  <a:pt x="1121" y="68"/>
                </a:lnTo>
                <a:lnTo>
                  <a:pt x="896" y="65"/>
                </a:lnTo>
                <a:lnTo>
                  <a:pt x="674" y="60"/>
                </a:lnTo>
                <a:lnTo>
                  <a:pt x="483" y="55"/>
                </a:lnTo>
                <a:lnTo>
                  <a:pt x="339" y="52"/>
                </a:lnTo>
                <a:lnTo>
                  <a:pt x="253" y="50"/>
                </a:lnTo>
                <a:lnTo>
                  <a:pt x="188" y="50"/>
                </a:lnTo>
                <a:lnTo>
                  <a:pt x="115" y="50"/>
                </a:lnTo>
                <a:lnTo>
                  <a:pt x="52" y="50"/>
                </a:lnTo>
                <a:lnTo>
                  <a:pt x="29" y="50"/>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0" name="Freeform 47"/>
          <p:cNvSpPr>
            <a:spLocks/>
          </p:cNvSpPr>
          <p:nvPr/>
        </p:nvSpPr>
        <p:spPr bwMode="auto">
          <a:xfrm>
            <a:off x="1682750" y="7521575"/>
            <a:ext cx="141288" cy="1458913"/>
          </a:xfrm>
          <a:custGeom>
            <a:avLst/>
            <a:gdLst>
              <a:gd name="T0" fmla="*/ 0 w 68"/>
              <a:gd name="T1" fmla="*/ 0 h 685"/>
              <a:gd name="T2" fmla="*/ 2147483647 w 68"/>
              <a:gd name="T3" fmla="*/ 2147483647 h 685"/>
              <a:gd name="T4" fmla="*/ 2147483647 w 68"/>
              <a:gd name="T5" fmla="*/ 2147483647 h 685"/>
              <a:gd name="T6" fmla="*/ 2147483647 w 68"/>
              <a:gd name="T7" fmla="*/ 2147483647 h 685"/>
              <a:gd name="T8" fmla="*/ 2147483647 w 68"/>
              <a:gd name="T9" fmla="*/ 2147483647 h 685"/>
              <a:gd name="T10" fmla="*/ 2147483647 w 68"/>
              <a:gd name="T11" fmla="*/ 2147483647 h 685"/>
              <a:gd name="T12" fmla="*/ 2147483647 w 68"/>
              <a:gd name="T13" fmla="*/ 2147483647 h 685"/>
              <a:gd name="T14" fmla="*/ 2147483647 w 68"/>
              <a:gd name="T15" fmla="*/ 2147483647 h 685"/>
              <a:gd name="T16" fmla="*/ 2147483647 w 68"/>
              <a:gd name="T17" fmla="*/ 2147483647 h 685"/>
              <a:gd name="T18" fmla="*/ 2147483647 w 68"/>
              <a:gd name="T19" fmla="*/ 2147483647 h 685"/>
              <a:gd name="T20" fmla="*/ 2147483647 w 68"/>
              <a:gd name="T21" fmla="*/ 2147483647 h 685"/>
              <a:gd name="T22" fmla="*/ 2147483647 w 68"/>
              <a:gd name="T23" fmla="*/ 2147483647 h 685"/>
              <a:gd name="T24" fmla="*/ 2147483647 w 68"/>
              <a:gd name="T25" fmla="*/ 2147483647 h 685"/>
              <a:gd name="T26" fmla="*/ 2147483647 w 68"/>
              <a:gd name="T27" fmla="*/ 2147483647 h 685"/>
              <a:gd name="T28" fmla="*/ 2147483647 w 68"/>
              <a:gd name="T29" fmla="*/ 2147483647 h 685"/>
              <a:gd name="T30" fmla="*/ 2147483647 w 68"/>
              <a:gd name="T31" fmla="*/ 2147483647 h 685"/>
              <a:gd name="T32" fmla="*/ 2147483647 w 68"/>
              <a:gd name="T33" fmla="*/ 2147483647 h 685"/>
              <a:gd name="T34" fmla="*/ 2147483647 w 68"/>
              <a:gd name="T35" fmla="*/ 2147483647 h 685"/>
              <a:gd name="T36" fmla="*/ 2147483647 w 68"/>
              <a:gd name="T37" fmla="*/ 2147483647 h 685"/>
              <a:gd name="T38" fmla="*/ 2147483647 w 68"/>
              <a:gd name="T39" fmla="*/ 2147483647 h 685"/>
              <a:gd name="T40" fmla="*/ 2147483647 w 68"/>
              <a:gd name="T41" fmla="*/ 2147483647 h 685"/>
              <a:gd name="T42" fmla="*/ 2147483647 w 68"/>
              <a:gd name="T43" fmla="*/ 2147483647 h 685"/>
              <a:gd name="T44" fmla="*/ 0 w 68"/>
              <a:gd name="T45" fmla="*/ 0 h 685"/>
              <a:gd name="T46" fmla="*/ 0 w 68"/>
              <a:gd name="T47" fmla="*/ 0 h 68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8"/>
              <a:gd name="T73" fmla="*/ 0 h 685"/>
              <a:gd name="T74" fmla="*/ 68 w 68"/>
              <a:gd name="T75" fmla="*/ 685 h 68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8" h="685">
                <a:moveTo>
                  <a:pt x="0" y="0"/>
                </a:moveTo>
                <a:lnTo>
                  <a:pt x="2" y="39"/>
                </a:lnTo>
                <a:lnTo>
                  <a:pt x="8" y="136"/>
                </a:lnTo>
                <a:lnTo>
                  <a:pt x="13" y="246"/>
                </a:lnTo>
                <a:lnTo>
                  <a:pt x="18" y="337"/>
                </a:lnTo>
                <a:lnTo>
                  <a:pt x="21" y="426"/>
                </a:lnTo>
                <a:lnTo>
                  <a:pt x="26" y="544"/>
                </a:lnTo>
                <a:lnTo>
                  <a:pt x="29" y="640"/>
                </a:lnTo>
                <a:lnTo>
                  <a:pt x="31" y="685"/>
                </a:lnTo>
                <a:lnTo>
                  <a:pt x="68" y="685"/>
                </a:lnTo>
                <a:lnTo>
                  <a:pt x="68" y="656"/>
                </a:lnTo>
                <a:lnTo>
                  <a:pt x="68" y="588"/>
                </a:lnTo>
                <a:lnTo>
                  <a:pt x="65" y="502"/>
                </a:lnTo>
                <a:lnTo>
                  <a:pt x="60" y="423"/>
                </a:lnTo>
                <a:lnTo>
                  <a:pt x="52" y="353"/>
                </a:lnTo>
                <a:lnTo>
                  <a:pt x="47" y="285"/>
                </a:lnTo>
                <a:lnTo>
                  <a:pt x="47" y="225"/>
                </a:lnTo>
                <a:lnTo>
                  <a:pt x="47" y="180"/>
                </a:lnTo>
                <a:lnTo>
                  <a:pt x="47" y="136"/>
                </a:lnTo>
                <a:lnTo>
                  <a:pt x="47" y="84"/>
                </a:lnTo>
                <a:lnTo>
                  <a:pt x="47" y="37"/>
                </a:lnTo>
                <a:lnTo>
                  <a:pt x="49" y="1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1" name="Freeform 48"/>
          <p:cNvSpPr>
            <a:spLocks/>
          </p:cNvSpPr>
          <p:nvPr/>
        </p:nvSpPr>
        <p:spPr bwMode="auto">
          <a:xfrm>
            <a:off x="1763713" y="8694738"/>
            <a:ext cx="3149600" cy="168275"/>
          </a:xfrm>
          <a:custGeom>
            <a:avLst/>
            <a:gdLst>
              <a:gd name="T0" fmla="*/ 0 w 1521"/>
              <a:gd name="T1" fmla="*/ 2147483647 h 79"/>
              <a:gd name="T2" fmla="*/ 2147483647 w 1521"/>
              <a:gd name="T3" fmla="*/ 2147483647 h 79"/>
              <a:gd name="T4" fmla="*/ 2147483647 w 1521"/>
              <a:gd name="T5" fmla="*/ 2147483647 h 79"/>
              <a:gd name="T6" fmla="*/ 2147483647 w 1521"/>
              <a:gd name="T7" fmla="*/ 2147483647 h 79"/>
              <a:gd name="T8" fmla="*/ 2147483647 w 1521"/>
              <a:gd name="T9" fmla="*/ 2147483647 h 79"/>
              <a:gd name="T10" fmla="*/ 2147483647 w 1521"/>
              <a:gd name="T11" fmla="*/ 2147483647 h 79"/>
              <a:gd name="T12" fmla="*/ 2147483647 w 1521"/>
              <a:gd name="T13" fmla="*/ 2147483647 h 79"/>
              <a:gd name="T14" fmla="*/ 2147483647 w 1521"/>
              <a:gd name="T15" fmla="*/ 2147483647 h 79"/>
              <a:gd name="T16" fmla="*/ 2147483647 w 1521"/>
              <a:gd name="T17" fmla="*/ 2147483647 h 79"/>
              <a:gd name="T18" fmla="*/ 2147483647 w 1521"/>
              <a:gd name="T19" fmla="*/ 2147483647 h 79"/>
              <a:gd name="T20" fmla="*/ 2147483647 w 1521"/>
              <a:gd name="T21" fmla="*/ 2147483647 h 79"/>
              <a:gd name="T22" fmla="*/ 2147483647 w 1521"/>
              <a:gd name="T23" fmla="*/ 2147483647 h 79"/>
              <a:gd name="T24" fmla="*/ 2147483647 w 1521"/>
              <a:gd name="T25" fmla="*/ 2147483647 h 79"/>
              <a:gd name="T26" fmla="*/ 2147483647 w 1521"/>
              <a:gd name="T27" fmla="*/ 2147483647 h 79"/>
              <a:gd name="T28" fmla="*/ 2147483647 w 1521"/>
              <a:gd name="T29" fmla="*/ 2147483647 h 79"/>
              <a:gd name="T30" fmla="*/ 2147483647 w 1521"/>
              <a:gd name="T31" fmla="*/ 2147483647 h 79"/>
              <a:gd name="T32" fmla="*/ 2147483647 w 1521"/>
              <a:gd name="T33" fmla="*/ 2147483647 h 79"/>
              <a:gd name="T34" fmla="*/ 2147483647 w 1521"/>
              <a:gd name="T35" fmla="*/ 2147483647 h 79"/>
              <a:gd name="T36" fmla="*/ 2147483647 w 1521"/>
              <a:gd name="T37" fmla="*/ 2147483647 h 79"/>
              <a:gd name="T38" fmla="*/ 2147483647 w 1521"/>
              <a:gd name="T39" fmla="*/ 2147483647 h 79"/>
              <a:gd name="T40" fmla="*/ 2147483647 w 1521"/>
              <a:gd name="T41" fmla="*/ 2147483647 h 79"/>
              <a:gd name="T42" fmla="*/ 2147483647 w 1521"/>
              <a:gd name="T43" fmla="*/ 2147483647 h 79"/>
              <a:gd name="T44" fmla="*/ 2147483647 w 1521"/>
              <a:gd name="T45" fmla="*/ 2147483647 h 79"/>
              <a:gd name="T46" fmla="*/ 2147483647 w 1521"/>
              <a:gd name="T47" fmla="*/ 2147483647 h 79"/>
              <a:gd name="T48" fmla="*/ 2147483647 w 1521"/>
              <a:gd name="T49" fmla="*/ 2147483647 h 79"/>
              <a:gd name="T50" fmla="*/ 2147483647 w 1521"/>
              <a:gd name="T51" fmla="*/ 2147483647 h 79"/>
              <a:gd name="T52" fmla="*/ 2147483647 w 1521"/>
              <a:gd name="T53" fmla="*/ 2147483647 h 79"/>
              <a:gd name="T54" fmla="*/ 2147483647 w 1521"/>
              <a:gd name="T55" fmla="*/ 2147483647 h 79"/>
              <a:gd name="T56" fmla="*/ 2147483647 w 1521"/>
              <a:gd name="T57" fmla="*/ 2147483647 h 79"/>
              <a:gd name="T58" fmla="*/ 2147483647 w 1521"/>
              <a:gd name="T59" fmla="*/ 2147483647 h 79"/>
              <a:gd name="T60" fmla="*/ 2147483647 w 1521"/>
              <a:gd name="T61" fmla="*/ 2147483647 h 79"/>
              <a:gd name="T62" fmla="*/ 2147483647 w 1521"/>
              <a:gd name="T63" fmla="*/ 2147483647 h 79"/>
              <a:gd name="T64" fmla="*/ 2147483647 w 1521"/>
              <a:gd name="T65" fmla="*/ 0 h 79"/>
              <a:gd name="T66" fmla="*/ 2147483647 w 1521"/>
              <a:gd name="T67" fmla="*/ 0 h 79"/>
              <a:gd name="T68" fmla="*/ 0 w 1521"/>
              <a:gd name="T69" fmla="*/ 2147483647 h 79"/>
              <a:gd name="T70" fmla="*/ 0 w 1521"/>
              <a:gd name="T71" fmla="*/ 2147483647 h 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21"/>
              <a:gd name="T109" fmla="*/ 0 h 79"/>
              <a:gd name="T110" fmla="*/ 1521 w 1521"/>
              <a:gd name="T111" fmla="*/ 79 h 7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21" h="79">
                <a:moveTo>
                  <a:pt x="0" y="47"/>
                </a:moveTo>
                <a:lnTo>
                  <a:pt x="70" y="47"/>
                </a:lnTo>
                <a:lnTo>
                  <a:pt x="232" y="45"/>
                </a:lnTo>
                <a:lnTo>
                  <a:pt x="418" y="45"/>
                </a:lnTo>
                <a:lnTo>
                  <a:pt x="556" y="47"/>
                </a:lnTo>
                <a:lnTo>
                  <a:pt x="679" y="50"/>
                </a:lnTo>
                <a:lnTo>
                  <a:pt x="839" y="55"/>
                </a:lnTo>
                <a:lnTo>
                  <a:pt x="995" y="58"/>
                </a:lnTo>
                <a:lnTo>
                  <a:pt x="1116" y="66"/>
                </a:lnTo>
                <a:lnTo>
                  <a:pt x="1207" y="71"/>
                </a:lnTo>
                <a:lnTo>
                  <a:pt x="1304" y="76"/>
                </a:lnTo>
                <a:lnTo>
                  <a:pt x="1387" y="79"/>
                </a:lnTo>
                <a:lnTo>
                  <a:pt x="1440" y="76"/>
                </a:lnTo>
                <a:lnTo>
                  <a:pt x="1466" y="71"/>
                </a:lnTo>
                <a:lnTo>
                  <a:pt x="1495" y="71"/>
                </a:lnTo>
                <a:lnTo>
                  <a:pt x="1513" y="66"/>
                </a:lnTo>
                <a:lnTo>
                  <a:pt x="1521" y="66"/>
                </a:lnTo>
                <a:lnTo>
                  <a:pt x="1521" y="32"/>
                </a:lnTo>
                <a:lnTo>
                  <a:pt x="1489" y="32"/>
                </a:lnTo>
                <a:lnTo>
                  <a:pt x="1414" y="34"/>
                </a:lnTo>
                <a:lnTo>
                  <a:pt x="1322" y="37"/>
                </a:lnTo>
                <a:lnTo>
                  <a:pt x="1238" y="34"/>
                </a:lnTo>
                <a:lnTo>
                  <a:pt x="1137" y="29"/>
                </a:lnTo>
                <a:lnTo>
                  <a:pt x="1001" y="26"/>
                </a:lnTo>
                <a:lnTo>
                  <a:pt x="870" y="21"/>
                </a:lnTo>
                <a:lnTo>
                  <a:pt x="786" y="21"/>
                </a:lnTo>
                <a:lnTo>
                  <a:pt x="711" y="19"/>
                </a:lnTo>
                <a:lnTo>
                  <a:pt x="601" y="21"/>
                </a:lnTo>
                <a:lnTo>
                  <a:pt x="494" y="21"/>
                </a:lnTo>
                <a:lnTo>
                  <a:pt x="423" y="21"/>
                </a:lnTo>
                <a:lnTo>
                  <a:pt x="332" y="16"/>
                </a:lnTo>
                <a:lnTo>
                  <a:pt x="193" y="8"/>
                </a:lnTo>
                <a:lnTo>
                  <a:pt x="63" y="0"/>
                </a:lnTo>
                <a:lnTo>
                  <a:pt x="8" y="0"/>
                </a:lnTo>
                <a:lnTo>
                  <a:pt x="0"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2" name="Freeform 49"/>
          <p:cNvSpPr>
            <a:spLocks/>
          </p:cNvSpPr>
          <p:nvPr/>
        </p:nvSpPr>
        <p:spPr bwMode="auto">
          <a:xfrm>
            <a:off x="1905000" y="7716838"/>
            <a:ext cx="2841625" cy="1104900"/>
          </a:xfrm>
          <a:custGeom>
            <a:avLst/>
            <a:gdLst>
              <a:gd name="T0" fmla="*/ 2147483647 w 1372"/>
              <a:gd name="T1" fmla="*/ 2147483647 h 519"/>
              <a:gd name="T2" fmla="*/ 2147483647 w 1372"/>
              <a:gd name="T3" fmla="*/ 2147483647 h 519"/>
              <a:gd name="T4" fmla="*/ 2147483647 w 1372"/>
              <a:gd name="T5" fmla="*/ 2147483647 h 519"/>
              <a:gd name="T6" fmla="*/ 2147483647 w 1372"/>
              <a:gd name="T7" fmla="*/ 2147483647 h 519"/>
              <a:gd name="T8" fmla="*/ 2147483647 w 1372"/>
              <a:gd name="T9" fmla="*/ 2147483647 h 519"/>
              <a:gd name="T10" fmla="*/ 2147483647 w 1372"/>
              <a:gd name="T11" fmla="*/ 2147483647 h 519"/>
              <a:gd name="T12" fmla="*/ 2147483647 w 1372"/>
              <a:gd name="T13" fmla="*/ 2147483647 h 519"/>
              <a:gd name="T14" fmla="*/ 2147483647 w 1372"/>
              <a:gd name="T15" fmla="*/ 2147483647 h 519"/>
              <a:gd name="T16" fmla="*/ 2147483647 w 1372"/>
              <a:gd name="T17" fmla="*/ 2147483647 h 519"/>
              <a:gd name="T18" fmla="*/ 2147483647 w 1372"/>
              <a:gd name="T19" fmla="*/ 2147483647 h 519"/>
              <a:gd name="T20" fmla="*/ 2147483647 w 1372"/>
              <a:gd name="T21" fmla="*/ 0 h 519"/>
              <a:gd name="T22" fmla="*/ 2147483647 w 1372"/>
              <a:gd name="T23" fmla="*/ 2147483647 h 519"/>
              <a:gd name="T24" fmla="*/ 2147483647 w 1372"/>
              <a:gd name="T25" fmla="*/ 2147483647 h 519"/>
              <a:gd name="T26" fmla="*/ 2147483647 w 1372"/>
              <a:gd name="T27" fmla="*/ 2147483647 h 519"/>
              <a:gd name="T28" fmla="*/ 2147483647 w 1372"/>
              <a:gd name="T29" fmla="*/ 2147483647 h 519"/>
              <a:gd name="T30" fmla="*/ 2147483647 w 1372"/>
              <a:gd name="T31" fmla="*/ 2147483647 h 519"/>
              <a:gd name="T32" fmla="*/ 2147483647 w 1372"/>
              <a:gd name="T33" fmla="*/ 2147483647 h 519"/>
              <a:gd name="T34" fmla="*/ 2147483647 w 1372"/>
              <a:gd name="T35" fmla="*/ 2147483647 h 519"/>
              <a:gd name="T36" fmla="*/ 2147483647 w 1372"/>
              <a:gd name="T37" fmla="*/ 2147483647 h 519"/>
              <a:gd name="T38" fmla="*/ 2147483647 w 1372"/>
              <a:gd name="T39" fmla="*/ 2147483647 h 519"/>
              <a:gd name="T40" fmla="*/ 2147483647 w 1372"/>
              <a:gd name="T41" fmla="*/ 2147483647 h 519"/>
              <a:gd name="T42" fmla="*/ 2147483647 w 1372"/>
              <a:gd name="T43" fmla="*/ 2147483647 h 519"/>
              <a:gd name="T44" fmla="*/ 2147483647 w 1372"/>
              <a:gd name="T45" fmla="*/ 2147483647 h 519"/>
              <a:gd name="T46" fmla="*/ 2147483647 w 1372"/>
              <a:gd name="T47" fmla="*/ 2147483647 h 519"/>
              <a:gd name="T48" fmla="*/ 2147483647 w 1372"/>
              <a:gd name="T49" fmla="*/ 2147483647 h 519"/>
              <a:gd name="T50" fmla="*/ 2147483647 w 1372"/>
              <a:gd name="T51" fmla="*/ 2147483647 h 519"/>
              <a:gd name="T52" fmla="*/ 2147483647 w 1372"/>
              <a:gd name="T53" fmla="*/ 2147483647 h 519"/>
              <a:gd name="T54" fmla="*/ 2147483647 w 1372"/>
              <a:gd name="T55" fmla="*/ 2147483647 h 519"/>
              <a:gd name="T56" fmla="*/ 2147483647 w 1372"/>
              <a:gd name="T57" fmla="*/ 2147483647 h 519"/>
              <a:gd name="T58" fmla="*/ 2147483647 w 1372"/>
              <a:gd name="T59" fmla="*/ 2147483647 h 519"/>
              <a:gd name="T60" fmla="*/ 2147483647 w 1372"/>
              <a:gd name="T61" fmla="*/ 2147483647 h 519"/>
              <a:gd name="T62" fmla="*/ 2147483647 w 1372"/>
              <a:gd name="T63" fmla="*/ 2147483647 h 519"/>
              <a:gd name="T64" fmla="*/ 2147483647 w 1372"/>
              <a:gd name="T65" fmla="*/ 2147483647 h 519"/>
              <a:gd name="T66" fmla="*/ 2147483647 w 1372"/>
              <a:gd name="T67" fmla="*/ 2147483647 h 519"/>
              <a:gd name="T68" fmla="*/ 2147483647 w 1372"/>
              <a:gd name="T69" fmla="*/ 2147483647 h 519"/>
              <a:gd name="T70" fmla="*/ 2147483647 w 1372"/>
              <a:gd name="T71" fmla="*/ 2147483647 h 519"/>
              <a:gd name="T72" fmla="*/ 2147483647 w 1372"/>
              <a:gd name="T73" fmla="*/ 2147483647 h 519"/>
              <a:gd name="T74" fmla="*/ 2147483647 w 1372"/>
              <a:gd name="T75" fmla="*/ 2147483647 h 519"/>
              <a:gd name="T76" fmla="*/ 2147483647 w 1372"/>
              <a:gd name="T77" fmla="*/ 2147483647 h 519"/>
              <a:gd name="T78" fmla="*/ 2147483647 w 1372"/>
              <a:gd name="T79" fmla="*/ 2147483647 h 519"/>
              <a:gd name="T80" fmla="*/ 2147483647 w 1372"/>
              <a:gd name="T81" fmla="*/ 2147483647 h 519"/>
              <a:gd name="T82" fmla="*/ 2147483647 w 1372"/>
              <a:gd name="T83" fmla="*/ 2147483647 h 519"/>
              <a:gd name="T84" fmla="*/ 2147483647 w 1372"/>
              <a:gd name="T85" fmla="*/ 2147483647 h 519"/>
              <a:gd name="T86" fmla="*/ 2147483647 w 1372"/>
              <a:gd name="T87" fmla="*/ 2147483647 h 519"/>
              <a:gd name="T88" fmla="*/ 2147483647 w 1372"/>
              <a:gd name="T89" fmla="*/ 2147483647 h 519"/>
              <a:gd name="T90" fmla="*/ 2147483647 w 1372"/>
              <a:gd name="T91" fmla="*/ 2147483647 h 519"/>
              <a:gd name="T92" fmla="*/ 2147483647 w 1372"/>
              <a:gd name="T93" fmla="*/ 2147483647 h 519"/>
              <a:gd name="T94" fmla="*/ 2147483647 w 1372"/>
              <a:gd name="T95" fmla="*/ 2147483647 h 519"/>
              <a:gd name="T96" fmla="*/ 2147483647 w 1372"/>
              <a:gd name="T97" fmla="*/ 2147483647 h 519"/>
              <a:gd name="T98" fmla="*/ 2147483647 w 1372"/>
              <a:gd name="T99" fmla="*/ 2147483647 h 519"/>
              <a:gd name="T100" fmla="*/ 2147483647 w 1372"/>
              <a:gd name="T101" fmla="*/ 2147483647 h 519"/>
              <a:gd name="T102" fmla="*/ 2147483647 w 1372"/>
              <a:gd name="T103" fmla="*/ 2147483647 h 519"/>
              <a:gd name="T104" fmla="*/ 2147483647 w 1372"/>
              <a:gd name="T105" fmla="*/ 2147483647 h 519"/>
              <a:gd name="T106" fmla="*/ 2147483647 w 1372"/>
              <a:gd name="T107" fmla="*/ 2147483647 h 519"/>
              <a:gd name="T108" fmla="*/ 2147483647 w 1372"/>
              <a:gd name="T109" fmla="*/ 2147483647 h 519"/>
              <a:gd name="T110" fmla="*/ 2147483647 w 1372"/>
              <a:gd name="T111" fmla="*/ 2147483647 h 519"/>
              <a:gd name="T112" fmla="*/ 2147483647 w 1372"/>
              <a:gd name="T113" fmla="*/ 2147483647 h 51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72"/>
              <a:gd name="T172" fmla="*/ 0 h 519"/>
              <a:gd name="T173" fmla="*/ 1372 w 1372"/>
              <a:gd name="T174" fmla="*/ 519 h 51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72" h="519">
                <a:moveTo>
                  <a:pt x="0" y="480"/>
                </a:moveTo>
                <a:lnTo>
                  <a:pt x="0" y="454"/>
                </a:lnTo>
                <a:lnTo>
                  <a:pt x="5" y="394"/>
                </a:lnTo>
                <a:lnTo>
                  <a:pt x="18" y="318"/>
                </a:lnTo>
                <a:lnTo>
                  <a:pt x="50" y="245"/>
                </a:lnTo>
                <a:lnTo>
                  <a:pt x="86" y="185"/>
                </a:lnTo>
                <a:lnTo>
                  <a:pt x="123" y="141"/>
                </a:lnTo>
                <a:lnTo>
                  <a:pt x="159" y="107"/>
                </a:lnTo>
                <a:lnTo>
                  <a:pt x="185" y="78"/>
                </a:lnTo>
                <a:lnTo>
                  <a:pt x="206" y="47"/>
                </a:lnTo>
                <a:lnTo>
                  <a:pt x="225" y="20"/>
                </a:lnTo>
                <a:lnTo>
                  <a:pt x="243" y="5"/>
                </a:lnTo>
                <a:lnTo>
                  <a:pt x="264" y="7"/>
                </a:lnTo>
                <a:lnTo>
                  <a:pt x="277" y="26"/>
                </a:lnTo>
                <a:lnTo>
                  <a:pt x="290" y="52"/>
                </a:lnTo>
                <a:lnTo>
                  <a:pt x="295" y="88"/>
                </a:lnTo>
                <a:lnTo>
                  <a:pt x="300" y="130"/>
                </a:lnTo>
                <a:lnTo>
                  <a:pt x="300" y="175"/>
                </a:lnTo>
                <a:lnTo>
                  <a:pt x="295" y="224"/>
                </a:lnTo>
                <a:lnTo>
                  <a:pt x="290" y="274"/>
                </a:lnTo>
                <a:lnTo>
                  <a:pt x="293" y="318"/>
                </a:lnTo>
                <a:lnTo>
                  <a:pt x="300" y="355"/>
                </a:lnTo>
                <a:lnTo>
                  <a:pt x="311" y="384"/>
                </a:lnTo>
                <a:lnTo>
                  <a:pt x="321" y="402"/>
                </a:lnTo>
                <a:lnTo>
                  <a:pt x="324" y="410"/>
                </a:lnTo>
                <a:lnTo>
                  <a:pt x="342" y="386"/>
                </a:lnTo>
                <a:lnTo>
                  <a:pt x="389" y="329"/>
                </a:lnTo>
                <a:lnTo>
                  <a:pt x="436" y="261"/>
                </a:lnTo>
                <a:lnTo>
                  <a:pt x="473" y="203"/>
                </a:lnTo>
                <a:lnTo>
                  <a:pt x="496" y="143"/>
                </a:lnTo>
                <a:lnTo>
                  <a:pt x="530" y="78"/>
                </a:lnTo>
                <a:lnTo>
                  <a:pt x="559" y="23"/>
                </a:lnTo>
                <a:lnTo>
                  <a:pt x="583" y="0"/>
                </a:lnTo>
                <a:lnTo>
                  <a:pt x="596" y="10"/>
                </a:lnTo>
                <a:lnTo>
                  <a:pt x="609" y="39"/>
                </a:lnTo>
                <a:lnTo>
                  <a:pt x="619" y="83"/>
                </a:lnTo>
                <a:lnTo>
                  <a:pt x="632" y="138"/>
                </a:lnTo>
                <a:lnTo>
                  <a:pt x="637" y="190"/>
                </a:lnTo>
                <a:lnTo>
                  <a:pt x="640" y="237"/>
                </a:lnTo>
                <a:lnTo>
                  <a:pt x="643" y="276"/>
                </a:lnTo>
                <a:lnTo>
                  <a:pt x="648" y="313"/>
                </a:lnTo>
                <a:lnTo>
                  <a:pt x="656" y="352"/>
                </a:lnTo>
                <a:lnTo>
                  <a:pt x="666" y="397"/>
                </a:lnTo>
                <a:lnTo>
                  <a:pt x="671" y="431"/>
                </a:lnTo>
                <a:lnTo>
                  <a:pt x="677" y="446"/>
                </a:lnTo>
                <a:lnTo>
                  <a:pt x="692" y="418"/>
                </a:lnTo>
                <a:lnTo>
                  <a:pt x="729" y="347"/>
                </a:lnTo>
                <a:lnTo>
                  <a:pt x="768" y="269"/>
                </a:lnTo>
                <a:lnTo>
                  <a:pt x="792" y="209"/>
                </a:lnTo>
                <a:lnTo>
                  <a:pt x="812" y="154"/>
                </a:lnTo>
                <a:lnTo>
                  <a:pt x="849" y="91"/>
                </a:lnTo>
                <a:lnTo>
                  <a:pt x="886" y="39"/>
                </a:lnTo>
                <a:lnTo>
                  <a:pt x="914" y="15"/>
                </a:lnTo>
                <a:lnTo>
                  <a:pt x="927" y="34"/>
                </a:lnTo>
                <a:lnTo>
                  <a:pt x="943" y="81"/>
                </a:lnTo>
                <a:lnTo>
                  <a:pt x="956" y="138"/>
                </a:lnTo>
                <a:lnTo>
                  <a:pt x="961" y="196"/>
                </a:lnTo>
                <a:lnTo>
                  <a:pt x="956" y="237"/>
                </a:lnTo>
                <a:lnTo>
                  <a:pt x="956" y="282"/>
                </a:lnTo>
                <a:lnTo>
                  <a:pt x="956" y="318"/>
                </a:lnTo>
                <a:lnTo>
                  <a:pt x="964" y="355"/>
                </a:lnTo>
                <a:lnTo>
                  <a:pt x="982" y="381"/>
                </a:lnTo>
                <a:lnTo>
                  <a:pt x="1003" y="399"/>
                </a:lnTo>
                <a:lnTo>
                  <a:pt x="1019" y="407"/>
                </a:lnTo>
                <a:lnTo>
                  <a:pt x="1027" y="410"/>
                </a:lnTo>
                <a:lnTo>
                  <a:pt x="1029" y="389"/>
                </a:lnTo>
                <a:lnTo>
                  <a:pt x="1042" y="334"/>
                </a:lnTo>
                <a:lnTo>
                  <a:pt x="1066" y="266"/>
                </a:lnTo>
                <a:lnTo>
                  <a:pt x="1097" y="203"/>
                </a:lnTo>
                <a:lnTo>
                  <a:pt x="1129" y="146"/>
                </a:lnTo>
                <a:lnTo>
                  <a:pt x="1157" y="88"/>
                </a:lnTo>
                <a:lnTo>
                  <a:pt x="1181" y="44"/>
                </a:lnTo>
                <a:lnTo>
                  <a:pt x="1197" y="26"/>
                </a:lnTo>
                <a:lnTo>
                  <a:pt x="1212" y="41"/>
                </a:lnTo>
                <a:lnTo>
                  <a:pt x="1231" y="88"/>
                </a:lnTo>
                <a:lnTo>
                  <a:pt x="1254" y="151"/>
                </a:lnTo>
                <a:lnTo>
                  <a:pt x="1280" y="209"/>
                </a:lnTo>
                <a:lnTo>
                  <a:pt x="1306" y="258"/>
                </a:lnTo>
                <a:lnTo>
                  <a:pt x="1330" y="305"/>
                </a:lnTo>
                <a:lnTo>
                  <a:pt x="1343" y="350"/>
                </a:lnTo>
                <a:lnTo>
                  <a:pt x="1356" y="389"/>
                </a:lnTo>
                <a:lnTo>
                  <a:pt x="1364" y="431"/>
                </a:lnTo>
                <a:lnTo>
                  <a:pt x="1369" y="467"/>
                </a:lnTo>
                <a:lnTo>
                  <a:pt x="1372" y="496"/>
                </a:lnTo>
                <a:lnTo>
                  <a:pt x="1372" y="509"/>
                </a:lnTo>
                <a:lnTo>
                  <a:pt x="1319" y="519"/>
                </a:lnTo>
                <a:lnTo>
                  <a:pt x="1317" y="496"/>
                </a:lnTo>
                <a:lnTo>
                  <a:pt x="1314" y="438"/>
                </a:lnTo>
                <a:lnTo>
                  <a:pt x="1312" y="378"/>
                </a:lnTo>
                <a:lnTo>
                  <a:pt x="1306" y="337"/>
                </a:lnTo>
                <a:lnTo>
                  <a:pt x="1291" y="305"/>
                </a:lnTo>
                <a:lnTo>
                  <a:pt x="1270" y="266"/>
                </a:lnTo>
                <a:lnTo>
                  <a:pt x="1249" y="227"/>
                </a:lnTo>
                <a:lnTo>
                  <a:pt x="1233" y="196"/>
                </a:lnTo>
                <a:lnTo>
                  <a:pt x="1220" y="167"/>
                </a:lnTo>
                <a:lnTo>
                  <a:pt x="1210" y="143"/>
                </a:lnTo>
                <a:lnTo>
                  <a:pt x="1199" y="125"/>
                </a:lnTo>
                <a:lnTo>
                  <a:pt x="1197" y="120"/>
                </a:lnTo>
                <a:lnTo>
                  <a:pt x="1186" y="135"/>
                </a:lnTo>
                <a:lnTo>
                  <a:pt x="1160" y="177"/>
                </a:lnTo>
                <a:lnTo>
                  <a:pt x="1131" y="232"/>
                </a:lnTo>
                <a:lnTo>
                  <a:pt x="1110" y="290"/>
                </a:lnTo>
                <a:lnTo>
                  <a:pt x="1092" y="347"/>
                </a:lnTo>
                <a:lnTo>
                  <a:pt x="1071" y="410"/>
                </a:lnTo>
                <a:lnTo>
                  <a:pt x="1053" y="459"/>
                </a:lnTo>
                <a:lnTo>
                  <a:pt x="1048" y="480"/>
                </a:lnTo>
                <a:lnTo>
                  <a:pt x="1029" y="467"/>
                </a:lnTo>
                <a:lnTo>
                  <a:pt x="990" y="444"/>
                </a:lnTo>
                <a:lnTo>
                  <a:pt x="948" y="405"/>
                </a:lnTo>
                <a:lnTo>
                  <a:pt x="922" y="363"/>
                </a:lnTo>
                <a:lnTo>
                  <a:pt x="909" y="310"/>
                </a:lnTo>
                <a:lnTo>
                  <a:pt x="904" y="245"/>
                </a:lnTo>
                <a:lnTo>
                  <a:pt x="901" y="190"/>
                </a:lnTo>
                <a:lnTo>
                  <a:pt x="901" y="159"/>
                </a:lnTo>
                <a:lnTo>
                  <a:pt x="896" y="138"/>
                </a:lnTo>
                <a:lnTo>
                  <a:pt x="891" y="120"/>
                </a:lnTo>
                <a:lnTo>
                  <a:pt x="886" y="104"/>
                </a:lnTo>
                <a:lnTo>
                  <a:pt x="883" y="99"/>
                </a:lnTo>
                <a:lnTo>
                  <a:pt x="873" y="115"/>
                </a:lnTo>
                <a:lnTo>
                  <a:pt x="849" y="154"/>
                </a:lnTo>
                <a:lnTo>
                  <a:pt x="823" y="203"/>
                </a:lnTo>
                <a:lnTo>
                  <a:pt x="807" y="245"/>
                </a:lnTo>
                <a:lnTo>
                  <a:pt x="797" y="284"/>
                </a:lnTo>
                <a:lnTo>
                  <a:pt x="786" y="321"/>
                </a:lnTo>
                <a:lnTo>
                  <a:pt x="773" y="355"/>
                </a:lnTo>
                <a:lnTo>
                  <a:pt x="763" y="386"/>
                </a:lnTo>
                <a:lnTo>
                  <a:pt x="745" y="415"/>
                </a:lnTo>
                <a:lnTo>
                  <a:pt x="724" y="452"/>
                </a:lnTo>
                <a:lnTo>
                  <a:pt x="703" y="480"/>
                </a:lnTo>
                <a:lnTo>
                  <a:pt x="695" y="493"/>
                </a:lnTo>
                <a:lnTo>
                  <a:pt x="635" y="493"/>
                </a:lnTo>
                <a:lnTo>
                  <a:pt x="627" y="470"/>
                </a:lnTo>
                <a:lnTo>
                  <a:pt x="617" y="415"/>
                </a:lnTo>
                <a:lnTo>
                  <a:pt x="603" y="350"/>
                </a:lnTo>
                <a:lnTo>
                  <a:pt x="596" y="297"/>
                </a:lnTo>
                <a:lnTo>
                  <a:pt x="590" y="240"/>
                </a:lnTo>
                <a:lnTo>
                  <a:pt x="585" y="169"/>
                </a:lnTo>
                <a:lnTo>
                  <a:pt x="580" y="107"/>
                </a:lnTo>
                <a:lnTo>
                  <a:pt x="577" y="83"/>
                </a:lnTo>
                <a:lnTo>
                  <a:pt x="569" y="101"/>
                </a:lnTo>
                <a:lnTo>
                  <a:pt x="546" y="148"/>
                </a:lnTo>
                <a:lnTo>
                  <a:pt x="507" y="216"/>
                </a:lnTo>
                <a:lnTo>
                  <a:pt x="460" y="290"/>
                </a:lnTo>
                <a:lnTo>
                  <a:pt x="410" y="363"/>
                </a:lnTo>
                <a:lnTo>
                  <a:pt x="368" y="425"/>
                </a:lnTo>
                <a:lnTo>
                  <a:pt x="342" y="467"/>
                </a:lnTo>
                <a:lnTo>
                  <a:pt x="332" y="485"/>
                </a:lnTo>
                <a:lnTo>
                  <a:pt x="321" y="470"/>
                </a:lnTo>
                <a:lnTo>
                  <a:pt x="295" y="431"/>
                </a:lnTo>
                <a:lnTo>
                  <a:pt x="269" y="384"/>
                </a:lnTo>
                <a:lnTo>
                  <a:pt x="253" y="339"/>
                </a:lnTo>
                <a:lnTo>
                  <a:pt x="245" y="295"/>
                </a:lnTo>
                <a:lnTo>
                  <a:pt x="245" y="250"/>
                </a:lnTo>
                <a:lnTo>
                  <a:pt x="245" y="206"/>
                </a:lnTo>
                <a:lnTo>
                  <a:pt x="251" y="175"/>
                </a:lnTo>
                <a:lnTo>
                  <a:pt x="251" y="141"/>
                </a:lnTo>
                <a:lnTo>
                  <a:pt x="251" y="107"/>
                </a:lnTo>
                <a:lnTo>
                  <a:pt x="248" y="75"/>
                </a:lnTo>
                <a:lnTo>
                  <a:pt x="245" y="65"/>
                </a:lnTo>
                <a:lnTo>
                  <a:pt x="230" y="83"/>
                </a:lnTo>
                <a:lnTo>
                  <a:pt x="193" y="128"/>
                </a:lnTo>
                <a:lnTo>
                  <a:pt x="151" y="177"/>
                </a:lnTo>
                <a:lnTo>
                  <a:pt x="120" y="216"/>
                </a:lnTo>
                <a:lnTo>
                  <a:pt x="94" y="245"/>
                </a:lnTo>
                <a:lnTo>
                  <a:pt x="73" y="290"/>
                </a:lnTo>
                <a:lnTo>
                  <a:pt x="57" y="331"/>
                </a:lnTo>
                <a:lnTo>
                  <a:pt x="50" y="373"/>
                </a:lnTo>
                <a:lnTo>
                  <a:pt x="47" y="410"/>
                </a:lnTo>
                <a:lnTo>
                  <a:pt x="52" y="444"/>
                </a:lnTo>
                <a:lnTo>
                  <a:pt x="60" y="470"/>
                </a:lnTo>
                <a:lnTo>
                  <a:pt x="63" y="480"/>
                </a:lnTo>
                <a:lnTo>
                  <a:pt x="0" y="4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3" name="Freeform 50"/>
          <p:cNvSpPr>
            <a:spLocks/>
          </p:cNvSpPr>
          <p:nvPr/>
        </p:nvSpPr>
        <p:spPr bwMode="auto">
          <a:xfrm>
            <a:off x="5275263" y="7554913"/>
            <a:ext cx="1536700" cy="1581150"/>
          </a:xfrm>
          <a:custGeom>
            <a:avLst/>
            <a:gdLst>
              <a:gd name="T0" fmla="*/ 2147483647 w 742"/>
              <a:gd name="T1" fmla="*/ 2147483647 h 742"/>
              <a:gd name="T2" fmla="*/ 2147483647 w 742"/>
              <a:gd name="T3" fmla="*/ 2147483647 h 742"/>
              <a:gd name="T4" fmla="*/ 2147483647 w 742"/>
              <a:gd name="T5" fmla="*/ 2147483647 h 742"/>
              <a:gd name="T6" fmla="*/ 2147483647 w 742"/>
              <a:gd name="T7" fmla="*/ 2147483647 h 742"/>
              <a:gd name="T8" fmla="*/ 2147483647 w 742"/>
              <a:gd name="T9" fmla="*/ 2147483647 h 742"/>
              <a:gd name="T10" fmla="*/ 2147483647 w 742"/>
              <a:gd name="T11" fmla="*/ 2147483647 h 742"/>
              <a:gd name="T12" fmla="*/ 2147483647 w 742"/>
              <a:gd name="T13" fmla="*/ 2147483647 h 742"/>
              <a:gd name="T14" fmla="*/ 2147483647 w 742"/>
              <a:gd name="T15" fmla="*/ 2147483647 h 742"/>
              <a:gd name="T16" fmla="*/ 2147483647 w 742"/>
              <a:gd name="T17" fmla="*/ 2147483647 h 742"/>
              <a:gd name="T18" fmla="*/ 2147483647 w 742"/>
              <a:gd name="T19" fmla="*/ 2147483647 h 742"/>
              <a:gd name="T20" fmla="*/ 2147483647 w 742"/>
              <a:gd name="T21" fmla="*/ 2147483647 h 742"/>
              <a:gd name="T22" fmla="*/ 2147483647 w 742"/>
              <a:gd name="T23" fmla="*/ 2147483647 h 742"/>
              <a:gd name="T24" fmla="*/ 2147483647 w 742"/>
              <a:gd name="T25" fmla="*/ 2147483647 h 742"/>
              <a:gd name="T26" fmla="*/ 2147483647 w 742"/>
              <a:gd name="T27" fmla="*/ 2147483647 h 742"/>
              <a:gd name="T28" fmla="*/ 2147483647 w 742"/>
              <a:gd name="T29" fmla="*/ 2147483647 h 742"/>
              <a:gd name="T30" fmla="*/ 2147483647 w 742"/>
              <a:gd name="T31" fmla="*/ 2147483647 h 742"/>
              <a:gd name="T32" fmla="*/ 2147483647 w 742"/>
              <a:gd name="T33" fmla="*/ 2147483647 h 742"/>
              <a:gd name="T34" fmla="*/ 2147483647 w 742"/>
              <a:gd name="T35" fmla="*/ 2147483647 h 742"/>
              <a:gd name="T36" fmla="*/ 2147483647 w 742"/>
              <a:gd name="T37" fmla="*/ 0 h 742"/>
              <a:gd name="T38" fmla="*/ 2147483647 w 742"/>
              <a:gd name="T39" fmla="*/ 2147483647 h 742"/>
              <a:gd name="T40" fmla="*/ 2147483647 w 742"/>
              <a:gd name="T41" fmla="*/ 2147483647 h 742"/>
              <a:gd name="T42" fmla="*/ 2147483647 w 742"/>
              <a:gd name="T43" fmla="*/ 2147483647 h 742"/>
              <a:gd name="T44" fmla="*/ 2147483647 w 742"/>
              <a:gd name="T45" fmla="*/ 2147483647 h 742"/>
              <a:gd name="T46" fmla="*/ 2147483647 w 742"/>
              <a:gd name="T47" fmla="*/ 2147483647 h 742"/>
              <a:gd name="T48" fmla="*/ 2147483647 w 742"/>
              <a:gd name="T49" fmla="*/ 2147483647 h 742"/>
              <a:gd name="T50" fmla="*/ 2147483647 w 742"/>
              <a:gd name="T51" fmla="*/ 2147483647 h 742"/>
              <a:gd name="T52" fmla="*/ 2147483647 w 742"/>
              <a:gd name="T53" fmla="*/ 2147483647 h 742"/>
              <a:gd name="T54" fmla="*/ 2147483647 w 742"/>
              <a:gd name="T55" fmla="*/ 2147483647 h 742"/>
              <a:gd name="T56" fmla="*/ 2147483647 w 742"/>
              <a:gd name="T57" fmla="*/ 2147483647 h 742"/>
              <a:gd name="T58" fmla="*/ 2147483647 w 742"/>
              <a:gd name="T59" fmla="*/ 2147483647 h 742"/>
              <a:gd name="T60" fmla="*/ 2147483647 w 742"/>
              <a:gd name="T61" fmla="*/ 2147483647 h 742"/>
              <a:gd name="T62" fmla="*/ 2147483647 w 742"/>
              <a:gd name="T63" fmla="*/ 2147483647 h 742"/>
              <a:gd name="T64" fmla="*/ 0 w 742"/>
              <a:gd name="T65" fmla="*/ 2147483647 h 742"/>
              <a:gd name="T66" fmla="*/ 2147483647 w 742"/>
              <a:gd name="T67" fmla="*/ 2147483647 h 7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42"/>
              <a:gd name="T103" fmla="*/ 0 h 742"/>
              <a:gd name="T104" fmla="*/ 742 w 742"/>
              <a:gd name="T105" fmla="*/ 742 h 74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42" h="742">
                <a:moveTo>
                  <a:pt x="28" y="29"/>
                </a:moveTo>
                <a:lnTo>
                  <a:pt x="31" y="55"/>
                </a:lnTo>
                <a:lnTo>
                  <a:pt x="34" y="117"/>
                </a:lnTo>
                <a:lnTo>
                  <a:pt x="39" y="193"/>
                </a:lnTo>
                <a:lnTo>
                  <a:pt x="41" y="266"/>
                </a:lnTo>
                <a:lnTo>
                  <a:pt x="44" y="316"/>
                </a:lnTo>
                <a:lnTo>
                  <a:pt x="49" y="352"/>
                </a:lnTo>
                <a:lnTo>
                  <a:pt x="55" y="394"/>
                </a:lnTo>
                <a:lnTo>
                  <a:pt x="52" y="457"/>
                </a:lnTo>
                <a:lnTo>
                  <a:pt x="47" y="538"/>
                </a:lnTo>
                <a:lnTo>
                  <a:pt x="41" y="616"/>
                </a:lnTo>
                <a:lnTo>
                  <a:pt x="36" y="671"/>
                </a:lnTo>
                <a:lnTo>
                  <a:pt x="36" y="695"/>
                </a:lnTo>
                <a:lnTo>
                  <a:pt x="65" y="697"/>
                </a:lnTo>
                <a:lnTo>
                  <a:pt x="138" y="708"/>
                </a:lnTo>
                <a:lnTo>
                  <a:pt x="232" y="713"/>
                </a:lnTo>
                <a:lnTo>
                  <a:pt x="326" y="708"/>
                </a:lnTo>
                <a:lnTo>
                  <a:pt x="402" y="697"/>
                </a:lnTo>
                <a:lnTo>
                  <a:pt x="465" y="697"/>
                </a:lnTo>
                <a:lnTo>
                  <a:pt x="520" y="697"/>
                </a:lnTo>
                <a:lnTo>
                  <a:pt x="567" y="695"/>
                </a:lnTo>
                <a:lnTo>
                  <a:pt x="611" y="690"/>
                </a:lnTo>
                <a:lnTo>
                  <a:pt x="653" y="684"/>
                </a:lnTo>
                <a:lnTo>
                  <a:pt x="684" y="679"/>
                </a:lnTo>
                <a:lnTo>
                  <a:pt x="697" y="676"/>
                </a:lnTo>
                <a:lnTo>
                  <a:pt x="697" y="658"/>
                </a:lnTo>
                <a:lnTo>
                  <a:pt x="703" y="611"/>
                </a:lnTo>
                <a:lnTo>
                  <a:pt x="705" y="538"/>
                </a:lnTo>
                <a:lnTo>
                  <a:pt x="708" y="449"/>
                </a:lnTo>
                <a:lnTo>
                  <a:pt x="703" y="366"/>
                </a:lnTo>
                <a:lnTo>
                  <a:pt x="697" y="305"/>
                </a:lnTo>
                <a:lnTo>
                  <a:pt x="695" y="253"/>
                </a:lnTo>
                <a:lnTo>
                  <a:pt x="700" y="196"/>
                </a:lnTo>
                <a:lnTo>
                  <a:pt x="705" y="125"/>
                </a:lnTo>
                <a:lnTo>
                  <a:pt x="703" y="65"/>
                </a:lnTo>
                <a:lnTo>
                  <a:pt x="703" y="18"/>
                </a:lnTo>
                <a:lnTo>
                  <a:pt x="700" y="0"/>
                </a:lnTo>
                <a:lnTo>
                  <a:pt x="742" y="0"/>
                </a:lnTo>
                <a:lnTo>
                  <a:pt x="742" y="60"/>
                </a:lnTo>
                <a:lnTo>
                  <a:pt x="742" y="196"/>
                </a:lnTo>
                <a:lnTo>
                  <a:pt x="739" y="358"/>
                </a:lnTo>
                <a:lnTo>
                  <a:pt x="737" y="483"/>
                </a:lnTo>
                <a:lnTo>
                  <a:pt x="731" y="567"/>
                </a:lnTo>
                <a:lnTo>
                  <a:pt x="731" y="645"/>
                </a:lnTo>
                <a:lnTo>
                  <a:pt x="731" y="700"/>
                </a:lnTo>
                <a:lnTo>
                  <a:pt x="731" y="721"/>
                </a:lnTo>
                <a:lnTo>
                  <a:pt x="671" y="726"/>
                </a:lnTo>
                <a:lnTo>
                  <a:pt x="535" y="734"/>
                </a:lnTo>
                <a:lnTo>
                  <a:pt x="386" y="739"/>
                </a:lnTo>
                <a:lnTo>
                  <a:pt x="284" y="742"/>
                </a:lnTo>
                <a:lnTo>
                  <a:pt x="209" y="739"/>
                </a:lnTo>
                <a:lnTo>
                  <a:pt x="115" y="731"/>
                </a:lnTo>
                <a:lnTo>
                  <a:pt x="34" y="723"/>
                </a:lnTo>
                <a:lnTo>
                  <a:pt x="2" y="721"/>
                </a:lnTo>
                <a:lnTo>
                  <a:pt x="5" y="692"/>
                </a:lnTo>
                <a:lnTo>
                  <a:pt x="10" y="624"/>
                </a:lnTo>
                <a:lnTo>
                  <a:pt x="13" y="541"/>
                </a:lnTo>
                <a:lnTo>
                  <a:pt x="13" y="467"/>
                </a:lnTo>
                <a:lnTo>
                  <a:pt x="8" y="394"/>
                </a:lnTo>
                <a:lnTo>
                  <a:pt x="5" y="300"/>
                </a:lnTo>
                <a:lnTo>
                  <a:pt x="5" y="209"/>
                </a:lnTo>
                <a:lnTo>
                  <a:pt x="5" y="141"/>
                </a:lnTo>
                <a:lnTo>
                  <a:pt x="5" y="94"/>
                </a:lnTo>
                <a:lnTo>
                  <a:pt x="5" y="55"/>
                </a:lnTo>
                <a:lnTo>
                  <a:pt x="0" y="26"/>
                </a:lnTo>
                <a:lnTo>
                  <a:pt x="0" y="15"/>
                </a:lnTo>
                <a:lnTo>
                  <a:pt x="28"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4" name="Freeform 51"/>
          <p:cNvSpPr>
            <a:spLocks/>
          </p:cNvSpPr>
          <p:nvPr/>
        </p:nvSpPr>
        <p:spPr bwMode="auto">
          <a:xfrm>
            <a:off x="5275263" y="7545388"/>
            <a:ext cx="1536700" cy="109537"/>
          </a:xfrm>
          <a:custGeom>
            <a:avLst/>
            <a:gdLst>
              <a:gd name="T0" fmla="*/ 0 w 742"/>
              <a:gd name="T1" fmla="*/ 2147483647 h 52"/>
              <a:gd name="T2" fmla="*/ 2147483647 w 742"/>
              <a:gd name="T3" fmla="*/ 2147483647 h 52"/>
              <a:gd name="T4" fmla="*/ 2147483647 w 742"/>
              <a:gd name="T5" fmla="*/ 2147483647 h 52"/>
              <a:gd name="T6" fmla="*/ 2147483647 w 742"/>
              <a:gd name="T7" fmla="*/ 0 h 52"/>
              <a:gd name="T8" fmla="*/ 2147483647 w 742"/>
              <a:gd name="T9" fmla="*/ 0 h 52"/>
              <a:gd name="T10" fmla="*/ 2147483647 w 742"/>
              <a:gd name="T11" fmla="*/ 2147483647 h 52"/>
              <a:gd name="T12" fmla="*/ 2147483647 w 742"/>
              <a:gd name="T13" fmla="*/ 2147483647 h 52"/>
              <a:gd name="T14" fmla="*/ 2147483647 w 742"/>
              <a:gd name="T15" fmla="*/ 2147483647 h 52"/>
              <a:gd name="T16" fmla="*/ 2147483647 w 742"/>
              <a:gd name="T17" fmla="*/ 2147483647 h 52"/>
              <a:gd name="T18" fmla="*/ 2147483647 w 742"/>
              <a:gd name="T19" fmla="*/ 2147483647 h 52"/>
              <a:gd name="T20" fmla="*/ 2147483647 w 742"/>
              <a:gd name="T21" fmla="*/ 2147483647 h 52"/>
              <a:gd name="T22" fmla="*/ 2147483647 w 742"/>
              <a:gd name="T23" fmla="*/ 2147483647 h 52"/>
              <a:gd name="T24" fmla="*/ 2147483647 w 742"/>
              <a:gd name="T25" fmla="*/ 2147483647 h 52"/>
              <a:gd name="T26" fmla="*/ 2147483647 w 742"/>
              <a:gd name="T27" fmla="*/ 2147483647 h 52"/>
              <a:gd name="T28" fmla="*/ 2147483647 w 742"/>
              <a:gd name="T29" fmla="*/ 2147483647 h 52"/>
              <a:gd name="T30" fmla="*/ 2147483647 w 742"/>
              <a:gd name="T31" fmla="*/ 2147483647 h 52"/>
              <a:gd name="T32" fmla="*/ 2147483647 w 742"/>
              <a:gd name="T33" fmla="*/ 2147483647 h 52"/>
              <a:gd name="T34" fmla="*/ 2147483647 w 742"/>
              <a:gd name="T35" fmla="*/ 2147483647 h 52"/>
              <a:gd name="T36" fmla="*/ 2147483647 w 742"/>
              <a:gd name="T37" fmla="*/ 2147483647 h 52"/>
              <a:gd name="T38" fmla="*/ 2147483647 w 742"/>
              <a:gd name="T39" fmla="*/ 2147483647 h 52"/>
              <a:gd name="T40" fmla="*/ 2147483647 w 742"/>
              <a:gd name="T41" fmla="*/ 2147483647 h 52"/>
              <a:gd name="T42" fmla="*/ 2147483647 w 742"/>
              <a:gd name="T43" fmla="*/ 2147483647 h 52"/>
              <a:gd name="T44" fmla="*/ 0 w 742"/>
              <a:gd name="T45" fmla="*/ 2147483647 h 52"/>
              <a:gd name="T46" fmla="*/ 0 w 742"/>
              <a:gd name="T47" fmla="*/ 2147483647 h 5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42"/>
              <a:gd name="T73" fmla="*/ 0 h 52"/>
              <a:gd name="T74" fmla="*/ 742 w 742"/>
              <a:gd name="T75" fmla="*/ 52 h 5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42" h="52">
                <a:moveTo>
                  <a:pt x="0" y="20"/>
                </a:moveTo>
                <a:lnTo>
                  <a:pt x="28" y="15"/>
                </a:lnTo>
                <a:lnTo>
                  <a:pt x="104" y="7"/>
                </a:lnTo>
                <a:lnTo>
                  <a:pt x="217" y="0"/>
                </a:lnTo>
                <a:lnTo>
                  <a:pt x="350" y="0"/>
                </a:lnTo>
                <a:lnTo>
                  <a:pt x="488" y="5"/>
                </a:lnTo>
                <a:lnTo>
                  <a:pt x="614" y="7"/>
                </a:lnTo>
                <a:lnTo>
                  <a:pt x="705" y="5"/>
                </a:lnTo>
                <a:lnTo>
                  <a:pt x="742" y="5"/>
                </a:lnTo>
                <a:lnTo>
                  <a:pt x="739" y="44"/>
                </a:lnTo>
                <a:lnTo>
                  <a:pt x="703" y="39"/>
                </a:lnTo>
                <a:lnTo>
                  <a:pt x="619" y="31"/>
                </a:lnTo>
                <a:lnTo>
                  <a:pt x="514" y="26"/>
                </a:lnTo>
                <a:lnTo>
                  <a:pt x="431" y="28"/>
                </a:lnTo>
                <a:lnTo>
                  <a:pt x="360" y="34"/>
                </a:lnTo>
                <a:lnTo>
                  <a:pt x="292" y="36"/>
                </a:lnTo>
                <a:lnTo>
                  <a:pt x="232" y="36"/>
                </a:lnTo>
                <a:lnTo>
                  <a:pt x="196" y="36"/>
                </a:lnTo>
                <a:lnTo>
                  <a:pt x="154" y="39"/>
                </a:lnTo>
                <a:lnTo>
                  <a:pt x="96" y="44"/>
                </a:lnTo>
                <a:lnTo>
                  <a:pt x="47" y="49"/>
                </a:lnTo>
                <a:lnTo>
                  <a:pt x="26" y="52"/>
                </a:lnTo>
                <a:lnTo>
                  <a:pt x="0"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5" name="Freeform 52"/>
          <p:cNvSpPr>
            <a:spLocks/>
          </p:cNvSpPr>
          <p:nvPr/>
        </p:nvSpPr>
        <p:spPr bwMode="auto">
          <a:xfrm>
            <a:off x="5464175" y="7804150"/>
            <a:ext cx="1196975" cy="617538"/>
          </a:xfrm>
          <a:custGeom>
            <a:avLst/>
            <a:gdLst>
              <a:gd name="T0" fmla="*/ 2147483647 w 578"/>
              <a:gd name="T1" fmla="*/ 2147483647 h 290"/>
              <a:gd name="T2" fmla="*/ 0 w 578"/>
              <a:gd name="T3" fmla="*/ 2147483647 h 290"/>
              <a:gd name="T4" fmla="*/ 2147483647 w 578"/>
              <a:gd name="T5" fmla="*/ 2147483647 h 290"/>
              <a:gd name="T6" fmla="*/ 2147483647 w 578"/>
              <a:gd name="T7" fmla="*/ 2147483647 h 290"/>
              <a:gd name="T8" fmla="*/ 2147483647 w 578"/>
              <a:gd name="T9" fmla="*/ 2147483647 h 290"/>
              <a:gd name="T10" fmla="*/ 2147483647 w 578"/>
              <a:gd name="T11" fmla="*/ 2147483647 h 290"/>
              <a:gd name="T12" fmla="*/ 2147483647 w 578"/>
              <a:gd name="T13" fmla="*/ 0 h 290"/>
              <a:gd name="T14" fmla="*/ 2147483647 w 578"/>
              <a:gd name="T15" fmla="*/ 2147483647 h 290"/>
              <a:gd name="T16" fmla="*/ 2147483647 w 578"/>
              <a:gd name="T17" fmla="*/ 2147483647 h 290"/>
              <a:gd name="T18" fmla="*/ 2147483647 w 578"/>
              <a:gd name="T19" fmla="*/ 2147483647 h 290"/>
              <a:gd name="T20" fmla="*/ 2147483647 w 578"/>
              <a:gd name="T21" fmla="*/ 2147483647 h 290"/>
              <a:gd name="T22" fmla="*/ 2147483647 w 578"/>
              <a:gd name="T23" fmla="*/ 2147483647 h 290"/>
              <a:gd name="T24" fmla="*/ 2147483647 w 578"/>
              <a:gd name="T25" fmla="*/ 2147483647 h 290"/>
              <a:gd name="T26" fmla="*/ 2147483647 w 578"/>
              <a:gd name="T27" fmla="*/ 2147483647 h 290"/>
              <a:gd name="T28" fmla="*/ 2147483647 w 578"/>
              <a:gd name="T29" fmla="*/ 2147483647 h 290"/>
              <a:gd name="T30" fmla="*/ 2147483647 w 578"/>
              <a:gd name="T31" fmla="*/ 2147483647 h 290"/>
              <a:gd name="T32" fmla="*/ 2147483647 w 578"/>
              <a:gd name="T33" fmla="*/ 2147483647 h 290"/>
              <a:gd name="T34" fmla="*/ 2147483647 w 578"/>
              <a:gd name="T35" fmla="*/ 2147483647 h 290"/>
              <a:gd name="T36" fmla="*/ 2147483647 w 578"/>
              <a:gd name="T37" fmla="*/ 2147483647 h 290"/>
              <a:gd name="T38" fmla="*/ 2147483647 w 578"/>
              <a:gd name="T39" fmla="*/ 2147483647 h 290"/>
              <a:gd name="T40" fmla="*/ 2147483647 w 578"/>
              <a:gd name="T41" fmla="*/ 2147483647 h 290"/>
              <a:gd name="T42" fmla="*/ 2147483647 w 578"/>
              <a:gd name="T43" fmla="*/ 2147483647 h 290"/>
              <a:gd name="T44" fmla="*/ 2147483647 w 578"/>
              <a:gd name="T45" fmla="*/ 2147483647 h 290"/>
              <a:gd name="T46" fmla="*/ 2147483647 w 578"/>
              <a:gd name="T47" fmla="*/ 2147483647 h 290"/>
              <a:gd name="T48" fmla="*/ 2147483647 w 578"/>
              <a:gd name="T49" fmla="*/ 2147483647 h 290"/>
              <a:gd name="T50" fmla="*/ 2147483647 w 578"/>
              <a:gd name="T51" fmla="*/ 2147483647 h 290"/>
              <a:gd name="T52" fmla="*/ 2147483647 w 578"/>
              <a:gd name="T53" fmla="*/ 2147483647 h 290"/>
              <a:gd name="T54" fmla="*/ 2147483647 w 578"/>
              <a:gd name="T55" fmla="*/ 2147483647 h 290"/>
              <a:gd name="T56" fmla="*/ 2147483647 w 578"/>
              <a:gd name="T57" fmla="*/ 2147483647 h 290"/>
              <a:gd name="T58" fmla="*/ 2147483647 w 578"/>
              <a:gd name="T59" fmla="*/ 2147483647 h 290"/>
              <a:gd name="T60" fmla="*/ 2147483647 w 578"/>
              <a:gd name="T61" fmla="*/ 2147483647 h 290"/>
              <a:gd name="T62" fmla="*/ 2147483647 w 578"/>
              <a:gd name="T63" fmla="*/ 2147483647 h 290"/>
              <a:gd name="T64" fmla="*/ 2147483647 w 578"/>
              <a:gd name="T65" fmla="*/ 2147483647 h 290"/>
              <a:gd name="T66" fmla="*/ 2147483647 w 578"/>
              <a:gd name="T67" fmla="*/ 2147483647 h 290"/>
              <a:gd name="T68" fmla="*/ 2147483647 w 578"/>
              <a:gd name="T69" fmla="*/ 2147483647 h 290"/>
              <a:gd name="T70" fmla="*/ 2147483647 w 578"/>
              <a:gd name="T71" fmla="*/ 2147483647 h 290"/>
              <a:gd name="T72" fmla="*/ 2147483647 w 578"/>
              <a:gd name="T73" fmla="*/ 2147483647 h 290"/>
              <a:gd name="T74" fmla="*/ 2147483647 w 578"/>
              <a:gd name="T75" fmla="*/ 2147483647 h 290"/>
              <a:gd name="T76" fmla="*/ 2147483647 w 578"/>
              <a:gd name="T77" fmla="*/ 2147483647 h 290"/>
              <a:gd name="T78" fmla="*/ 2147483647 w 578"/>
              <a:gd name="T79" fmla="*/ 2147483647 h 290"/>
              <a:gd name="T80" fmla="*/ 2147483647 w 578"/>
              <a:gd name="T81" fmla="*/ 2147483647 h 290"/>
              <a:gd name="T82" fmla="*/ 2147483647 w 578"/>
              <a:gd name="T83" fmla="*/ 2147483647 h 290"/>
              <a:gd name="T84" fmla="*/ 2147483647 w 578"/>
              <a:gd name="T85" fmla="*/ 2147483647 h 2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78"/>
              <a:gd name="T130" fmla="*/ 0 h 290"/>
              <a:gd name="T131" fmla="*/ 578 w 578"/>
              <a:gd name="T132" fmla="*/ 290 h 2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78" h="290">
                <a:moveTo>
                  <a:pt x="146" y="283"/>
                </a:moveTo>
                <a:lnTo>
                  <a:pt x="0" y="277"/>
                </a:lnTo>
                <a:lnTo>
                  <a:pt x="3" y="246"/>
                </a:lnTo>
                <a:lnTo>
                  <a:pt x="26" y="175"/>
                </a:lnTo>
                <a:lnTo>
                  <a:pt x="89" y="89"/>
                </a:lnTo>
                <a:lnTo>
                  <a:pt x="217" y="21"/>
                </a:lnTo>
                <a:lnTo>
                  <a:pt x="358" y="0"/>
                </a:lnTo>
                <a:lnTo>
                  <a:pt x="457" y="29"/>
                </a:lnTo>
                <a:lnTo>
                  <a:pt x="520" y="79"/>
                </a:lnTo>
                <a:lnTo>
                  <a:pt x="551" y="131"/>
                </a:lnTo>
                <a:lnTo>
                  <a:pt x="565" y="175"/>
                </a:lnTo>
                <a:lnTo>
                  <a:pt x="572" y="225"/>
                </a:lnTo>
                <a:lnTo>
                  <a:pt x="575" y="262"/>
                </a:lnTo>
                <a:lnTo>
                  <a:pt x="578" y="277"/>
                </a:lnTo>
                <a:lnTo>
                  <a:pt x="397" y="290"/>
                </a:lnTo>
                <a:lnTo>
                  <a:pt x="392" y="249"/>
                </a:lnTo>
                <a:lnTo>
                  <a:pt x="523" y="230"/>
                </a:lnTo>
                <a:lnTo>
                  <a:pt x="520" y="217"/>
                </a:lnTo>
                <a:lnTo>
                  <a:pt x="517" y="183"/>
                </a:lnTo>
                <a:lnTo>
                  <a:pt x="507" y="139"/>
                </a:lnTo>
                <a:lnTo>
                  <a:pt x="491" y="102"/>
                </a:lnTo>
                <a:lnTo>
                  <a:pt x="460" y="74"/>
                </a:lnTo>
                <a:lnTo>
                  <a:pt x="416" y="53"/>
                </a:lnTo>
                <a:lnTo>
                  <a:pt x="366" y="42"/>
                </a:lnTo>
                <a:lnTo>
                  <a:pt x="327" y="42"/>
                </a:lnTo>
                <a:lnTo>
                  <a:pt x="282" y="47"/>
                </a:lnTo>
                <a:lnTo>
                  <a:pt x="217" y="66"/>
                </a:lnTo>
                <a:lnTo>
                  <a:pt x="152" y="94"/>
                </a:lnTo>
                <a:lnTo>
                  <a:pt x="97" y="134"/>
                </a:lnTo>
                <a:lnTo>
                  <a:pt x="63" y="175"/>
                </a:lnTo>
                <a:lnTo>
                  <a:pt x="52" y="209"/>
                </a:lnTo>
                <a:lnTo>
                  <a:pt x="52" y="233"/>
                </a:lnTo>
                <a:lnTo>
                  <a:pt x="55" y="243"/>
                </a:lnTo>
                <a:lnTo>
                  <a:pt x="152" y="235"/>
                </a:lnTo>
                <a:lnTo>
                  <a:pt x="157" y="235"/>
                </a:lnTo>
                <a:lnTo>
                  <a:pt x="170" y="241"/>
                </a:lnTo>
                <a:lnTo>
                  <a:pt x="183" y="249"/>
                </a:lnTo>
                <a:lnTo>
                  <a:pt x="183" y="259"/>
                </a:lnTo>
                <a:lnTo>
                  <a:pt x="175" y="269"/>
                </a:lnTo>
                <a:lnTo>
                  <a:pt x="162" y="277"/>
                </a:lnTo>
                <a:lnTo>
                  <a:pt x="152" y="283"/>
                </a:lnTo>
                <a:lnTo>
                  <a:pt x="146" y="2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6" name="Freeform 53"/>
          <p:cNvSpPr>
            <a:spLocks/>
          </p:cNvSpPr>
          <p:nvPr/>
        </p:nvSpPr>
        <p:spPr bwMode="auto">
          <a:xfrm>
            <a:off x="5843588" y="8039100"/>
            <a:ext cx="519112" cy="217488"/>
          </a:xfrm>
          <a:custGeom>
            <a:avLst/>
            <a:gdLst>
              <a:gd name="T0" fmla="*/ 0 w 251"/>
              <a:gd name="T1" fmla="*/ 2147483647 h 102"/>
              <a:gd name="T2" fmla="*/ 2147483647 w 251"/>
              <a:gd name="T3" fmla="*/ 2147483647 h 102"/>
              <a:gd name="T4" fmla="*/ 2147483647 w 251"/>
              <a:gd name="T5" fmla="*/ 2147483647 h 102"/>
              <a:gd name="T6" fmla="*/ 2147483647 w 251"/>
              <a:gd name="T7" fmla="*/ 2147483647 h 102"/>
              <a:gd name="T8" fmla="*/ 2147483647 w 251"/>
              <a:gd name="T9" fmla="*/ 2147483647 h 102"/>
              <a:gd name="T10" fmla="*/ 2147483647 w 251"/>
              <a:gd name="T11" fmla="*/ 0 h 102"/>
              <a:gd name="T12" fmla="*/ 2147483647 w 251"/>
              <a:gd name="T13" fmla="*/ 2147483647 h 102"/>
              <a:gd name="T14" fmla="*/ 2147483647 w 251"/>
              <a:gd name="T15" fmla="*/ 2147483647 h 102"/>
              <a:gd name="T16" fmla="*/ 2147483647 w 251"/>
              <a:gd name="T17" fmla="*/ 2147483647 h 102"/>
              <a:gd name="T18" fmla="*/ 2147483647 w 251"/>
              <a:gd name="T19" fmla="*/ 2147483647 h 102"/>
              <a:gd name="T20" fmla="*/ 2147483647 w 251"/>
              <a:gd name="T21" fmla="*/ 2147483647 h 102"/>
              <a:gd name="T22" fmla="*/ 2147483647 w 251"/>
              <a:gd name="T23" fmla="*/ 2147483647 h 102"/>
              <a:gd name="T24" fmla="*/ 2147483647 w 251"/>
              <a:gd name="T25" fmla="*/ 2147483647 h 102"/>
              <a:gd name="T26" fmla="*/ 2147483647 w 251"/>
              <a:gd name="T27" fmla="*/ 2147483647 h 102"/>
              <a:gd name="T28" fmla="*/ 2147483647 w 251"/>
              <a:gd name="T29" fmla="*/ 2147483647 h 102"/>
              <a:gd name="T30" fmla="*/ 2147483647 w 251"/>
              <a:gd name="T31" fmla="*/ 2147483647 h 102"/>
              <a:gd name="T32" fmla="*/ 2147483647 w 251"/>
              <a:gd name="T33" fmla="*/ 2147483647 h 102"/>
              <a:gd name="T34" fmla="*/ 2147483647 w 251"/>
              <a:gd name="T35" fmla="*/ 2147483647 h 102"/>
              <a:gd name="T36" fmla="*/ 2147483647 w 251"/>
              <a:gd name="T37" fmla="*/ 2147483647 h 102"/>
              <a:gd name="T38" fmla="*/ 2147483647 w 251"/>
              <a:gd name="T39" fmla="*/ 2147483647 h 102"/>
              <a:gd name="T40" fmla="*/ 2147483647 w 251"/>
              <a:gd name="T41" fmla="*/ 2147483647 h 102"/>
              <a:gd name="T42" fmla="*/ 2147483647 w 251"/>
              <a:gd name="T43" fmla="*/ 2147483647 h 102"/>
              <a:gd name="T44" fmla="*/ 2147483647 w 251"/>
              <a:gd name="T45" fmla="*/ 2147483647 h 102"/>
              <a:gd name="T46" fmla="*/ 2147483647 w 251"/>
              <a:gd name="T47" fmla="*/ 2147483647 h 102"/>
              <a:gd name="T48" fmla="*/ 0 w 251"/>
              <a:gd name="T49" fmla="*/ 2147483647 h 102"/>
              <a:gd name="T50" fmla="*/ 0 w 251"/>
              <a:gd name="T51" fmla="*/ 2147483647 h 10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1"/>
              <a:gd name="T79" fmla="*/ 0 h 102"/>
              <a:gd name="T80" fmla="*/ 251 w 251"/>
              <a:gd name="T81" fmla="*/ 102 h 10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1" h="102">
                <a:moveTo>
                  <a:pt x="0" y="76"/>
                </a:moveTo>
                <a:lnTo>
                  <a:pt x="8" y="65"/>
                </a:lnTo>
                <a:lnTo>
                  <a:pt x="26" y="42"/>
                </a:lnTo>
                <a:lnTo>
                  <a:pt x="63" y="18"/>
                </a:lnTo>
                <a:lnTo>
                  <a:pt x="115" y="3"/>
                </a:lnTo>
                <a:lnTo>
                  <a:pt x="167" y="0"/>
                </a:lnTo>
                <a:lnTo>
                  <a:pt x="209" y="13"/>
                </a:lnTo>
                <a:lnTo>
                  <a:pt x="235" y="34"/>
                </a:lnTo>
                <a:lnTo>
                  <a:pt x="248" y="58"/>
                </a:lnTo>
                <a:lnTo>
                  <a:pt x="251" y="78"/>
                </a:lnTo>
                <a:lnTo>
                  <a:pt x="251" y="94"/>
                </a:lnTo>
                <a:lnTo>
                  <a:pt x="243" y="102"/>
                </a:lnTo>
                <a:lnTo>
                  <a:pt x="225" y="99"/>
                </a:lnTo>
                <a:lnTo>
                  <a:pt x="204" y="84"/>
                </a:lnTo>
                <a:lnTo>
                  <a:pt x="188" y="60"/>
                </a:lnTo>
                <a:lnTo>
                  <a:pt x="170" y="39"/>
                </a:lnTo>
                <a:lnTo>
                  <a:pt x="144" y="31"/>
                </a:lnTo>
                <a:lnTo>
                  <a:pt x="112" y="39"/>
                </a:lnTo>
                <a:lnTo>
                  <a:pt x="86" y="60"/>
                </a:lnTo>
                <a:lnTo>
                  <a:pt x="63" y="78"/>
                </a:lnTo>
                <a:lnTo>
                  <a:pt x="42" y="94"/>
                </a:lnTo>
                <a:lnTo>
                  <a:pt x="21" y="94"/>
                </a:lnTo>
                <a:lnTo>
                  <a:pt x="10" y="86"/>
                </a:lnTo>
                <a:lnTo>
                  <a:pt x="3" y="81"/>
                </a:lnTo>
                <a:lnTo>
                  <a:pt x="0" y="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7" name="Freeform 54"/>
          <p:cNvSpPr>
            <a:spLocks/>
          </p:cNvSpPr>
          <p:nvPr/>
        </p:nvSpPr>
        <p:spPr bwMode="auto">
          <a:xfrm>
            <a:off x="5668963" y="8318500"/>
            <a:ext cx="785812" cy="611188"/>
          </a:xfrm>
          <a:custGeom>
            <a:avLst/>
            <a:gdLst>
              <a:gd name="T0" fmla="*/ 2147483647 w 379"/>
              <a:gd name="T1" fmla="*/ 2147483647 h 287"/>
              <a:gd name="T2" fmla="*/ 2147483647 w 379"/>
              <a:gd name="T3" fmla="*/ 2147483647 h 287"/>
              <a:gd name="T4" fmla="*/ 2147483647 w 379"/>
              <a:gd name="T5" fmla="*/ 2147483647 h 287"/>
              <a:gd name="T6" fmla="*/ 2147483647 w 379"/>
              <a:gd name="T7" fmla="*/ 2147483647 h 287"/>
              <a:gd name="T8" fmla="*/ 2147483647 w 379"/>
              <a:gd name="T9" fmla="*/ 2147483647 h 287"/>
              <a:gd name="T10" fmla="*/ 2147483647 w 379"/>
              <a:gd name="T11" fmla="*/ 2147483647 h 287"/>
              <a:gd name="T12" fmla="*/ 2147483647 w 379"/>
              <a:gd name="T13" fmla="*/ 2147483647 h 287"/>
              <a:gd name="T14" fmla="*/ 0 w 379"/>
              <a:gd name="T15" fmla="*/ 2147483647 h 287"/>
              <a:gd name="T16" fmla="*/ 2147483647 w 379"/>
              <a:gd name="T17" fmla="*/ 2147483647 h 287"/>
              <a:gd name="T18" fmla="*/ 2147483647 w 379"/>
              <a:gd name="T19" fmla="*/ 2147483647 h 287"/>
              <a:gd name="T20" fmla="*/ 2147483647 w 379"/>
              <a:gd name="T21" fmla="*/ 2147483647 h 287"/>
              <a:gd name="T22" fmla="*/ 2147483647 w 379"/>
              <a:gd name="T23" fmla="*/ 2147483647 h 287"/>
              <a:gd name="T24" fmla="*/ 2147483647 w 379"/>
              <a:gd name="T25" fmla="*/ 2147483647 h 287"/>
              <a:gd name="T26" fmla="*/ 2147483647 w 379"/>
              <a:gd name="T27" fmla="*/ 2147483647 h 287"/>
              <a:gd name="T28" fmla="*/ 2147483647 w 379"/>
              <a:gd name="T29" fmla="*/ 2147483647 h 287"/>
              <a:gd name="T30" fmla="*/ 2147483647 w 379"/>
              <a:gd name="T31" fmla="*/ 2147483647 h 287"/>
              <a:gd name="T32" fmla="*/ 2147483647 w 379"/>
              <a:gd name="T33" fmla="*/ 2147483647 h 287"/>
              <a:gd name="T34" fmla="*/ 2147483647 w 379"/>
              <a:gd name="T35" fmla="*/ 2147483647 h 287"/>
              <a:gd name="T36" fmla="*/ 2147483647 w 379"/>
              <a:gd name="T37" fmla="*/ 2147483647 h 287"/>
              <a:gd name="T38" fmla="*/ 2147483647 w 379"/>
              <a:gd name="T39" fmla="*/ 2147483647 h 287"/>
              <a:gd name="T40" fmla="*/ 2147483647 w 379"/>
              <a:gd name="T41" fmla="*/ 2147483647 h 287"/>
              <a:gd name="T42" fmla="*/ 2147483647 w 379"/>
              <a:gd name="T43" fmla="*/ 2147483647 h 287"/>
              <a:gd name="T44" fmla="*/ 2147483647 w 379"/>
              <a:gd name="T45" fmla="*/ 0 h 287"/>
              <a:gd name="T46" fmla="*/ 2147483647 w 379"/>
              <a:gd name="T47" fmla="*/ 2147483647 h 287"/>
              <a:gd name="T48" fmla="*/ 2147483647 w 379"/>
              <a:gd name="T49" fmla="*/ 2147483647 h 287"/>
              <a:gd name="T50" fmla="*/ 2147483647 w 379"/>
              <a:gd name="T51" fmla="*/ 2147483647 h 287"/>
              <a:gd name="T52" fmla="*/ 2147483647 w 379"/>
              <a:gd name="T53" fmla="*/ 2147483647 h 287"/>
              <a:gd name="T54" fmla="*/ 2147483647 w 379"/>
              <a:gd name="T55" fmla="*/ 2147483647 h 287"/>
              <a:gd name="T56" fmla="*/ 2147483647 w 379"/>
              <a:gd name="T57" fmla="*/ 2147483647 h 287"/>
              <a:gd name="T58" fmla="*/ 2147483647 w 379"/>
              <a:gd name="T59" fmla="*/ 2147483647 h 287"/>
              <a:gd name="T60" fmla="*/ 2147483647 w 379"/>
              <a:gd name="T61" fmla="*/ 2147483647 h 287"/>
              <a:gd name="T62" fmla="*/ 2147483647 w 379"/>
              <a:gd name="T63" fmla="*/ 2147483647 h 287"/>
              <a:gd name="T64" fmla="*/ 2147483647 w 379"/>
              <a:gd name="T65" fmla="*/ 2147483647 h 287"/>
              <a:gd name="T66" fmla="*/ 2147483647 w 379"/>
              <a:gd name="T67" fmla="*/ 2147483647 h 287"/>
              <a:gd name="T68" fmla="*/ 2147483647 w 379"/>
              <a:gd name="T69" fmla="*/ 2147483647 h 287"/>
              <a:gd name="T70" fmla="*/ 2147483647 w 379"/>
              <a:gd name="T71" fmla="*/ 2147483647 h 287"/>
              <a:gd name="T72" fmla="*/ 2147483647 w 379"/>
              <a:gd name="T73" fmla="*/ 2147483647 h 287"/>
              <a:gd name="T74" fmla="*/ 2147483647 w 379"/>
              <a:gd name="T75" fmla="*/ 2147483647 h 287"/>
              <a:gd name="T76" fmla="*/ 2147483647 w 379"/>
              <a:gd name="T77" fmla="*/ 2147483647 h 287"/>
              <a:gd name="T78" fmla="*/ 2147483647 w 379"/>
              <a:gd name="T79" fmla="*/ 2147483647 h 287"/>
              <a:gd name="T80" fmla="*/ 2147483647 w 379"/>
              <a:gd name="T81" fmla="*/ 2147483647 h 287"/>
              <a:gd name="T82" fmla="*/ 2147483647 w 379"/>
              <a:gd name="T83" fmla="*/ 2147483647 h 287"/>
              <a:gd name="T84" fmla="*/ 2147483647 w 379"/>
              <a:gd name="T85" fmla="*/ 2147483647 h 287"/>
              <a:gd name="T86" fmla="*/ 2147483647 w 379"/>
              <a:gd name="T87" fmla="*/ 2147483647 h 287"/>
              <a:gd name="T88" fmla="*/ 2147483647 w 379"/>
              <a:gd name="T89" fmla="*/ 2147483647 h 287"/>
              <a:gd name="T90" fmla="*/ 2147483647 w 379"/>
              <a:gd name="T91" fmla="*/ 2147483647 h 287"/>
              <a:gd name="T92" fmla="*/ 2147483647 w 379"/>
              <a:gd name="T93" fmla="*/ 2147483647 h 287"/>
              <a:gd name="T94" fmla="*/ 2147483647 w 379"/>
              <a:gd name="T95" fmla="*/ 2147483647 h 287"/>
              <a:gd name="T96" fmla="*/ 2147483647 w 379"/>
              <a:gd name="T97" fmla="*/ 2147483647 h 287"/>
              <a:gd name="T98" fmla="*/ 2147483647 w 379"/>
              <a:gd name="T99" fmla="*/ 2147483647 h 287"/>
              <a:gd name="T100" fmla="*/ 2147483647 w 379"/>
              <a:gd name="T101" fmla="*/ 2147483647 h 28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79"/>
              <a:gd name="T154" fmla="*/ 0 h 287"/>
              <a:gd name="T155" fmla="*/ 379 w 379"/>
              <a:gd name="T156" fmla="*/ 287 h 28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79" h="287">
                <a:moveTo>
                  <a:pt x="61" y="13"/>
                </a:moveTo>
                <a:lnTo>
                  <a:pt x="55" y="28"/>
                </a:lnTo>
                <a:lnTo>
                  <a:pt x="47" y="68"/>
                </a:lnTo>
                <a:lnTo>
                  <a:pt x="37" y="117"/>
                </a:lnTo>
                <a:lnTo>
                  <a:pt x="27" y="167"/>
                </a:lnTo>
                <a:lnTo>
                  <a:pt x="13" y="209"/>
                </a:lnTo>
                <a:lnTo>
                  <a:pt x="6" y="243"/>
                </a:lnTo>
                <a:lnTo>
                  <a:pt x="0" y="269"/>
                </a:lnTo>
                <a:lnTo>
                  <a:pt x="6" y="284"/>
                </a:lnTo>
                <a:lnTo>
                  <a:pt x="53" y="287"/>
                </a:lnTo>
                <a:lnTo>
                  <a:pt x="149" y="284"/>
                </a:lnTo>
                <a:lnTo>
                  <a:pt x="251" y="277"/>
                </a:lnTo>
                <a:lnTo>
                  <a:pt x="317" y="274"/>
                </a:lnTo>
                <a:lnTo>
                  <a:pt x="340" y="277"/>
                </a:lnTo>
                <a:lnTo>
                  <a:pt x="361" y="277"/>
                </a:lnTo>
                <a:lnTo>
                  <a:pt x="374" y="274"/>
                </a:lnTo>
                <a:lnTo>
                  <a:pt x="379" y="264"/>
                </a:lnTo>
                <a:lnTo>
                  <a:pt x="371" y="214"/>
                </a:lnTo>
                <a:lnTo>
                  <a:pt x="356" y="130"/>
                </a:lnTo>
                <a:lnTo>
                  <a:pt x="337" y="49"/>
                </a:lnTo>
                <a:lnTo>
                  <a:pt x="317" y="13"/>
                </a:lnTo>
                <a:lnTo>
                  <a:pt x="301" y="5"/>
                </a:lnTo>
                <a:lnTo>
                  <a:pt x="293" y="0"/>
                </a:lnTo>
                <a:lnTo>
                  <a:pt x="288" y="2"/>
                </a:lnTo>
                <a:lnTo>
                  <a:pt x="293" y="23"/>
                </a:lnTo>
                <a:lnTo>
                  <a:pt x="301" y="49"/>
                </a:lnTo>
                <a:lnTo>
                  <a:pt x="306" y="75"/>
                </a:lnTo>
                <a:lnTo>
                  <a:pt x="311" y="99"/>
                </a:lnTo>
                <a:lnTo>
                  <a:pt x="319" y="130"/>
                </a:lnTo>
                <a:lnTo>
                  <a:pt x="327" y="164"/>
                </a:lnTo>
                <a:lnTo>
                  <a:pt x="332" y="193"/>
                </a:lnTo>
                <a:lnTo>
                  <a:pt x="335" y="217"/>
                </a:lnTo>
                <a:lnTo>
                  <a:pt x="335" y="232"/>
                </a:lnTo>
                <a:lnTo>
                  <a:pt x="319" y="240"/>
                </a:lnTo>
                <a:lnTo>
                  <a:pt x="285" y="245"/>
                </a:lnTo>
                <a:lnTo>
                  <a:pt x="243" y="248"/>
                </a:lnTo>
                <a:lnTo>
                  <a:pt x="209" y="243"/>
                </a:lnTo>
                <a:lnTo>
                  <a:pt x="175" y="240"/>
                </a:lnTo>
                <a:lnTo>
                  <a:pt x="131" y="240"/>
                </a:lnTo>
                <a:lnTo>
                  <a:pt x="89" y="243"/>
                </a:lnTo>
                <a:lnTo>
                  <a:pt x="61" y="243"/>
                </a:lnTo>
                <a:lnTo>
                  <a:pt x="53" y="232"/>
                </a:lnTo>
                <a:lnTo>
                  <a:pt x="58" y="211"/>
                </a:lnTo>
                <a:lnTo>
                  <a:pt x="68" y="183"/>
                </a:lnTo>
                <a:lnTo>
                  <a:pt x="81" y="149"/>
                </a:lnTo>
                <a:lnTo>
                  <a:pt x="84" y="102"/>
                </a:lnTo>
                <a:lnTo>
                  <a:pt x="89" y="55"/>
                </a:lnTo>
                <a:lnTo>
                  <a:pt x="92" y="15"/>
                </a:lnTo>
                <a:lnTo>
                  <a:pt x="92" y="2"/>
                </a:lnTo>
                <a:lnTo>
                  <a:pt x="61"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8" name="Freeform 55"/>
          <p:cNvSpPr>
            <a:spLocks/>
          </p:cNvSpPr>
          <p:nvPr/>
        </p:nvSpPr>
        <p:spPr bwMode="auto">
          <a:xfrm>
            <a:off x="5189538" y="944563"/>
            <a:ext cx="1465262" cy="123825"/>
          </a:xfrm>
          <a:custGeom>
            <a:avLst/>
            <a:gdLst>
              <a:gd name="T0" fmla="*/ 0 w 708"/>
              <a:gd name="T1" fmla="*/ 2147483647 h 68"/>
              <a:gd name="T2" fmla="*/ 2147483647 w 708"/>
              <a:gd name="T3" fmla="*/ 2147483647 h 68"/>
              <a:gd name="T4" fmla="*/ 2147483647 w 708"/>
              <a:gd name="T5" fmla="*/ 2147483647 h 68"/>
              <a:gd name="T6" fmla="*/ 2147483647 w 708"/>
              <a:gd name="T7" fmla="*/ 2147483647 h 68"/>
              <a:gd name="T8" fmla="*/ 2147483647 w 708"/>
              <a:gd name="T9" fmla="*/ 2147483647 h 68"/>
              <a:gd name="T10" fmla="*/ 2147483647 w 708"/>
              <a:gd name="T11" fmla="*/ 2147483647 h 68"/>
              <a:gd name="T12" fmla="*/ 2147483647 w 708"/>
              <a:gd name="T13" fmla="*/ 2147483647 h 68"/>
              <a:gd name="T14" fmla="*/ 2147483647 w 708"/>
              <a:gd name="T15" fmla="*/ 2147483647 h 68"/>
              <a:gd name="T16" fmla="*/ 2147483647 w 708"/>
              <a:gd name="T17" fmla="*/ 2147483647 h 68"/>
              <a:gd name="T18" fmla="*/ 2147483647 w 708"/>
              <a:gd name="T19" fmla="*/ 2147483647 h 68"/>
              <a:gd name="T20" fmla="*/ 2147483647 w 708"/>
              <a:gd name="T21" fmla="*/ 2147483647 h 68"/>
              <a:gd name="T22" fmla="*/ 2147483647 w 708"/>
              <a:gd name="T23" fmla="*/ 2147483647 h 68"/>
              <a:gd name="T24" fmla="*/ 2147483647 w 708"/>
              <a:gd name="T25" fmla="*/ 2147483647 h 68"/>
              <a:gd name="T26" fmla="*/ 2147483647 w 708"/>
              <a:gd name="T27" fmla="*/ 2147483647 h 68"/>
              <a:gd name="T28" fmla="*/ 2147483647 w 708"/>
              <a:gd name="T29" fmla="*/ 2147483647 h 68"/>
              <a:gd name="T30" fmla="*/ 2147483647 w 708"/>
              <a:gd name="T31" fmla="*/ 2147483647 h 68"/>
              <a:gd name="T32" fmla="*/ 2147483647 w 708"/>
              <a:gd name="T33" fmla="*/ 2147483647 h 68"/>
              <a:gd name="T34" fmla="*/ 2147483647 w 708"/>
              <a:gd name="T35" fmla="*/ 2147483647 h 68"/>
              <a:gd name="T36" fmla="*/ 2147483647 w 708"/>
              <a:gd name="T37" fmla="*/ 2147483647 h 68"/>
              <a:gd name="T38" fmla="*/ 2147483647 w 708"/>
              <a:gd name="T39" fmla="*/ 2147483647 h 68"/>
              <a:gd name="T40" fmla="*/ 2147483647 w 708"/>
              <a:gd name="T41" fmla="*/ 2147483647 h 68"/>
              <a:gd name="T42" fmla="*/ 2147483647 w 708"/>
              <a:gd name="T43" fmla="*/ 2147483647 h 68"/>
              <a:gd name="T44" fmla="*/ 2147483647 w 708"/>
              <a:gd name="T45" fmla="*/ 0 h 68"/>
              <a:gd name="T46" fmla="*/ 2147483647 w 708"/>
              <a:gd name="T47" fmla="*/ 0 h 68"/>
              <a:gd name="T48" fmla="*/ 2147483647 w 708"/>
              <a:gd name="T49" fmla="*/ 2147483647 h 68"/>
              <a:gd name="T50" fmla="*/ 2147483647 w 708"/>
              <a:gd name="T51" fmla="*/ 2147483647 h 68"/>
              <a:gd name="T52" fmla="*/ 0 w 708"/>
              <a:gd name="T53" fmla="*/ 2147483647 h 68"/>
              <a:gd name="T54" fmla="*/ 0 w 708"/>
              <a:gd name="T55" fmla="*/ 2147483647 h 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08"/>
              <a:gd name="T85" fmla="*/ 0 h 68"/>
              <a:gd name="T86" fmla="*/ 708 w 708"/>
              <a:gd name="T87" fmla="*/ 68 h 6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08" h="68">
                <a:moveTo>
                  <a:pt x="0" y="50"/>
                </a:moveTo>
                <a:lnTo>
                  <a:pt x="44" y="50"/>
                </a:lnTo>
                <a:lnTo>
                  <a:pt x="149" y="47"/>
                </a:lnTo>
                <a:lnTo>
                  <a:pt x="274" y="42"/>
                </a:lnTo>
                <a:lnTo>
                  <a:pt x="374" y="42"/>
                </a:lnTo>
                <a:lnTo>
                  <a:pt x="468" y="47"/>
                </a:lnTo>
                <a:lnTo>
                  <a:pt x="577" y="55"/>
                </a:lnTo>
                <a:lnTo>
                  <a:pt x="669" y="63"/>
                </a:lnTo>
                <a:lnTo>
                  <a:pt x="708" y="68"/>
                </a:lnTo>
                <a:lnTo>
                  <a:pt x="700" y="13"/>
                </a:lnTo>
                <a:lnTo>
                  <a:pt x="669" y="11"/>
                </a:lnTo>
                <a:lnTo>
                  <a:pt x="603" y="8"/>
                </a:lnTo>
                <a:lnTo>
                  <a:pt x="533" y="5"/>
                </a:lnTo>
                <a:lnTo>
                  <a:pt x="481" y="5"/>
                </a:lnTo>
                <a:lnTo>
                  <a:pt x="434" y="5"/>
                </a:lnTo>
                <a:lnTo>
                  <a:pt x="368" y="8"/>
                </a:lnTo>
                <a:lnTo>
                  <a:pt x="300" y="11"/>
                </a:lnTo>
                <a:lnTo>
                  <a:pt x="256" y="13"/>
                </a:lnTo>
                <a:lnTo>
                  <a:pt x="219" y="13"/>
                </a:lnTo>
                <a:lnTo>
                  <a:pt x="175" y="13"/>
                </a:lnTo>
                <a:lnTo>
                  <a:pt x="131" y="13"/>
                </a:lnTo>
                <a:lnTo>
                  <a:pt x="94" y="5"/>
                </a:lnTo>
                <a:lnTo>
                  <a:pt x="65" y="0"/>
                </a:lnTo>
                <a:lnTo>
                  <a:pt x="39" y="0"/>
                </a:lnTo>
                <a:lnTo>
                  <a:pt x="18" y="3"/>
                </a:lnTo>
                <a:lnTo>
                  <a:pt x="13" y="5"/>
                </a:lnTo>
                <a:lnTo>
                  <a:pt x="0" y="50"/>
                </a:lnTo>
                <a:close/>
              </a:path>
            </a:pathLst>
          </a:custGeom>
          <a:solidFill>
            <a:srgbClr val="79D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9" name="Freeform 56"/>
          <p:cNvSpPr>
            <a:spLocks/>
          </p:cNvSpPr>
          <p:nvPr/>
        </p:nvSpPr>
        <p:spPr bwMode="auto">
          <a:xfrm>
            <a:off x="5267325" y="966788"/>
            <a:ext cx="993775" cy="6424612"/>
          </a:xfrm>
          <a:custGeom>
            <a:avLst/>
            <a:gdLst>
              <a:gd name="T0" fmla="*/ 2147483647 w 726"/>
              <a:gd name="T1" fmla="*/ 2147483647 h 3017"/>
              <a:gd name="T2" fmla="*/ 2147483647 w 726"/>
              <a:gd name="T3" fmla="*/ 2147483647 h 3017"/>
              <a:gd name="T4" fmla="*/ 2147483647 w 726"/>
              <a:gd name="T5" fmla="*/ 2147483647 h 3017"/>
              <a:gd name="T6" fmla="*/ 2147483647 w 726"/>
              <a:gd name="T7" fmla="*/ 2147483647 h 3017"/>
              <a:gd name="T8" fmla="*/ 2147483647 w 726"/>
              <a:gd name="T9" fmla="*/ 2147483647 h 3017"/>
              <a:gd name="T10" fmla="*/ 2147483647 w 726"/>
              <a:gd name="T11" fmla="*/ 2147483647 h 3017"/>
              <a:gd name="T12" fmla="*/ 2147483647 w 726"/>
              <a:gd name="T13" fmla="*/ 2147483647 h 3017"/>
              <a:gd name="T14" fmla="*/ 2147483647 w 726"/>
              <a:gd name="T15" fmla="*/ 2147483647 h 3017"/>
              <a:gd name="T16" fmla="*/ 2147483647 w 726"/>
              <a:gd name="T17" fmla="*/ 2147483647 h 3017"/>
              <a:gd name="T18" fmla="*/ 2147483647 w 726"/>
              <a:gd name="T19" fmla="*/ 2147483647 h 3017"/>
              <a:gd name="T20" fmla="*/ 2147483647 w 726"/>
              <a:gd name="T21" fmla="*/ 2147483647 h 3017"/>
              <a:gd name="T22" fmla="*/ 2147483647 w 726"/>
              <a:gd name="T23" fmla="*/ 2147483647 h 3017"/>
              <a:gd name="T24" fmla="*/ 2147483647 w 726"/>
              <a:gd name="T25" fmla="*/ 2147483647 h 3017"/>
              <a:gd name="T26" fmla="*/ 2147483647 w 726"/>
              <a:gd name="T27" fmla="*/ 2147483647 h 3017"/>
              <a:gd name="T28" fmla="*/ 2147483647 w 726"/>
              <a:gd name="T29" fmla="*/ 2147483647 h 3017"/>
              <a:gd name="T30" fmla="*/ 2147483647 w 726"/>
              <a:gd name="T31" fmla="*/ 2147483647 h 3017"/>
              <a:gd name="T32" fmla="*/ 2147483647 w 726"/>
              <a:gd name="T33" fmla="*/ 2147483647 h 3017"/>
              <a:gd name="T34" fmla="*/ 2147483647 w 726"/>
              <a:gd name="T35" fmla="*/ 2147483647 h 3017"/>
              <a:gd name="T36" fmla="*/ 2147483647 w 726"/>
              <a:gd name="T37" fmla="*/ 2147483647 h 3017"/>
              <a:gd name="T38" fmla="*/ 2147483647 w 726"/>
              <a:gd name="T39" fmla="*/ 2147483647 h 3017"/>
              <a:gd name="T40" fmla="*/ 2147483647 w 726"/>
              <a:gd name="T41" fmla="*/ 2147483647 h 3017"/>
              <a:gd name="T42" fmla="*/ 2147483647 w 726"/>
              <a:gd name="T43" fmla="*/ 2147483647 h 3017"/>
              <a:gd name="T44" fmla="*/ 2147483647 w 726"/>
              <a:gd name="T45" fmla="*/ 2147483647 h 3017"/>
              <a:gd name="T46" fmla="*/ 2147483647 w 726"/>
              <a:gd name="T47" fmla="*/ 2147483647 h 3017"/>
              <a:gd name="T48" fmla="*/ 2147483647 w 726"/>
              <a:gd name="T49" fmla="*/ 2147483647 h 3017"/>
              <a:gd name="T50" fmla="*/ 2147483647 w 726"/>
              <a:gd name="T51" fmla="*/ 2147483647 h 3017"/>
              <a:gd name="T52" fmla="*/ 2147483647 w 726"/>
              <a:gd name="T53" fmla="*/ 2147483647 h 3017"/>
              <a:gd name="T54" fmla="*/ 2147483647 w 726"/>
              <a:gd name="T55" fmla="*/ 2147483647 h 3017"/>
              <a:gd name="T56" fmla="*/ 2147483647 w 726"/>
              <a:gd name="T57" fmla="*/ 2147483647 h 3017"/>
              <a:gd name="T58" fmla="*/ 2147483647 w 726"/>
              <a:gd name="T59" fmla="*/ 2147483647 h 3017"/>
              <a:gd name="T60" fmla="*/ 2147483647 w 726"/>
              <a:gd name="T61" fmla="*/ 2147483647 h 3017"/>
              <a:gd name="T62" fmla="*/ 2147483647 w 726"/>
              <a:gd name="T63" fmla="*/ 2147483647 h 3017"/>
              <a:gd name="T64" fmla="*/ 2147483647 w 726"/>
              <a:gd name="T65" fmla="*/ 2147483647 h 3017"/>
              <a:gd name="T66" fmla="*/ 2147483647 w 726"/>
              <a:gd name="T67" fmla="*/ 2147483647 h 3017"/>
              <a:gd name="T68" fmla="*/ 2147483647 w 726"/>
              <a:gd name="T69" fmla="*/ 2147483647 h 3017"/>
              <a:gd name="T70" fmla="*/ 2147483647 w 726"/>
              <a:gd name="T71" fmla="*/ 2147483647 h 3017"/>
              <a:gd name="T72" fmla="*/ 2147483647 w 726"/>
              <a:gd name="T73" fmla="*/ 2147483647 h 3017"/>
              <a:gd name="T74" fmla="*/ 2147483647 w 726"/>
              <a:gd name="T75" fmla="*/ 2147483647 h 3017"/>
              <a:gd name="T76" fmla="*/ 2147483647 w 726"/>
              <a:gd name="T77" fmla="*/ 2147483647 h 3017"/>
              <a:gd name="T78" fmla="*/ 2147483647 w 726"/>
              <a:gd name="T79" fmla="*/ 2147483647 h 3017"/>
              <a:gd name="T80" fmla="*/ 2147483647 w 726"/>
              <a:gd name="T81" fmla="*/ 2147483647 h 3017"/>
              <a:gd name="T82" fmla="*/ 2147483647 w 726"/>
              <a:gd name="T83" fmla="*/ 2147483647 h 3017"/>
              <a:gd name="T84" fmla="*/ 2147483647 w 726"/>
              <a:gd name="T85" fmla="*/ 2147483647 h 30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26"/>
              <a:gd name="T130" fmla="*/ 0 h 3017"/>
              <a:gd name="T131" fmla="*/ 726 w 726"/>
              <a:gd name="T132" fmla="*/ 3017 h 30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26" h="3017">
                <a:moveTo>
                  <a:pt x="690" y="18"/>
                </a:moveTo>
                <a:lnTo>
                  <a:pt x="690" y="60"/>
                </a:lnTo>
                <a:lnTo>
                  <a:pt x="690" y="159"/>
                </a:lnTo>
                <a:lnTo>
                  <a:pt x="692" y="269"/>
                </a:lnTo>
                <a:lnTo>
                  <a:pt x="698" y="350"/>
                </a:lnTo>
                <a:lnTo>
                  <a:pt x="698" y="407"/>
                </a:lnTo>
                <a:lnTo>
                  <a:pt x="700" y="467"/>
                </a:lnTo>
                <a:lnTo>
                  <a:pt x="700" y="525"/>
                </a:lnTo>
                <a:lnTo>
                  <a:pt x="703" y="577"/>
                </a:lnTo>
                <a:lnTo>
                  <a:pt x="711" y="624"/>
                </a:lnTo>
                <a:lnTo>
                  <a:pt x="718" y="676"/>
                </a:lnTo>
                <a:lnTo>
                  <a:pt x="726" y="726"/>
                </a:lnTo>
                <a:lnTo>
                  <a:pt x="726" y="773"/>
                </a:lnTo>
                <a:lnTo>
                  <a:pt x="724" y="807"/>
                </a:lnTo>
                <a:lnTo>
                  <a:pt x="721" y="843"/>
                </a:lnTo>
                <a:lnTo>
                  <a:pt x="716" y="903"/>
                </a:lnTo>
                <a:lnTo>
                  <a:pt x="713" y="1005"/>
                </a:lnTo>
                <a:lnTo>
                  <a:pt x="716" y="1112"/>
                </a:lnTo>
                <a:lnTo>
                  <a:pt x="721" y="1193"/>
                </a:lnTo>
                <a:lnTo>
                  <a:pt x="726" y="1256"/>
                </a:lnTo>
                <a:lnTo>
                  <a:pt x="721" y="1319"/>
                </a:lnTo>
                <a:lnTo>
                  <a:pt x="708" y="1376"/>
                </a:lnTo>
                <a:lnTo>
                  <a:pt x="700" y="1431"/>
                </a:lnTo>
                <a:lnTo>
                  <a:pt x="698" y="1504"/>
                </a:lnTo>
                <a:lnTo>
                  <a:pt x="703" y="1625"/>
                </a:lnTo>
                <a:lnTo>
                  <a:pt x="705" y="1779"/>
                </a:lnTo>
                <a:lnTo>
                  <a:pt x="700" y="1943"/>
                </a:lnTo>
                <a:lnTo>
                  <a:pt x="690" y="2110"/>
                </a:lnTo>
                <a:lnTo>
                  <a:pt x="684" y="2272"/>
                </a:lnTo>
                <a:lnTo>
                  <a:pt x="687" y="2471"/>
                </a:lnTo>
                <a:lnTo>
                  <a:pt x="703" y="2714"/>
                </a:lnTo>
                <a:lnTo>
                  <a:pt x="718" y="2920"/>
                </a:lnTo>
                <a:lnTo>
                  <a:pt x="726" y="3007"/>
                </a:lnTo>
                <a:lnTo>
                  <a:pt x="690" y="3007"/>
                </a:lnTo>
                <a:lnTo>
                  <a:pt x="606" y="3004"/>
                </a:lnTo>
                <a:lnTo>
                  <a:pt x="502" y="3007"/>
                </a:lnTo>
                <a:lnTo>
                  <a:pt x="413" y="3014"/>
                </a:lnTo>
                <a:lnTo>
                  <a:pt x="316" y="3017"/>
                </a:lnTo>
                <a:lnTo>
                  <a:pt x="206" y="3014"/>
                </a:lnTo>
                <a:lnTo>
                  <a:pt x="115" y="3009"/>
                </a:lnTo>
                <a:lnTo>
                  <a:pt x="78" y="3007"/>
                </a:lnTo>
                <a:lnTo>
                  <a:pt x="81" y="2941"/>
                </a:lnTo>
                <a:lnTo>
                  <a:pt x="86" y="2777"/>
                </a:lnTo>
                <a:lnTo>
                  <a:pt x="89" y="2560"/>
                </a:lnTo>
                <a:lnTo>
                  <a:pt x="86" y="2343"/>
                </a:lnTo>
                <a:lnTo>
                  <a:pt x="76" y="2129"/>
                </a:lnTo>
                <a:lnTo>
                  <a:pt x="68" y="1917"/>
                </a:lnTo>
                <a:lnTo>
                  <a:pt x="65" y="1737"/>
                </a:lnTo>
                <a:lnTo>
                  <a:pt x="73" y="1617"/>
                </a:lnTo>
                <a:lnTo>
                  <a:pt x="70" y="1473"/>
                </a:lnTo>
                <a:lnTo>
                  <a:pt x="55" y="1251"/>
                </a:lnTo>
                <a:lnTo>
                  <a:pt x="39" y="1013"/>
                </a:lnTo>
                <a:lnTo>
                  <a:pt x="44" y="828"/>
                </a:lnTo>
                <a:lnTo>
                  <a:pt x="52" y="663"/>
                </a:lnTo>
                <a:lnTo>
                  <a:pt x="44" y="475"/>
                </a:lnTo>
                <a:lnTo>
                  <a:pt x="31" y="305"/>
                </a:lnTo>
                <a:lnTo>
                  <a:pt x="26" y="203"/>
                </a:lnTo>
                <a:lnTo>
                  <a:pt x="21" y="138"/>
                </a:lnTo>
                <a:lnTo>
                  <a:pt x="13" y="78"/>
                </a:lnTo>
                <a:lnTo>
                  <a:pt x="5" y="28"/>
                </a:lnTo>
                <a:lnTo>
                  <a:pt x="0" y="10"/>
                </a:lnTo>
                <a:lnTo>
                  <a:pt x="42" y="0"/>
                </a:lnTo>
                <a:lnTo>
                  <a:pt x="44" y="31"/>
                </a:lnTo>
                <a:lnTo>
                  <a:pt x="50" y="107"/>
                </a:lnTo>
                <a:lnTo>
                  <a:pt x="57" y="203"/>
                </a:lnTo>
                <a:lnTo>
                  <a:pt x="68" y="297"/>
                </a:lnTo>
                <a:lnTo>
                  <a:pt x="73" y="389"/>
                </a:lnTo>
                <a:lnTo>
                  <a:pt x="81" y="488"/>
                </a:lnTo>
                <a:lnTo>
                  <a:pt x="86" y="580"/>
                </a:lnTo>
                <a:lnTo>
                  <a:pt x="89" y="655"/>
                </a:lnTo>
                <a:lnTo>
                  <a:pt x="91" y="728"/>
                </a:lnTo>
                <a:lnTo>
                  <a:pt x="91" y="815"/>
                </a:lnTo>
                <a:lnTo>
                  <a:pt x="89" y="909"/>
                </a:lnTo>
                <a:lnTo>
                  <a:pt x="86" y="998"/>
                </a:lnTo>
                <a:lnTo>
                  <a:pt x="83" y="1112"/>
                </a:lnTo>
                <a:lnTo>
                  <a:pt x="94" y="1272"/>
                </a:lnTo>
                <a:lnTo>
                  <a:pt x="102" y="1439"/>
                </a:lnTo>
                <a:lnTo>
                  <a:pt x="110" y="1583"/>
                </a:lnTo>
                <a:lnTo>
                  <a:pt x="112" y="1698"/>
                </a:lnTo>
                <a:lnTo>
                  <a:pt x="112" y="1797"/>
                </a:lnTo>
                <a:lnTo>
                  <a:pt x="110" y="1886"/>
                </a:lnTo>
                <a:lnTo>
                  <a:pt x="107" y="1972"/>
                </a:lnTo>
                <a:lnTo>
                  <a:pt x="104" y="2076"/>
                </a:lnTo>
                <a:lnTo>
                  <a:pt x="112" y="2197"/>
                </a:lnTo>
                <a:lnTo>
                  <a:pt x="123" y="2319"/>
                </a:lnTo>
                <a:lnTo>
                  <a:pt x="128" y="2432"/>
                </a:lnTo>
                <a:lnTo>
                  <a:pt x="125" y="2534"/>
                </a:lnTo>
                <a:lnTo>
                  <a:pt x="125" y="2636"/>
                </a:lnTo>
                <a:lnTo>
                  <a:pt x="125" y="2727"/>
                </a:lnTo>
                <a:lnTo>
                  <a:pt x="128" y="2792"/>
                </a:lnTo>
                <a:lnTo>
                  <a:pt x="128" y="2850"/>
                </a:lnTo>
                <a:lnTo>
                  <a:pt x="128" y="2907"/>
                </a:lnTo>
                <a:lnTo>
                  <a:pt x="128" y="2949"/>
                </a:lnTo>
                <a:lnTo>
                  <a:pt x="128" y="2967"/>
                </a:lnTo>
                <a:lnTo>
                  <a:pt x="159" y="2970"/>
                </a:lnTo>
                <a:lnTo>
                  <a:pt x="232" y="2975"/>
                </a:lnTo>
                <a:lnTo>
                  <a:pt x="321" y="2980"/>
                </a:lnTo>
                <a:lnTo>
                  <a:pt x="392" y="2983"/>
                </a:lnTo>
                <a:lnTo>
                  <a:pt x="470" y="2980"/>
                </a:lnTo>
                <a:lnTo>
                  <a:pt x="564" y="2975"/>
                </a:lnTo>
                <a:lnTo>
                  <a:pt x="648" y="2970"/>
                </a:lnTo>
                <a:lnTo>
                  <a:pt x="684" y="2967"/>
                </a:lnTo>
                <a:lnTo>
                  <a:pt x="679" y="2876"/>
                </a:lnTo>
                <a:lnTo>
                  <a:pt x="666" y="2662"/>
                </a:lnTo>
                <a:lnTo>
                  <a:pt x="653" y="2406"/>
                </a:lnTo>
                <a:lnTo>
                  <a:pt x="648" y="2194"/>
                </a:lnTo>
                <a:lnTo>
                  <a:pt x="648" y="2009"/>
                </a:lnTo>
                <a:lnTo>
                  <a:pt x="653" y="1794"/>
                </a:lnTo>
                <a:lnTo>
                  <a:pt x="658" y="1580"/>
                </a:lnTo>
                <a:lnTo>
                  <a:pt x="666" y="1389"/>
                </a:lnTo>
                <a:lnTo>
                  <a:pt x="671" y="1207"/>
                </a:lnTo>
                <a:lnTo>
                  <a:pt x="671" y="1016"/>
                </a:lnTo>
                <a:lnTo>
                  <a:pt x="669" y="854"/>
                </a:lnTo>
                <a:lnTo>
                  <a:pt x="666" y="760"/>
                </a:lnTo>
                <a:lnTo>
                  <a:pt x="661" y="697"/>
                </a:lnTo>
                <a:lnTo>
                  <a:pt x="653" y="616"/>
                </a:lnTo>
                <a:lnTo>
                  <a:pt x="643" y="538"/>
                </a:lnTo>
                <a:lnTo>
                  <a:pt x="643" y="478"/>
                </a:lnTo>
                <a:lnTo>
                  <a:pt x="645" y="415"/>
                </a:lnTo>
                <a:lnTo>
                  <a:pt x="643" y="337"/>
                </a:lnTo>
                <a:lnTo>
                  <a:pt x="640" y="256"/>
                </a:lnTo>
                <a:lnTo>
                  <a:pt x="643" y="190"/>
                </a:lnTo>
                <a:lnTo>
                  <a:pt x="645" y="138"/>
                </a:lnTo>
                <a:lnTo>
                  <a:pt x="645" y="91"/>
                </a:lnTo>
                <a:lnTo>
                  <a:pt x="643" y="60"/>
                </a:lnTo>
                <a:lnTo>
                  <a:pt x="643" y="47"/>
                </a:lnTo>
                <a:lnTo>
                  <a:pt x="643" y="0"/>
                </a:lnTo>
                <a:lnTo>
                  <a:pt x="690" y="18"/>
                </a:lnTo>
                <a:close/>
              </a:path>
            </a:pathLst>
          </a:custGeom>
          <a:solidFill>
            <a:srgbClr val="79DCFF"/>
          </a:solidFill>
          <a:ln w="9525">
            <a:solidFill>
              <a:srgbClr val="79DCFF"/>
            </a:solidFill>
            <a:round/>
            <a:headEnd/>
            <a:tailEnd/>
          </a:ln>
        </p:spPr>
        <p:txBody>
          <a:bodyPr/>
          <a:lstStyle/>
          <a:p>
            <a:endParaRPr lang="en-US"/>
          </a:p>
        </p:txBody>
      </p:sp>
      <p:sp>
        <p:nvSpPr>
          <p:cNvPr id="6200" name="Freeform 57"/>
          <p:cNvSpPr>
            <a:spLocks/>
          </p:cNvSpPr>
          <p:nvPr/>
        </p:nvSpPr>
        <p:spPr bwMode="auto">
          <a:xfrm>
            <a:off x="87313" y="3108325"/>
            <a:ext cx="1431925" cy="130175"/>
          </a:xfrm>
          <a:custGeom>
            <a:avLst/>
            <a:gdLst>
              <a:gd name="T0" fmla="*/ 2147483647 w 692"/>
              <a:gd name="T1" fmla="*/ 2147483647 h 61"/>
              <a:gd name="T2" fmla="*/ 2147483647 w 692"/>
              <a:gd name="T3" fmla="*/ 2147483647 h 61"/>
              <a:gd name="T4" fmla="*/ 2147483647 w 692"/>
              <a:gd name="T5" fmla="*/ 2147483647 h 61"/>
              <a:gd name="T6" fmla="*/ 2147483647 w 692"/>
              <a:gd name="T7" fmla="*/ 2147483647 h 61"/>
              <a:gd name="T8" fmla="*/ 2147483647 w 692"/>
              <a:gd name="T9" fmla="*/ 2147483647 h 61"/>
              <a:gd name="T10" fmla="*/ 2147483647 w 692"/>
              <a:gd name="T11" fmla="*/ 2147483647 h 61"/>
              <a:gd name="T12" fmla="*/ 2147483647 w 692"/>
              <a:gd name="T13" fmla="*/ 2147483647 h 61"/>
              <a:gd name="T14" fmla="*/ 2147483647 w 692"/>
              <a:gd name="T15" fmla="*/ 2147483647 h 61"/>
              <a:gd name="T16" fmla="*/ 2147483647 w 692"/>
              <a:gd name="T17" fmla="*/ 2147483647 h 61"/>
              <a:gd name="T18" fmla="*/ 2147483647 w 692"/>
              <a:gd name="T19" fmla="*/ 2147483647 h 61"/>
              <a:gd name="T20" fmla="*/ 2147483647 w 692"/>
              <a:gd name="T21" fmla="*/ 2147483647 h 61"/>
              <a:gd name="T22" fmla="*/ 2147483647 w 692"/>
              <a:gd name="T23" fmla="*/ 2147483647 h 61"/>
              <a:gd name="T24" fmla="*/ 2147483647 w 692"/>
              <a:gd name="T25" fmla="*/ 2147483647 h 61"/>
              <a:gd name="T26" fmla="*/ 2147483647 w 692"/>
              <a:gd name="T27" fmla="*/ 2147483647 h 61"/>
              <a:gd name="T28" fmla="*/ 2147483647 w 692"/>
              <a:gd name="T29" fmla="*/ 2147483647 h 61"/>
              <a:gd name="T30" fmla="*/ 2147483647 w 692"/>
              <a:gd name="T31" fmla="*/ 2147483647 h 61"/>
              <a:gd name="T32" fmla="*/ 2147483647 w 692"/>
              <a:gd name="T33" fmla="*/ 2147483647 h 61"/>
              <a:gd name="T34" fmla="*/ 2147483647 w 692"/>
              <a:gd name="T35" fmla="*/ 2147483647 h 61"/>
              <a:gd name="T36" fmla="*/ 2147483647 w 692"/>
              <a:gd name="T37" fmla="*/ 2147483647 h 61"/>
              <a:gd name="T38" fmla="*/ 2147483647 w 692"/>
              <a:gd name="T39" fmla="*/ 2147483647 h 61"/>
              <a:gd name="T40" fmla="*/ 2147483647 w 692"/>
              <a:gd name="T41" fmla="*/ 2147483647 h 61"/>
              <a:gd name="T42" fmla="*/ 2147483647 w 692"/>
              <a:gd name="T43" fmla="*/ 2147483647 h 61"/>
              <a:gd name="T44" fmla="*/ 2147483647 w 692"/>
              <a:gd name="T45" fmla="*/ 0 h 61"/>
              <a:gd name="T46" fmla="*/ 2147483647 w 692"/>
              <a:gd name="T47" fmla="*/ 0 h 61"/>
              <a:gd name="T48" fmla="*/ 2147483647 w 692"/>
              <a:gd name="T49" fmla="*/ 2147483647 h 61"/>
              <a:gd name="T50" fmla="*/ 0 w 692"/>
              <a:gd name="T51" fmla="*/ 2147483647 h 61"/>
              <a:gd name="T52" fmla="*/ 2147483647 w 692"/>
              <a:gd name="T53" fmla="*/ 2147483647 h 61"/>
              <a:gd name="T54" fmla="*/ 2147483647 w 692"/>
              <a:gd name="T55" fmla="*/ 2147483647 h 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92"/>
              <a:gd name="T85" fmla="*/ 0 h 61"/>
              <a:gd name="T86" fmla="*/ 692 w 692"/>
              <a:gd name="T87" fmla="*/ 61 h 6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92" h="61">
                <a:moveTo>
                  <a:pt x="26" y="53"/>
                </a:moveTo>
                <a:lnTo>
                  <a:pt x="63" y="50"/>
                </a:lnTo>
                <a:lnTo>
                  <a:pt x="154" y="45"/>
                </a:lnTo>
                <a:lnTo>
                  <a:pt x="264" y="42"/>
                </a:lnTo>
                <a:lnTo>
                  <a:pt x="358" y="40"/>
                </a:lnTo>
                <a:lnTo>
                  <a:pt x="452" y="42"/>
                </a:lnTo>
                <a:lnTo>
                  <a:pt x="564" y="50"/>
                </a:lnTo>
                <a:lnTo>
                  <a:pt x="656" y="58"/>
                </a:lnTo>
                <a:lnTo>
                  <a:pt x="692" y="61"/>
                </a:lnTo>
                <a:lnTo>
                  <a:pt x="685" y="11"/>
                </a:lnTo>
                <a:lnTo>
                  <a:pt x="656" y="11"/>
                </a:lnTo>
                <a:lnTo>
                  <a:pt x="590" y="8"/>
                </a:lnTo>
                <a:lnTo>
                  <a:pt x="517" y="8"/>
                </a:lnTo>
                <a:lnTo>
                  <a:pt x="465" y="8"/>
                </a:lnTo>
                <a:lnTo>
                  <a:pt x="418" y="8"/>
                </a:lnTo>
                <a:lnTo>
                  <a:pt x="353" y="8"/>
                </a:lnTo>
                <a:lnTo>
                  <a:pt x="287" y="11"/>
                </a:lnTo>
                <a:lnTo>
                  <a:pt x="240" y="11"/>
                </a:lnTo>
                <a:lnTo>
                  <a:pt x="204" y="11"/>
                </a:lnTo>
                <a:lnTo>
                  <a:pt x="162" y="14"/>
                </a:lnTo>
                <a:lnTo>
                  <a:pt x="118" y="11"/>
                </a:lnTo>
                <a:lnTo>
                  <a:pt x="81" y="8"/>
                </a:lnTo>
                <a:lnTo>
                  <a:pt x="50" y="0"/>
                </a:lnTo>
                <a:lnTo>
                  <a:pt x="23" y="0"/>
                </a:lnTo>
                <a:lnTo>
                  <a:pt x="5" y="6"/>
                </a:lnTo>
                <a:lnTo>
                  <a:pt x="0" y="8"/>
                </a:lnTo>
                <a:lnTo>
                  <a:pt x="26"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1" name="Freeform 58"/>
          <p:cNvSpPr>
            <a:spLocks/>
          </p:cNvSpPr>
          <p:nvPr/>
        </p:nvSpPr>
        <p:spPr bwMode="auto">
          <a:xfrm>
            <a:off x="87313" y="3098800"/>
            <a:ext cx="1492250" cy="5991225"/>
          </a:xfrm>
          <a:custGeom>
            <a:avLst/>
            <a:gdLst>
              <a:gd name="T0" fmla="*/ 2147483647 w 721"/>
              <a:gd name="T1" fmla="*/ 2147483647 h 2814"/>
              <a:gd name="T2" fmla="*/ 2147483647 w 721"/>
              <a:gd name="T3" fmla="*/ 2147483647 h 2814"/>
              <a:gd name="T4" fmla="*/ 2147483647 w 721"/>
              <a:gd name="T5" fmla="*/ 2147483647 h 2814"/>
              <a:gd name="T6" fmla="*/ 2147483647 w 721"/>
              <a:gd name="T7" fmla="*/ 2147483647 h 2814"/>
              <a:gd name="T8" fmla="*/ 2147483647 w 721"/>
              <a:gd name="T9" fmla="*/ 2147483647 h 2814"/>
              <a:gd name="T10" fmla="*/ 2147483647 w 721"/>
              <a:gd name="T11" fmla="*/ 2147483647 h 2814"/>
              <a:gd name="T12" fmla="*/ 2147483647 w 721"/>
              <a:gd name="T13" fmla="*/ 2147483647 h 2814"/>
              <a:gd name="T14" fmla="*/ 2147483647 w 721"/>
              <a:gd name="T15" fmla="*/ 2147483647 h 2814"/>
              <a:gd name="T16" fmla="*/ 2147483647 w 721"/>
              <a:gd name="T17" fmla="*/ 2147483647 h 2814"/>
              <a:gd name="T18" fmla="*/ 2147483647 w 721"/>
              <a:gd name="T19" fmla="*/ 2147483647 h 2814"/>
              <a:gd name="T20" fmla="*/ 2147483647 w 721"/>
              <a:gd name="T21" fmla="*/ 2147483647 h 2814"/>
              <a:gd name="T22" fmla="*/ 2147483647 w 721"/>
              <a:gd name="T23" fmla="*/ 2147483647 h 2814"/>
              <a:gd name="T24" fmla="*/ 2147483647 w 721"/>
              <a:gd name="T25" fmla="*/ 2147483647 h 2814"/>
              <a:gd name="T26" fmla="*/ 2147483647 w 721"/>
              <a:gd name="T27" fmla="*/ 2147483647 h 2814"/>
              <a:gd name="T28" fmla="*/ 2147483647 w 721"/>
              <a:gd name="T29" fmla="*/ 2147483647 h 2814"/>
              <a:gd name="T30" fmla="*/ 2147483647 w 721"/>
              <a:gd name="T31" fmla="*/ 2147483647 h 2814"/>
              <a:gd name="T32" fmla="*/ 2147483647 w 721"/>
              <a:gd name="T33" fmla="*/ 2147483647 h 2814"/>
              <a:gd name="T34" fmla="*/ 2147483647 w 721"/>
              <a:gd name="T35" fmla="*/ 2147483647 h 2814"/>
              <a:gd name="T36" fmla="*/ 2147483647 w 721"/>
              <a:gd name="T37" fmla="*/ 2147483647 h 2814"/>
              <a:gd name="T38" fmla="*/ 2147483647 w 721"/>
              <a:gd name="T39" fmla="*/ 2147483647 h 2814"/>
              <a:gd name="T40" fmla="*/ 2147483647 w 721"/>
              <a:gd name="T41" fmla="*/ 2147483647 h 2814"/>
              <a:gd name="T42" fmla="*/ 2147483647 w 721"/>
              <a:gd name="T43" fmla="*/ 2147483647 h 2814"/>
              <a:gd name="T44" fmla="*/ 2147483647 w 721"/>
              <a:gd name="T45" fmla="*/ 2147483647 h 2814"/>
              <a:gd name="T46" fmla="*/ 2147483647 w 721"/>
              <a:gd name="T47" fmla="*/ 2147483647 h 2814"/>
              <a:gd name="T48" fmla="*/ 2147483647 w 721"/>
              <a:gd name="T49" fmla="*/ 2147483647 h 2814"/>
              <a:gd name="T50" fmla="*/ 2147483647 w 721"/>
              <a:gd name="T51" fmla="*/ 2147483647 h 2814"/>
              <a:gd name="T52" fmla="*/ 2147483647 w 721"/>
              <a:gd name="T53" fmla="*/ 2147483647 h 2814"/>
              <a:gd name="T54" fmla="*/ 2147483647 w 721"/>
              <a:gd name="T55" fmla="*/ 2147483647 h 2814"/>
              <a:gd name="T56" fmla="*/ 2147483647 w 721"/>
              <a:gd name="T57" fmla="*/ 2147483647 h 2814"/>
              <a:gd name="T58" fmla="*/ 2147483647 w 721"/>
              <a:gd name="T59" fmla="*/ 0 h 2814"/>
              <a:gd name="T60" fmla="*/ 2147483647 w 721"/>
              <a:gd name="T61" fmla="*/ 2147483647 h 2814"/>
              <a:gd name="T62" fmla="*/ 2147483647 w 721"/>
              <a:gd name="T63" fmla="*/ 2147483647 h 2814"/>
              <a:gd name="T64" fmla="*/ 2147483647 w 721"/>
              <a:gd name="T65" fmla="*/ 2147483647 h 2814"/>
              <a:gd name="T66" fmla="*/ 2147483647 w 721"/>
              <a:gd name="T67" fmla="*/ 2147483647 h 2814"/>
              <a:gd name="T68" fmla="*/ 2147483647 w 721"/>
              <a:gd name="T69" fmla="*/ 2147483647 h 2814"/>
              <a:gd name="T70" fmla="*/ 2147483647 w 721"/>
              <a:gd name="T71" fmla="*/ 2147483647 h 2814"/>
              <a:gd name="T72" fmla="*/ 2147483647 w 721"/>
              <a:gd name="T73" fmla="*/ 2147483647 h 2814"/>
              <a:gd name="T74" fmla="*/ 2147483647 w 721"/>
              <a:gd name="T75" fmla="*/ 2147483647 h 2814"/>
              <a:gd name="T76" fmla="*/ 2147483647 w 721"/>
              <a:gd name="T77" fmla="*/ 2147483647 h 2814"/>
              <a:gd name="T78" fmla="*/ 2147483647 w 721"/>
              <a:gd name="T79" fmla="*/ 2147483647 h 2814"/>
              <a:gd name="T80" fmla="*/ 2147483647 w 721"/>
              <a:gd name="T81" fmla="*/ 2147483647 h 2814"/>
              <a:gd name="T82" fmla="*/ 2147483647 w 721"/>
              <a:gd name="T83" fmla="*/ 2147483647 h 2814"/>
              <a:gd name="T84" fmla="*/ 2147483647 w 721"/>
              <a:gd name="T85" fmla="*/ 2147483647 h 2814"/>
              <a:gd name="T86" fmla="*/ 2147483647 w 721"/>
              <a:gd name="T87" fmla="*/ 2147483647 h 2814"/>
              <a:gd name="T88" fmla="*/ 2147483647 w 721"/>
              <a:gd name="T89" fmla="*/ 2147483647 h 2814"/>
              <a:gd name="T90" fmla="*/ 2147483647 w 721"/>
              <a:gd name="T91" fmla="*/ 2147483647 h 2814"/>
              <a:gd name="T92" fmla="*/ 2147483647 w 721"/>
              <a:gd name="T93" fmla="*/ 2147483647 h 2814"/>
              <a:gd name="T94" fmla="*/ 2147483647 w 721"/>
              <a:gd name="T95" fmla="*/ 2147483647 h 2814"/>
              <a:gd name="T96" fmla="*/ 2147483647 w 721"/>
              <a:gd name="T97" fmla="*/ 2147483647 h 2814"/>
              <a:gd name="T98" fmla="*/ 2147483647 w 721"/>
              <a:gd name="T99" fmla="*/ 2147483647 h 2814"/>
              <a:gd name="T100" fmla="*/ 2147483647 w 721"/>
              <a:gd name="T101" fmla="*/ 2147483647 h 2814"/>
              <a:gd name="T102" fmla="*/ 2147483647 w 721"/>
              <a:gd name="T103" fmla="*/ 2147483647 h 2814"/>
              <a:gd name="T104" fmla="*/ 2147483647 w 721"/>
              <a:gd name="T105" fmla="*/ 2147483647 h 2814"/>
              <a:gd name="T106" fmla="*/ 2147483647 w 721"/>
              <a:gd name="T107" fmla="*/ 2147483647 h 2814"/>
              <a:gd name="T108" fmla="*/ 2147483647 w 721"/>
              <a:gd name="T109" fmla="*/ 2147483647 h 2814"/>
              <a:gd name="T110" fmla="*/ 2147483647 w 721"/>
              <a:gd name="T111" fmla="*/ 2147483647 h 2814"/>
              <a:gd name="T112" fmla="*/ 2147483647 w 721"/>
              <a:gd name="T113" fmla="*/ 2147483647 h 2814"/>
              <a:gd name="T114" fmla="*/ 2147483647 w 721"/>
              <a:gd name="T115" fmla="*/ 2147483647 h 2814"/>
              <a:gd name="T116" fmla="*/ 2147483647 w 721"/>
              <a:gd name="T117" fmla="*/ 2147483647 h 2814"/>
              <a:gd name="T118" fmla="*/ 2147483647 w 721"/>
              <a:gd name="T119" fmla="*/ 2147483647 h 2814"/>
              <a:gd name="T120" fmla="*/ 2147483647 w 721"/>
              <a:gd name="T121" fmla="*/ 2147483647 h 281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21"/>
              <a:gd name="T184" fmla="*/ 0 h 2814"/>
              <a:gd name="T185" fmla="*/ 721 w 721"/>
              <a:gd name="T186" fmla="*/ 2814 h 281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21" h="2814">
                <a:moveTo>
                  <a:pt x="685" y="147"/>
                </a:moveTo>
                <a:lnTo>
                  <a:pt x="687" y="248"/>
                </a:lnTo>
                <a:lnTo>
                  <a:pt x="692" y="327"/>
                </a:lnTo>
                <a:lnTo>
                  <a:pt x="695" y="379"/>
                </a:lnTo>
                <a:lnTo>
                  <a:pt x="695" y="437"/>
                </a:lnTo>
                <a:lnTo>
                  <a:pt x="695" y="489"/>
                </a:lnTo>
                <a:lnTo>
                  <a:pt x="698" y="538"/>
                </a:lnTo>
                <a:lnTo>
                  <a:pt x="705" y="580"/>
                </a:lnTo>
                <a:lnTo>
                  <a:pt x="713" y="630"/>
                </a:lnTo>
                <a:lnTo>
                  <a:pt x="721" y="677"/>
                </a:lnTo>
                <a:lnTo>
                  <a:pt x="721" y="721"/>
                </a:lnTo>
                <a:lnTo>
                  <a:pt x="719" y="753"/>
                </a:lnTo>
                <a:lnTo>
                  <a:pt x="716" y="787"/>
                </a:lnTo>
                <a:lnTo>
                  <a:pt x="713" y="841"/>
                </a:lnTo>
                <a:lnTo>
                  <a:pt x="711" y="938"/>
                </a:lnTo>
                <a:lnTo>
                  <a:pt x="711" y="1037"/>
                </a:lnTo>
                <a:lnTo>
                  <a:pt x="716" y="1113"/>
                </a:lnTo>
                <a:lnTo>
                  <a:pt x="721" y="1171"/>
                </a:lnTo>
                <a:lnTo>
                  <a:pt x="716" y="1231"/>
                </a:lnTo>
                <a:lnTo>
                  <a:pt x="703" y="1283"/>
                </a:lnTo>
                <a:lnTo>
                  <a:pt x="695" y="1335"/>
                </a:lnTo>
                <a:lnTo>
                  <a:pt x="692" y="1403"/>
                </a:lnTo>
                <a:lnTo>
                  <a:pt x="698" y="1513"/>
                </a:lnTo>
                <a:lnTo>
                  <a:pt x="700" y="1657"/>
                </a:lnTo>
                <a:lnTo>
                  <a:pt x="695" y="1813"/>
                </a:lnTo>
                <a:lnTo>
                  <a:pt x="687" y="1967"/>
                </a:lnTo>
                <a:lnTo>
                  <a:pt x="682" y="2116"/>
                </a:lnTo>
                <a:lnTo>
                  <a:pt x="685" y="2302"/>
                </a:lnTo>
                <a:lnTo>
                  <a:pt x="698" y="2529"/>
                </a:lnTo>
                <a:lnTo>
                  <a:pt x="713" y="2720"/>
                </a:lnTo>
                <a:lnTo>
                  <a:pt x="721" y="2803"/>
                </a:lnTo>
                <a:lnTo>
                  <a:pt x="685" y="2801"/>
                </a:lnTo>
                <a:lnTo>
                  <a:pt x="601" y="2801"/>
                </a:lnTo>
                <a:lnTo>
                  <a:pt x="499" y="2803"/>
                </a:lnTo>
                <a:lnTo>
                  <a:pt x="408" y="2811"/>
                </a:lnTo>
                <a:lnTo>
                  <a:pt x="311" y="2814"/>
                </a:lnTo>
                <a:lnTo>
                  <a:pt x="201" y="2809"/>
                </a:lnTo>
                <a:lnTo>
                  <a:pt x="112" y="2803"/>
                </a:lnTo>
                <a:lnTo>
                  <a:pt x="73" y="2803"/>
                </a:lnTo>
                <a:lnTo>
                  <a:pt x="76" y="2741"/>
                </a:lnTo>
                <a:lnTo>
                  <a:pt x="81" y="2589"/>
                </a:lnTo>
                <a:lnTo>
                  <a:pt x="84" y="2388"/>
                </a:lnTo>
                <a:lnTo>
                  <a:pt x="81" y="2182"/>
                </a:lnTo>
                <a:lnTo>
                  <a:pt x="71" y="1983"/>
                </a:lnTo>
                <a:lnTo>
                  <a:pt x="63" y="1787"/>
                </a:lnTo>
                <a:lnTo>
                  <a:pt x="60" y="1620"/>
                </a:lnTo>
                <a:lnTo>
                  <a:pt x="68" y="1508"/>
                </a:lnTo>
                <a:lnTo>
                  <a:pt x="68" y="1374"/>
                </a:lnTo>
                <a:lnTo>
                  <a:pt x="52" y="1168"/>
                </a:lnTo>
                <a:lnTo>
                  <a:pt x="37" y="946"/>
                </a:lnTo>
                <a:lnTo>
                  <a:pt x="42" y="774"/>
                </a:lnTo>
                <a:lnTo>
                  <a:pt x="50" y="619"/>
                </a:lnTo>
                <a:lnTo>
                  <a:pt x="42" y="444"/>
                </a:lnTo>
                <a:lnTo>
                  <a:pt x="26" y="285"/>
                </a:lnTo>
                <a:lnTo>
                  <a:pt x="21" y="188"/>
                </a:lnTo>
                <a:lnTo>
                  <a:pt x="18" y="131"/>
                </a:lnTo>
                <a:lnTo>
                  <a:pt x="10" y="73"/>
                </a:lnTo>
                <a:lnTo>
                  <a:pt x="3" y="29"/>
                </a:lnTo>
                <a:lnTo>
                  <a:pt x="0" y="13"/>
                </a:lnTo>
                <a:lnTo>
                  <a:pt x="39" y="0"/>
                </a:lnTo>
                <a:lnTo>
                  <a:pt x="39" y="26"/>
                </a:lnTo>
                <a:lnTo>
                  <a:pt x="44" y="100"/>
                </a:lnTo>
                <a:lnTo>
                  <a:pt x="52" y="188"/>
                </a:lnTo>
                <a:lnTo>
                  <a:pt x="63" y="277"/>
                </a:lnTo>
                <a:lnTo>
                  <a:pt x="68" y="361"/>
                </a:lnTo>
                <a:lnTo>
                  <a:pt x="76" y="452"/>
                </a:lnTo>
                <a:lnTo>
                  <a:pt x="81" y="538"/>
                </a:lnTo>
                <a:lnTo>
                  <a:pt x="86" y="609"/>
                </a:lnTo>
                <a:lnTo>
                  <a:pt x="89" y="677"/>
                </a:lnTo>
                <a:lnTo>
                  <a:pt x="89" y="760"/>
                </a:lnTo>
                <a:lnTo>
                  <a:pt x="84" y="847"/>
                </a:lnTo>
                <a:lnTo>
                  <a:pt x="81" y="930"/>
                </a:lnTo>
                <a:lnTo>
                  <a:pt x="81" y="1037"/>
                </a:lnTo>
                <a:lnTo>
                  <a:pt x="89" y="1186"/>
                </a:lnTo>
                <a:lnTo>
                  <a:pt x="99" y="1340"/>
                </a:lnTo>
                <a:lnTo>
                  <a:pt x="104" y="1479"/>
                </a:lnTo>
                <a:lnTo>
                  <a:pt x="107" y="1583"/>
                </a:lnTo>
                <a:lnTo>
                  <a:pt x="107" y="1675"/>
                </a:lnTo>
                <a:lnTo>
                  <a:pt x="104" y="1758"/>
                </a:lnTo>
                <a:lnTo>
                  <a:pt x="102" y="1839"/>
                </a:lnTo>
                <a:lnTo>
                  <a:pt x="102" y="1933"/>
                </a:lnTo>
                <a:lnTo>
                  <a:pt x="110" y="2046"/>
                </a:lnTo>
                <a:lnTo>
                  <a:pt x="118" y="2161"/>
                </a:lnTo>
                <a:lnTo>
                  <a:pt x="123" y="2268"/>
                </a:lnTo>
                <a:lnTo>
                  <a:pt x="120" y="2365"/>
                </a:lnTo>
                <a:lnTo>
                  <a:pt x="120" y="2459"/>
                </a:lnTo>
                <a:lnTo>
                  <a:pt x="120" y="2542"/>
                </a:lnTo>
                <a:lnTo>
                  <a:pt x="123" y="2605"/>
                </a:lnTo>
                <a:lnTo>
                  <a:pt x="123" y="2657"/>
                </a:lnTo>
                <a:lnTo>
                  <a:pt x="123" y="2709"/>
                </a:lnTo>
                <a:lnTo>
                  <a:pt x="123" y="2749"/>
                </a:lnTo>
                <a:lnTo>
                  <a:pt x="123" y="2764"/>
                </a:lnTo>
                <a:lnTo>
                  <a:pt x="154" y="2767"/>
                </a:lnTo>
                <a:lnTo>
                  <a:pt x="227" y="2772"/>
                </a:lnTo>
                <a:lnTo>
                  <a:pt x="316" y="2777"/>
                </a:lnTo>
                <a:lnTo>
                  <a:pt x="389" y="2783"/>
                </a:lnTo>
                <a:lnTo>
                  <a:pt x="465" y="2777"/>
                </a:lnTo>
                <a:lnTo>
                  <a:pt x="562" y="2772"/>
                </a:lnTo>
                <a:lnTo>
                  <a:pt x="645" y="2767"/>
                </a:lnTo>
                <a:lnTo>
                  <a:pt x="682" y="2764"/>
                </a:lnTo>
                <a:lnTo>
                  <a:pt x="674" y="2681"/>
                </a:lnTo>
                <a:lnTo>
                  <a:pt x="664" y="2479"/>
                </a:lnTo>
                <a:lnTo>
                  <a:pt x="648" y="2239"/>
                </a:lnTo>
                <a:lnTo>
                  <a:pt x="643" y="2046"/>
                </a:lnTo>
                <a:lnTo>
                  <a:pt x="643" y="1873"/>
                </a:lnTo>
                <a:lnTo>
                  <a:pt x="648" y="1675"/>
                </a:lnTo>
                <a:lnTo>
                  <a:pt x="653" y="1474"/>
                </a:lnTo>
                <a:lnTo>
                  <a:pt x="664" y="1299"/>
                </a:lnTo>
                <a:lnTo>
                  <a:pt x="666" y="1124"/>
                </a:lnTo>
                <a:lnTo>
                  <a:pt x="666" y="946"/>
                </a:lnTo>
                <a:lnTo>
                  <a:pt x="664" y="797"/>
                </a:lnTo>
                <a:lnTo>
                  <a:pt x="664" y="711"/>
                </a:lnTo>
                <a:lnTo>
                  <a:pt x="656" y="651"/>
                </a:lnTo>
                <a:lnTo>
                  <a:pt x="648" y="578"/>
                </a:lnTo>
                <a:lnTo>
                  <a:pt x="638" y="502"/>
                </a:lnTo>
                <a:lnTo>
                  <a:pt x="640" y="444"/>
                </a:lnTo>
                <a:lnTo>
                  <a:pt x="640" y="384"/>
                </a:lnTo>
                <a:lnTo>
                  <a:pt x="638" y="311"/>
                </a:lnTo>
                <a:lnTo>
                  <a:pt x="635" y="238"/>
                </a:lnTo>
                <a:lnTo>
                  <a:pt x="640" y="175"/>
                </a:lnTo>
                <a:lnTo>
                  <a:pt x="640" y="128"/>
                </a:lnTo>
                <a:lnTo>
                  <a:pt x="685" y="1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2" name="Freeform 59"/>
          <p:cNvSpPr>
            <a:spLocks/>
          </p:cNvSpPr>
          <p:nvPr/>
        </p:nvSpPr>
        <p:spPr bwMode="auto">
          <a:xfrm>
            <a:off x="36513" y="2781300"/>
            <a:ext cx="1439862" cy="144463"/>
          </a:xfrm>
          <a:custGeom>
            <a:avLst/>
            <a:gdLst>
              <a:gd name="T0" fmla="*/ 2147483647 w 695"/>
              <a:gd name="T1" fmla="*/ 2147483647 h 68"/>
              <a:gd name="T2" fmla="*/ 2147483647 w 695"/>
              <a:gd name="T3" fmla="*/ 2147483647 h 68"/>
              <a:gd name="T4" fmla="*/ 2147483647 w 695"/>
              <a:gd name="T5" fmla="*/ 2147483647 h 68"/>
              <a:gd name="T6" fmla="*/ 2147483647 w 695"/>
              <a:gd name="T7" fmla="*/ 2147483647 h 68"/>
              <a:gd name="T8" fmla="*/ 2147483647 w 695"/>
              <a:gd name="T9" fmla="*/ 2147483647 h 68"/>
              <a:gd name="T10" fmla="*/ 2147483647 w 695"/>
              <a:gd name="T11" fmla="*/ 2147483647 h 68"/>
              <a:gd name="T12" fmla="*/ 2147483647 w 695"/>
              <a:gd name="T13" fmla="*/ 2147483647 h 68"/>
              <a:gd name="T14" fmla="*/ 2147483647 w 695"/>
              <a:gd name="T15" fmla="*/ 2147483647 h 68"/>
              <a:gd name="T16" fmla="*/ 2147483647 w 695"/>
              <a:gd name="T17" fmla="*/ 2147483647 h 68"/>
              <a:gd name="T18" fmla="*/ 2147483647 w 695"/>
              <a:gd name="T19" fmla="*/ 2147483647 h 68"/>
              <a:gd name="T20" fmla="*/ 2147483647 w 695"/>
              <a:gd name="T21" fmla="*/ 2147483647 h 68"/>
              <a:gd name="T22" fmla="*/ 2147483647 w 695"/>
              <a:gd name="T23" fmla="*/ 2147483647 h 68"/>
              <a:gd name="T24" fmla="*/ 2147483647 w 695"/>
              <a:gd name="T25" fmla="*/ 2147483647 h 68"/>
              <a:gd name="T26" fmla="*/ 2147483647 w 695"/>
              <a:gd name="T27" fmla="*/ 2147483647 h 68"/>
              <a:gd name="T28" fmla="*/ 2147483647 w 695"/>
              <a:gd name="T29" fmla="*/ 2147483647 h 68"/>
              <a:gd name="T30" fmla="*/ 2147483647 w 695"/>
              <a:gd name="T31" fmla="*/ 2147483647 h 68"/>
              <a:gd name="T32" fmla="*/ 2147483647 w 695"/>
              <a:gd name="T33" fmla="*/ 2147483647 h 68"/>
              <a:gd name="T34" fmla="*/ 2147483647 w 695"/>
              <a:gd name="T35" fmla="*/ 2147483647 h 68"/>
              <a:gd name="T36" fmla="*/ 2147483647 w 695"/>
              <a:gd name="T37" fmla="*/ 2147483647 h 68"/>
              <a:gd name="T38" fmla="*/ 2147483647 w 695"/>
              <a:gd name="T39" fmla="*/ 2147483647 h 68"/>
              <a:gd name="T40" fmla="*/ 2147483647 w 695"/>
              <a:gd name="T41" fmla="*/ 2147483647 h 68"/>
              <a:gd name="T42" fmla="*/ 2147483647 w 695"/>
              <a:gd name="T43" fmla="*/ 2147483647 h 68"/>
              <a:gd name="T44" fmla="*/ 2147483647 w 695"/>
              <a:gd name="T45" fmla="*/ 0 h 68"/>
              <a:gd name="T46" fmla="*/ 2147483647 w 695"/>
              <a:gd name="T47" fmla="*/ 0 h 68"/>
              <a:gd name="T48" fmla="*/ 2147483647 w 695"/>
              <a:gd name="T49" fmla="*/ 2147483647 h 68"/>
              <a:gd name="T50" fmla="*/ 0 w 695"/>
              <a:gd name="T51" fmla="*/ 2147483647 h 68"/>
              <a:gd name="T52" fmla="*/ 2147483647 w 695"/>
              <a:gd name="T53" fmla="*/ 2147483647 h 68"/>
              <a:gd name="T54" fmla="*/ 2147483647 w 695"/>
              <a:gd name="T55" fmla="*/ 2147483647 h 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95"/>
              <a:gd name="T85" fmla="*/ 0 h 68"/>
              <a:gd name="T86" fmla="*/ 695 w 695"/>
              <a:gd name="T87" fmla="*/ 68 h 6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95" h="68">
                <a:moveTo>
                  <a:pt x="29" y="53"/>
                </a:moveTo>
                <a:lnTo>
                  <a:pt x="66" y="50"/>
                </a:lnTo>
                <a:lnTo>
                  <a:pt x="157" y="47"/>
                </a:lnTo>
                <a:lnTo>
                  <a:pt x="267" y="42"/>
                </a:lnTo>
                <a:lnTo>
                  <a:pt x="364" y="42"/>
                </a:lnTo>
                <a:lnTo>
                  <a:pt x="455" y="45"/>
                </a:lnTo>
                <a:lnTo>
                  <a:pt x="567" y="55"/>
                </a:lnTo>
                <a:lnTo>
                  <a:pt x="659" y="63"/>
                </a:lnTo>
                <a:lnTo>
                  <a:pt x="695" y="68"/>
                </a:lnTo>
                <a:lnTo>
                  <a:pt x="688" y="13"/>
                </a:lnTo>
                <a:lnTo>
                  <a:pt x="659" y="11"/>
                </a:lnTo>
                <a:lnTo>
                  <a:pt x="594" y="11"/>
                </a:lnTo>
                <a:lnTo>
                  <a:pt x="520" y="6"/>
                </a:lnTo>
                <a:lnTo>
                  <a:pt x="471" y="6"/>
                </a:lnTo>
                <a:lnTo>
                  <a:pt x="424" y="6"/>
                </a:lnTo>
                <a:lnTo>
                  <a:pt x="356" y="11"/>
                </a:lnTo>
                <a:lnTo>
                  <a:pt x="290" y="11"/>
                </a:lnTo>
                <a:lnTo>
                  <a:pt x="243" y="13"/>
                </a:lnTo>
                <a:lnTo>
                  <a:pt x="207" y="13"/>
                </a:lnTo>
                <a:lnTo>
                  <a:pt x="162" y="13"/>
                </a:lnTo>
                <a:lnTo>
                  <a:pt x="121" y="11"/>
                </a:lnTo>
                <a:lnTo>
                  <a:pt x="84" y="6"/>
                </a:lnTo>
                <a:lnTo>
                  <a:pt x="53" y="0"/>
                </a:lnTo>
                <a:lnTo>
                  <a:pt x="27" y="0"/>
                </a:lnTo>
                <a:lnTo>
                  <a:pt x="8" y="6"/>
                </a:lnTo>
                <a:lnTo>
                  <a:pt x="0" y="6"/>
                </a:lnTo>
                <a:lnTo>
                  <a:pt x="29"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3" name="Freeform 60"/>
          <p:cNvSpPr>
            <a:spLocks/>
          </p:cNvSpPr>
          <p:nvPr/>
        </p:nvSpPr>
        <p:spPr bwMode="auto">
          <a:xfrm>
            <a:off x="15875" y="900113"/>
            <a:ext cx="1563688" cy="2025650"/>
          </a:xfrm>
          <a:custGeom>
            <a:avLst/>
            <a:gdLst>
              <a:gd name="T0" fmla="*/ 2147483647 w 755"/>
              <a:gd name="T1" fmla="*/ 2147483647 h 951"/>
              <a:gd name="T2" fmla="*/ 2147483647 w 755"/>
              <a:gd name="T3" fmla="*/ 2147483647 h 951"/>
              <a:gd name="T4" fmla="*/ 2147483647 w 755"/>
              <a:gd name="T5" fmla="*/ 2147483647 h 951"/>
              <a:gd name="T6" fmla="*/ 2147483647 w 755"/>
              <a:gd name="T7" fmla="*/ 2147483647 h 951"/>
              <a:gd name="T8" fmla="*/ 2147483647 w 755"/>
              <a:gd name="T9" fmla="*/ 2147483647 h 951"/>
              <a:gd name="T10" fmla="*/ 2147483647 w 755"/>
              <a:gd name="T11" fmla="*/ 2147483647 h 951"/>
              <a:gd name="T12" fmla="*/ 2147483647 w 755"/>
              <a:gd name="T13" fmla="*/ 2147483647 h 951"/>
              <a:gd name="T14" fmla="*/ 2147483647 w 755"/>
              <a:gd name="T15" fmla="*/ 2147483647 h 951"/>
              <a:gd name="T16" fmla="*/ 2147483647 w 755"/>
              <a:gd name="T17" fmla="*/ 2147483647 h 951"/>
              <a:gd name="T18" fmla="*/ 2147483647 w 755"/>
              <a:gd name="T19" fmla="*/ 2147483647 h 951"/>
              <a:gd name="T20" fmla="*/ 2147483647 w 755"/>
              <a:gd name="T21" fmla="*/ 2147483647 h 951"/>
              <a:gd name="T22" fmla="*/ 2147483647 w 755"/>
              <a:gd name="T23" fmla="*/ 0 h 951"/>
              <a:gd name="T24" fmla="*/ 2147483647 w 755"/>
              <a:gd name="T25" fmla="*/ 0 h 951"/>
              <a:gd name="T26" fmla="*/ 2147483647 w 755"/>
              <a:gd name="T27" fmla="*/ 2147483647 h 951"/>
              <a:gd name="T28" fmla="*/ 2147483647 w 755"/>
              <a:gd name="T29" fmla="*/ 2147483647 h 951"/>
              <a:gd name="T30" fmla="*/ 2147483647 w 755"/>
              <a:gd name="T31" fmla="*/ 0 h 951"/>
              <a:gd name="T32" fmla="*/ 0 w 755"/>
              <a:gd name="T33" fmla="*/ 0 h 951"/>
              <a:gd name="T34" fmla="*/ 0 w 755"/>
              <a:gd name="T35" fmla="*/ 2147483647 h 951"/>
              <a:gd name="T36" fmla="*/ 2147483647 w 755"/>
              <a:gd name="T37" fmla="*/ 2147483647 h 951"/>
              <a:gd name="T38" fmla="*/ 2147483647 w 755"/>
              <a:gd name="T39" fmla="*/ 2147483647 h 951"/>
              <a:gd name="T40" fmla="*/ 2147483647 w 755"/>
              <a:gd name="T41" fmla="*/ 2147483647 h 951"/>
              <a:gd name="T42" fmla="*/ 2147483647 w 755"/>
              <a:gd name="T43" fmla="*/ 2147483647 h 951"/>
              <a:gd name="T44" fmla="*/ 2147483647 w 755"/>
              <a:gd name="T45" fmla="*/ 2147483647 h 951"/>
              <a:gd name="T46" fmla="*/ 2147483647 w 755"/>
              <a:gd name="T47" fmla="*/ 2147483647 h 951"/>
              <a:gd name="T48" fmla="*/ 2147483647 w 755"/>
              <a:gd name="T49" fmla="*/ 2147483647 h 951"/>
              <a:gd name="T50" fmla="*/ 2147483647 w 755"/>
              <a:gd name="T51" fmla="*/ 2147483647 h 951"/>
              <a:gd name="T52" fmla="*/ 2147483647 w 755"/>
              <a:gd name="T53" fmla="*/ 2147483647 h 951"/>
              <a:gd name="T54" fmla="*/ 2147483647 w 755"/>
              <a:gd name="T55" fmla="*/ 2147483647 h 951"/>
              <a:gd name="T56" fmla="*/ 2147483647 w 755"/>
              <a:gd name="T57" fmla="*/ 2147483647 h 951"/>
              <a:gd name="T58" fmla="*/ 2147483647 w 755"/>
              <a:gd name="T59" fmla="*/ 2147483647 h 951"/>
              <a:gd name="T60" fmla="*/ 2147483647 w 755"/>
              <a:gd name="T61" fmla="*/ 2147483647 h 951"/>
              <a:gd name="T62" fmla="*/ 2147483647 w 755"/>
              <a:gd name="T63" fmla="*/ 2147483647 h 951"/>
              <a:gd name="T64" fmla="*/ 2147483647 w 755"/>
              <a:gd name="T65" fmla="*/ 2147483647 h 951"/>
              <a:gd name="T66" fmla="*/ 2147483647 w 755"/>
              <a:gd name="T67" fmla="*/ 2147483647 h 951"/>
              <a:gd name="T68" fmla="*/ 2147483647 w 755"/>
              <a:gd name="T69" fmla="*/ 2147483647 h 951"/>
              <a:gd name="T70" fmla="*/ 2147483647 w 755"/>
              <a:gd name="T71" fmla="*/ 2147483647 h 951"/>
              <a:gd name="T72" fmla="*/ 2147483647 w 755"/>
              <a:gd name="T73" fmla="*/ 2147483647 h 951"/>
              <a:gd name="T74" fmla="*/ 2147483647 w 755"/>
              <a:gd name="T75" fmla="*/ 2147483647 h 951"/>
              <a:gd name="T76" fmla="*/ 2147483647 w 755"/>
              <a:gd name="T77" fmla="*/ 2147483647 h 951"/>
              <a:gd name="T78" fmla="*/ 2147483647 w 755"/>
              <a:gd name="T79" fmla="*/ 2147483647 h 951"/>
              <a:gd name="T80" fmla="*/ 2147483647 w 755"/>
              <a:gd name="T81" fmla="*/ 2147483647 h 951"/>
              <a:gd name="T82" fmla="*/ 2147483647 w 755"/>
              <a:gd name="T83" fmla="*/ 2147483647 h 951"/>
              <a:gd name="T84" fmla="*/ 2147483647 w 755"/>
              <a:gd name="T85" fmla="*/ 2147483647 h 951"/>
              <a:gd name="T86" fmla="*/ 2147483647 w 755"/>
              <a:gd name="T87" fmla="*/ 2147483647 h 951"/>
              <a:gd name="T88" fmla="*/ 2147483647 w 755"/>
              <a:gd name="T89" fmla="*/ 2147483647 h 951"/>
              <a:gd name="T90" fmla="*/ 2147483647 w 755"/>
              <a:gd name="T91" fmla="*/ 2147483647 h 951"/>
              <a:gd name="T92" fmla="*/ 2147483647 w 755"/>
              <a:gd name="T93" fmla="*/ 2147483647 h 951"/>
              <a:gd name="T94" fmla="*/ 2147483647 w 755"/>
              <a:gd name="T95" fmla="*/ 2147483647 h 951"/>
              <a:gd name="T96" fmla="*/ 2147483647 w 755"/>
              <a:gd name="T97" fmla="*/ 2147483647 h 951"/>
              <a:gd name="T98" fmla="*/ 2147483647 w 755"/>
              <a:gd name="T99" fmla="*/ 2147483647 h 951"/>
              <a:gd name="T100" fmla="*/ 2147483647 w 755"/>
              <a:gd name="T101" fmla="*/ 2147483647 h 951"/>
              <a:gd name="T102" fmla="*/ 2147483647 w 755"/>
              <a:gd name="T103" fmla="*/ 2147483647 h 951"/>
              <a:gd name="T104" fmla="*/ 2147483647 w 755"/>
              <a:gd name="T105" fmla="*/ 2147483647 h 951"/>
              <a:gd name="T106" fmla="*/ 2147483647 w 755"/>
              <a:gd name="T107" fmla="*/ 2147483647 h 951"/>
              <a:gd name="T108" fmla="*/ 2147483647 w 755"/>
              <a:gd name="T109" fmla="*/ 2147483647 h 951"/>
              <a:gd name="T110" fmla="*/ 2147483647 w 755"/>
              <a:gd name="T111" fmla="*/ 2147483647 h 95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55"/>
              <a:gd name="T169" fmla="*/ 0 h 951"/>
              <a:gd name="T170" fmla="*/ 755 w 755"/>
              <a:gd name="T171" fmla="*/ 951 h 95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55" h="951">
                <a:moveTo>
                  <a:pt x="705" y="951"/>
                </a:moveTo>
                <a:lnTo>
                  <a:pt x="703" y="907"/>
                </a:lnTo>
                <a:lnTo>
                  <a:pt x="700" y="802"/>
                </a:lnTo>
                <a:lnTo>
                  <a:pt x="698" y="682"/>
                </a:lnTo>
                <a:lnTo>
                  <a:pt x="698" y="591"/>
                </a:lnTo>
                <a:lnTo>
                  <a:pt x="705" y="460"/>
                </a:lnTo>
                <a:lnTo>
                  <a:pt x="724" y="264"/>
                </a:lnTo>
                <a:lnTo>
                  <a:pt x="745" y="84"/>
                </a:lnTo>
                <a:lnTo>
                  <a:pt x="755" y="8"/>
                </a:lnTo>
                <a:lnTo>
                  <a:pt x="698" y="6"/>
                </a:lnTo>
                <a:lnTo>
                  <a:pt x="570" y="3"/>
                </a:lnTo>
                <a:lnTo>
                  <a:pt x="426" y="0"/>
                </a:lnTo>
                <a:lnTo>
                  <a:pt x="329" y="0"/>
                </a:lnTo>
                <a:lnTo>
                  <a:pt x="243" y="3"/>
                </a:lnTo>
                <a:lnTo>
                  <a:pt x="131" y="3"/>
                </a:lnTo>
                <a:lnTo>
                  <a:pt x="31" y="0"/>
                </a:lnTo>
                <a:lnTo>
                  <a:pt x="0" y="0"/>
                </a:lnTo>
                <a:lnTo>
                  <a:pt x="0" y="73"/>
                </a:lnTo>
                <a:lnTo>
                  <a:pt x="10" y="243"/>
                </a:lnTo>
                <a:lnTo>
                  <a:pt x="21" y="431"/>
                </a:lnTo>
                <a:lnTo>
                  <a:pt x="26" y="565"/>
                </a:lnTo>
                <a:lnTo>
                  <a:pt x="21" y="664"/>
                </a:lnTo>
                <a:lnTo>
                  <a:pt x="18" y="781"/>
                </a:lnTo>
                <a:lnTo>
                  <a:pt x="13" y="875"/>
                </a:lnTo>
                <a:lnTo>
                  <a:pt x="13" y="917"/>
                </a:lnTo>
                <a:lnTo>
                  <a:pt x="68" y="917"/>
                </a:lnTo>
                <a:lnTo>
                  <a:pt x="65" y="873"/>
                </a:lnTo>
                <a:lnTo>
                  <a:pt x="63" y="771"/>
                </a:lnTo>
                <a:lnTo>
                  <a:pt x="60" y="651"/>
                </a:lnTo>
                <a:lnTo>
                  <a:pt x="60" y="554"/>
                </a:lnTo>
                <a:lnTo>
                  <a:pt x="60" y="465"/>
                </a:lnTo>
                <a:lnTo>
                  <a:pt x="63" y="358"/>
                </a:lnTo>
                <a:lnTo>
                  <a:pt x="63" y="256"/>
                </a:lnTo>
                <a:lnTo>
                  <a:pt x="60" y="186"/>
                </a:lnTo>
                <a:lnTo>
                  <a:pt x="55" y="134"/>
                </a:lnTo>
                <a:lnTo>
                  <a:pt x="52" y="87"/>
                </a:lnTo>
                <a:lnTo>
                  <a:pt x="47" y="50"/>
                </a:lnTo>
                <a:lnTo>
                  <a:pt x="47" y="37"/>
                </a:lnTo>
                <a:lnTo>
                  <a:pt x="84" y="37"/>
                </a:lnTo>
                <a:lnTo>
                  <a:pt x="175" y="37"/>
                </a:lnTo>
                <a:lnTo>
                  <a:pt x="293" y="37"/>
                </a:lnTo>
                <a:lnTo>
                  <a:pt x="405" y="37"/>
                </a:lnTo>
                <a:lnTo>
                  <a:pt x="507" y="39"/>
                </a:lnTo>
                <a:lnTo>
                  <a:pt x="598" y="47"/>
                </a:lnTo>
                <a:lnTo>
                  <a:pt x="664" y="55"/>
                </a:lnTo>
                <a:lnTo>
                  <a:pt x="690" y="60"/>
                </a:lnTo>
                <a:lnTo>
                  <a:pt x="682" y="110"/>
                </a:lnTo>
                <a:lnTo>
                  <a:pt x="672" y="228"/>
                </a:lnTo>
                <a:lnTo>
                  <a:pt x="656" y="361"/>
                </a:lnTo>
                <a:lnTo>
                  <a:pt x="648" y="463"/>
                </a:lnTo>
                <a:lnTo>
                  <a:pt x="645" y="575"/>
                </a:lnTo>
                <a:lnTo>
                  <a:pt x="645" y="729"/>
                </a:lnTo>
                <a:lnTo>
                  <a:pt x="648" y="862"/>
                </a:lnTo>
                <a:lnTo>
                  <a:pt x="648" y="923"/>
                </a:lnTo>
                <a:lnTo>
                  <a:pt x="705" y="9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4" name="Freeform 61"/>
          <p:cNvSpPr>
            <a:spLocks/>
          </p:cNvSpPr>
          <p:nvPr/>
        </p:nvSpPr>
        <p:spPr bwMode="auto">
          <a:xfrm>
            <a:off x="552450" y="3756025"/>
            <a:ext cx="658813" cy="1190625"/>
          </a:xfrm>
          <a:custGeom>
            <a:avLst/>
            <a:gdLst>
              <a:gd name="T0" fmla="*/ 2147483647 w 318"/>
              <a:gd name="T1" fmla="*/ 2147483647 h 559"/>
              <a:gd name="T2" fmla="*/ 2147483647 w 318"/>
              <a:gd name="T3" fmla="*/ 2147483647 h 559"/>
              <a:gd name="T4" fmla="*/ 2147483647 w 318"/>
              <a:gd name="T5" fmla="*/ 2147483647 h 559"/>
              <a:gd name="T6" fmla="*/ 2147483647 w 318"/>
              <a:gd name="T7" fmla="*/ 2147483647 h 559"/>
              <a:gd name="T8" fmla="*/ 2147483647 w 318"/>
              <a:gd name="T9" fmla="*/ 2147483647 h 559"/>
              <a:gd name="T10" fmla="*/ 2147483647 w 318"/>
              <a:gd name="T11" fmla="*/ 2147483647 h 559"/>
              <a:gd name="T12" fmla="*/ 2147483647 w 318"/>
              <a:gd name="T13" fmla="*/ 2147483647 h 559"/>
              <a:gd name="T14" fmla="*/ 2147483647 w 318"/>
              <a:gd name="T15" fmla="*/ 2147483647 h 559"/>
              <a:gd name="T16" fmla="*/ 2147483647 w 318"/>
              <a:gd name="T17" fmla="*/ 2147483647 h 559"/>
              <a:gd name="T18" fmla="*/ 2147483647 w 318"/>
              <a:gd name="T19" fmla="*/ 2147483647 h 559"/>
              <a:gd name="T20" fmla="*/ 2147483647 w 318"/>
              <a:gd name="T21" fmla="*/ 2147483647 h 559"/>
              <a:gd name="T22" fmla="*/ 2147483647 w 318"/>
              <a:gd name="T23" fmla="*/ 2147483647 h 559"/>
              <a:gd name="T24" fmla="*/ 2147483647 w 318"/>
              <a:gd name="T25" fmla="*/ 2147483647 h 559"/>
              <a:gd name="T26" fmla="*/ 2147483647 w 318"/>
              <a:gd name="T27" fmla="*/ 2147483647 h 559"/>
              <a:gd name="T28" fmla="*/ 2147483647 w 318"/>
              <a:gd name="T29" fmla="*/ 2147483647 h 559"/>
              <a:gd name="T30" fmla="*/ 0 w 318"/>
              <a:gd name="T31" fmla="*/ 2147483647 h 559"/>
              <a:gd name="T32" fmla="*/ 0 w 318"/>
              <a:gd name="T33" fmla="*/ 2147483647 h 559"/>
              <a:gd name="T34" fmla="*/ 2147483647 w 318"/>
              <a:gd name="T35" fmla="*/ 2147483647 h 559"/>
              <a:gd name="T36" fmla="*/ 2147483647 w 318"/>
              <a:gd name="T37" fmla="*/ 2147483647 h 559"/>
              <a:gd name="T38" fmla="*/ 2147483647 w 318"/>
              <a:gd name="T39" fmla="*/ 2147483647 h 559"/>
              <a:gd name="T40" fmla="*/ 2147483647 w 318"/>
              <a:gd name="T41" fmla="*/ 2147483647 h 559"/>
              <a:gd name="T42" fmla="*/ 2147483647 w 318"/>
              <a:gd name="T43" fmla="*/ 0 h 559"/>
              <a:gd name="T44" fmla="*/ 2147483647 w 318"/>
              <a:gd name="T45" fmla="*/ 0 h 559"/>
              <a:gd name="T46" fmla="*/ 2147483647 w 318"/>
              <a:gd name="T47" fmla="*/ 2147483647 h 559"/>
              <a:gd name="T48" fmla="*/ 2147483647 w 318"/>
              <a:gd name="T49" fmla="*/ 2147483647 h 559"/>
              <a:gd name="T50" fmla="*/ 2147483647 w 318"/>
              <a:gd name="T51" fmla="*/ 2147483647 h 559"/>
              <a:gd name="T52" fmla="*/ 2147483647 w 318"/>
              <a:gd name="T53" fmla="*/ 2147483647 h 559"/>
              <a:gd name="T54" fmla="*/ 2147483647 w 318"/>
              <a:gd name="T55" fmla="*/ 2147483647 h 559"/>
              <a:gd name="T56" fmla="*/ 2147483647 w 318"/>
              <a:gd name="T57" fmla="*/ 2147483647 h 559"/>
              <a:gd name="T58" fmla="*/ 2147483647 w 318"/>
              <a:gd name="T59" fmla="*/ 2147483647 h 559"/>
              <a:gd name="T60" fmla="*/ 2147483647 w 318"/>
              <a:gd name="T61" fmla="*/ 2147483647 h 559"/>
              <a:gd name="T62" fmla="*/ 2147483647 w 318"/>
              <a:gd name="T63" fmla="*/ 2147483647 h 559"/>
              <a:gd name="T64" fmla="*/ 2147483647 w 318"/>
              <a:gd name="T65" fmla="*/ 2147483647 h 559"/>
              <a:gd name="T66" fmla="*/ 2147483647 w 318"/>
              <a:gd name="T67" fmla="*/ 2147483647 h 559"/>
              <a:gd name="T68" fmla="*/ 2147483647 w 318"/>
              <a:gd name="T69" fmla="*/ 2147483647 h 559"/>
              <a:gd name="T70" fmla="*/ 2147483647 w 318"/>
              <a:gd name="T71" fmla="*/ 2147483647 h 559"/>
              <a:gd name="T72" fmla="*/ 2147483647 w 318"/>
              <a:gd name="T73" fmla="*/ 2147483647 h 559"/>
              <a:gd name="T74" fmla="*/ 2147483647 w 318"/>
              <a:gd name="T75" fmla="*/ 2147483647 h 559"/>
              <a:gd name="T76" fmla="*/ 2147483647 w 318"/>
              <a:gd name="T77" fmla="*/ 2147483647 h 559"/>
              <a:gd name="T78" fmla="*/ 2147483647 w 318"/>
              <a:gd name="T79" fmla="*/ 2147483647 h 559"/>
              <a:gd name="T80" fmla="*/ 2147483647 w 318"/>
              <a:gd name="T81" fmla="*/ 2147483647 h 559"/>
              <a:gd name="T82" fmla="*/ 2147483647 w 318"/>
              <a:gd name="T83" fmla="*/ 2147483647 h 559"/>
              <a:gd name="T84" fmla="*/ 2147483647 w 318"/>
              <a:gd name="T85" fmla="*/ 2147483647 h 559"/>
              <a:gd name="T86" fmla="*/ 2147483647 w 318"/>
              <a:gd name="T87" fmla="*/ 2147483647 h 559"/>
              <a:gd name="T88" fmla="*/ 2147483647 w 318"/>
              <a:gd name="T89" fmla="*/ 2147483647 h 559"/>
              <a:gd name="T90" fmla="*/ 2147483647 w 318"/>
              <a:gd name="T91" fmla="*/ 2147483647 h 559"/>
              <a:gd name="T92" fmla="*/ 2147483647 w 318"/>
              <a:gd name="T93" fmla="*/ 2147483647 h 559"/>
              <a:gd name="T94" fmla="*/ 2147483647 w 318"/>
              <a:gd name="T95" fmla="*/ 2147483647 h 559"/>
              <a:gd name="T96" fmla="*/ 2147483647 w 318"/>
              <a:gd name="T97" fmla="*/ 2147483647 h 559"/>
              <a:gd name="T98" fmla="*/ 2147483647 w 318"/>
              <a:gd name="T99" fmla="*/ 2147483647 h 559"/>
              <a:gd name="T100" fmla="*/ 2147483647 w 318"/>
              <a:gd name="T101" fmla="*/ 2147483647 h 559"/>
              <a:gd name="T102" fmla="*/ 2147483647 w 318"/>
              <a:gd name="T103" fmla="*/ 2147483647 h 559"/>
              <a:gd name="T104" fmla="*/ 2147483647 w 318"/>
              <a:gd name="T105" fmla="*/ 2147483647 h 559"/>
              <a:gd name="T106" fmla="*/ 2147483647 w 318"/>
              <a:gd name="T107" fmla="*/ 2147483647 h 559"/>
              <a:gd name="T108" fmla="*/ 2147483647 w 318"/>
              <a:gd name="T109" fmla="*/ 2147483647 h 559"/>
              <a:gd name="T110" fmla="*/ 2147483647 w 318"/>
              <a:gd name="T111" fmla="*/ 2147483647 h 55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18"/>
              <a:gd name="T169" fmla="*/ 0 h 559"/>
              <a:gd name="T170" fmla="*/ 318 w 318"/>
              <a:gd name="T171" fmla="*/ 559 h 55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18" h="559">
                <a:moveTo>
                  <a:pt x="305" y="164"/>
                </a:moveTo>
                <a:lnTo>
                  <a:pt x="300" y="169"/>
                </a:lnTo>
                <a:lnTo>
                  <a:pt x="292" y="190"/>
                </a:lnTo>
                <a:lnTo>
                  <a:pt x="282" y="224"/>
                </a:lnTo>
                <a:lnTo>
                  <a:pt x="282" y="276"/>
                </a:lnTo>
                <a:lnTo>
                  <a:pt x="292" y="334"/>
                </a:lnTo>
                <a:lnTo>
                  <a:pt x="303" y="389"/>
                </a:lnTo>
                <a:lnTo>
                  <a:pt x="313" y="444"/>
                </a:lnTo>
                <a:lnTo>
                  <a:pt x="316" y="496"/>
                </a:lnTo>
                <a:lnTo>
                  <a:pt x="290" y="535"/>
                </a:lnTo>
                <a:lnTo>
                  <a:pt x="230" y="559"/>
                </a:lnTo>
                <a:lnTo>
                  <a:pt x="156" y="556"/>
                </a:lnTo>
                <a:lnTo>
                  <a:pt x="83" y="530"/>
                </a:lnTo>
                <a:lnTo>
                  <a:pt x="34" y="480"/>
                </a:lnTo>
                <a:lnTo>
                  <a:pt x="8" y="428"/>
                </a:lnTo>
                <a:lnTo>
                  <a:pt x="0" y="365"/>
                </a:lnTo>
                <a:lnTo>
                  <a:pt x="0" y="295"/>
                </a:lnTo>
                <a:lnTo>
                  <a:pt x="8" y="216"/>
                </a:lnTo>
                <a:lnTo>
                  <a:pt x="28" y="143"/>
                </a:lnTo>
                <a:lnTo>
                  <a:pt x="65" y="78"/>
                </a:lnTo>
                <a:lnTo>
                  <a:pt x="112" y="28"/>
                </a:lnTo>
                <a:lnTo>
                  <a:pt x="162" y="0"/>
                </a:lnTo>
                <a:lnTo>
                  <a:pt x="211" y="0"/>
                </a:lnTo>
                <a:lnTo>
                  <a:pt x="253" y="18"/>
                </a:lnTo>
                <a:lnTo>
                  <a:pt x="287" y="49"/>
                </a:lnTo>
                <a:lnTo>
                  <a:pt x="305" y="80"/>
                </a:lnTo>
                <a:lnTo>
                  <a:pt x="316" y="101"/>
                </a:lnTo>
                <a:lnTo>
                  <a:pt x="318" y="117"/>
                </a:lnTo>
                <a:lnTo>
                  <a:pt x="318" y="122"/>
                </a:lnTo>
                <a:lnTo>
                  <a:pt x="261" y="151"/>
                </a:lnTo>
                <a:lnTo>
                  <a:pt x="261" y="125"/>
                </a:lnTo>
                <a:lnTo>
                  <a:pt x="256" y="73"/>
                </a:lnTo>
                <a:lnTo>
                  <a:pt x="224" y="36"/>
                </a:lnTo>
                <a:lnTo>
                  <a:pt x="159" y="60"/>
                </a:lnTo>
                <a:lnTo>
                  <a:pt x="91" y="128"/>
                </a:lnTo>
                <a:lnTo>
                  <a:pt x="57" y="203"/>
                </a:lnTo>
                <a:lnTo>
                  <a:pt x="47" y="276"/>
                </a:lnTo>
                <a:lnTo>
                  <a:pt x="47" y="331"/>
                </a:lnTo>
                <a:lnTo>
                  <a:pt x="49" y="378"/>
                </a:lnTo>
                <a:lnTo>
                  <a:pt x="65" y="436"/>
                </a:lnTo>
                <a:lnTo>
                  <a:pt x="94" y="485"/>
                </a:lnTo>
                <a:lnTo>
                  <a:pt x="141" y="514"/>
                </a:lnTo>
                <a:lnTo>
                  <a:pt x="193" y="522"/>
                </a:lnTo>
                <a:lnTo>
                  <a:pt x="237" y="517"/>
                </a:lnTo>
                <a:lnTo>
                  <a:pt x="264" y="496"/>
                </a:lnTo>
                <a:lnTo>
                  <a:pt x="271" y="462"/>
                </a:lnTo>
                <a:lnTo>
                  <a:pt x="264" y="420"/>
                </a:lnTo>
                <a:lnTo>
                  <a:pt x="251" y="378"/>
                </a:lnTo>
                <a:lnTo>
                  <a:pt x="237" y="331"/>
                </a:lnTo>
                <a:lnTo>
                  <a:pt x="230" y="271"/>
                </a:lnTo>
                <a:lnTo>
                  <a:pt x="230" y="214"/>
                </a:lnTo>
                <a:lnTo>
                  <a:pt x="240" y="180"/>
                </a:lnTo>
                <a:lnTo>
                  <a:pt x="253" y="164"/>
                </a:lnTo>
                <a:lnTo>
                  <a:pt x="258" y="161"/>
                </a:lnTo>
                <a:lnTo>
                  <a:pt x="305" y="1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5" name="Freeform 62"/>
          <p:cNvSpPr>
            <a:spLocks/>
          </p:cNvSpPr>
          <p:nvPr/>
        </p:nvSpPr>
        <p:spPr bwMode="auto">
          <a:xfrm>
            <a:off x="736600" y="3987800"/>
            <a:ext cx="465138" cy="646113"/>
          </a:xfrm>
          <a:custGeom>
            <a:avLst/>
            <a:gdLst>
              <a:gd name="T0" fmla="*/ 2147483647 w 224"/>
              <a:gd name="T1" fmla="*/ 0 h 303"/>
              <a:gd name="T2" fmla="*/ 0 w 224"/>
              <a:gd name="T3" fmla="*/ 2147483647 h 303"/>
              <a:gd name="T4" fmla="*/ 2147483647 w 224"/>
              <a:gd name="T5" fmla="*/ 2147483647 h 303"/>
              <a:gd name="T6" fmla="*/ 2147483647 w 224"/>
              <a:gd name="T7" fmla="*/ 2147483647 h 303"/>
              <a:gd name="T8" fmla="*/ 2147483647 w 224"/>
              <a:gd name="T9" fmla="*/ 2147483647 h 303"/>
              <a:gd name="T10" fmla="*/ 2147483647 w 224"/>
              <a:gd name="T11" fmla="*/ 2147483647 h 303"/>
              <a:gd name="T12" fmla="*/ 2147483647 w 224"/>
              <a:gd name="T13" fmla="*/ 0 h 303"/>
              <a:gd name="T14" fmla="*/ 2147483647 w 224"/>
              <a:gd name="T15" fmla="*/ 0 h 303"/>
              <a:gd name="T16" fmla="*/ 0 60000 65536"/>
              <a:gd name="T17" fmla="*/ 0 60000 65536"/>
              <a:gd name="T18" fmla="*/ 0 60000 65536"/>
              <a:gd name="T19" fmla="*/ 0 60000 65536"/>
              <a:gd name="T20" fmla="*/ 0 60000 65536"/>
              <a:gd name="T21" fmla="*/ 0 60000 65536"/>
              <a:gd name="T22" fmla="*/ 0 60000 65536"/>
              <a:gd name="T23" fmla="*/ 0 60000 65536"/>
              <a:gd name="T24" fmla="*/ 0 w 224"/>
              <a:gd name="T25" fmla="*/ 0 h 303"/>
              <a:gd name="T26" fmla="*/ 224 w 224"/>
              <a:gd name="T27" fmla="*/ 303 h 30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 h="303">
                <a:moveTo>
                  <a:pt x="224" y="0"/>
                </a:moveTo>
                <a:lnTo>
                  <a:pt x="0" y="157"/>
                </a:lnTo>
                <a:lnTo>
                  <a:pt x="185" y="303"/>
                </a:lnTo>
                <a:lnTo>
                  <a:pt x="185" y="251"/>
                </a:lnTo>
                <a:lnTo>
                  <a:pt x="65" y="165"/>
                </a:lnTo>
                <a:lnTo>
                  <a:pt x="216" y="55"/>
                </a:lnTo>
                <a:lnTo>
                  <a:pt x="2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6" name="Freeform 63"/>
          <p:cNvSpPr>
            <a:spLocks/>
          </p:cNvSpPr>
          <p:nvPr/>
        </p:nvSpPr>
        <p:spPr bwMode="auto">
          <a:xfrm>
            <a:off x="569913" y="5624513"/>
            <a:ext cx="584200" cy="1135062"/>
          </a:xfrm>
          <a:custGeom>
            <a:avLst/>
            <a:gdLst>
              <a:gd name="T0" fmla="*/ 2147483647 w 282"/>
              <a:gd name="T1" fmla="*/ 2147483647 h 533"/>
              <a:gd name="T2" fmla="*/ 2147483647 w 282"/>
              <a:gd name="T3" fmla="*/ 2147483647 h 533"/>
              <a:gd name="T4" fmla="*/ 2147483647 w 282"/>
              <a:gd name="T5" fmla="*/ 2147483647 h 533"/>
              <a:gd name="T6" fmla="*/ 2147483647 w 282"/>
              <a:gd name="T7" fmla="*/ 2147483647 h 533"/>
              <a:gd name="T8" fmla="*/ 2147483647 w 282"/>
              <a:gd name="T9" fmla="*/ 2147483647 h 533"/>
              <a:gd name="T10" fmla="*/ 2147483647 w 282"/>
              <a:gd name="T11" fmla="*/ 2147483647 h 533"/>
              <a:gd name="T12" fmla="*/ 2147483647 w 282"/>
              <a:gd name="T13" fmla="*/ 2147483647 h 533"/>
              <a:gd name="T14" fmla="*/ 2147483647 w 282"/>
              <a:gd name="T15" fmla="*/ 2147483647 h 533"/>
              <a:gd name="T16" fmla="*/ 2147483647 w 282"/>
              <a:gd name="T17" fmla="*/ 2147483647 h 533"/>
              <a:gd name="T18" fmla="*/ 2147483647 w 282"/>
              <a:gd name="T19" fmla="*/ 2147483647 h 533"/>
              <a:gd name="T20" fmla="*/ 2147483647 w 282"/>
              <a:gd name="T21" fmla="*/ 2147483647 h 533"/>
              <a:gd name="T22" fmla="*/ 2147483647 w 282"/>
              <a:gd name="T23" fmla="*/ 2147483647 h 533"/>
              <a:gd name="T24" fmla="*/ 2147483647 w 282"/>
              <a:gd name="T25" fmla="*/ 2147483647 h 533"/>
              <a:gd name="T26" fmla="*/ 2147483647 w 282"/>
              <a:gd name="T27" fmla="*/ 2147483647 h 533"/>
              <a:gd name="T28" fmla="*/ 2147483647 w 282"/>
              <a:gd name="T29" fmla="*/ 2147483647 h 533"/>
              <a:gd name="T30" fmla="*/ 2147483647 w 282"/>
              <a:gd name="T31" fmla="*/ 2147483647 h 533"/>
              <a:gd name="T32" fmla="*/ 2147483647 w 282"/>
              <a:gd name="T33" fmla="*/ 2147483647 h 533"/>
              <a:gd name="T34" fmla="*/ 2147483647 w 282"/>
              <a:gd name="T35" fmla="*/ 2147483647 h 533"/>
              <a:gd name="T36" fmla="*/ 2147483647 w 282"/>
              <a:gd name="T37" fmla="*/ 2147483647 h 533"/>
              <a:gd name="T38" fmla="*/ 2147483647 w 282"/>
              <a:gd name="T39" fmla="*/ 2147483647 h 533"/>
              <a:gd name="T40" fmla="*/ 2147483647 w 282"/>
              <a:gd name="T41" fmla="*/ 2147483647 h 533"/>
              <a:gd name="T42" fmla="*/ 2147483647 w 282"/>
              <a:gd name="T43" fmla="*/ 2147483647 h 533"/>
              <a:gd name="T44" fmla="*/ 2147483647 w 282"/>
              <a:gd name="T45" fmla="*/ 0 h 533"/>
              <a:gd name="T46" fmla="*/ 2147483647 w 282"/>
              <a:gd name="T47" fmla="*/ 2147483647 h 533"/>
              <a:gd name="T48" fmla="*/ 2147483647 w 282"/>
              <a:gd name="T49" fmla="*/ 2147483647 h 533"/>
              <a:gd name="T50" fmla="*/ 2147483647 w 282"/>
              <a:gd name="T51" fmla="*/ 2147483647 h 533"/>
              <a:gd name="T52" fmla="*/ 2147483647 w 282"/>
              <a:gd name="T53" fmla="*/ 2147483647 h 533"/>
              <a:gd name="T54" fmla="*/ 0 w 282"/>
              <a:gd name="T55" fmla="*/ 2147483647 h 533"/>
              <a:gd name="T56" fmla="*/ 0 w 282"/>
              <a:gd name="T57" fmla="*/ 2147483647 h 533"/>
              <a:gd name="T58" fmla="*/ 2147483647 w 282"/>
              <a:gd name="T59" fmla="*/ 2147483647 h 533"/>
              <a:gd name="T60" fmla="*/ 2147483647 w 282"/>
              <a:gd name="T61" fmla="*/ 2147483647 h 533"/>
              <a:gd name="T62" fmla="*/ 2147483647 w 282"/>
              <a:gd name="T63" fmla="*/ 2147483647 h 533"/>
              <a:gd name="T64" fmla="*/ 2147483647 w 282"/>
              <a:gd name="T65" fmla="*/ 2147483647 h 533"/>
              <a:gd name="T66" fmla="*/ 2147483647 w 282"/>
              <a:gd name="T67" fmla="*/ 2147483647 h 533"/>
              <a:gd name="T68" fmla="*/ 2147483647 w 282"/>
              <a:gd name="T69" fmla="*/ 2147483647 h 533"/>
              <a:gd name="T70" fmla="*/ 2147483647 w 282"/>
              <a:gd name="T71" fmla="*/ 2147483647 h 533"/>
              <a:gd name="T72" fmla="*/ 2147483647 w 282"/>
              <a:gd name="T73" fmla="*/ 2147483647 h 533"/>
              <a:gd name="T74" fmla="*/ 2147483647 w 282"/>
              <a:gd name="T75" fmla="*/ 2147483647 h 533"/>
              <a:gd name="T76" fmla="*/ 2147483647 w 282"/>
              <a:gd name="T77" fmla="*/ 2147483647 h 533"/>
              <a:gd name="T78" fmla="*/ 2147483647 w 282"/>
              <a:gd name="T79" fmla="*/ 2147483647 h 533"/>
              <a:gd name="T80" fmla="*/ 2147483647 w 282"/>
              <a:gd name="T81" fmla="*/ 2147483647 h 533"/>
              <a:gd name="T82" fmla="*/ 2147483647 w 282"/>
              <a:gd name="T83" fmla="*/ 2147483647 h 533"/>
              <a:gd name="T84" fmla="*/ 2147483647 w 282"/>
              <a:gd name="T85" fmla="*/ 2147483647 h 533"/>
              <a:gd name="T86" fmla="*/ 2147483647 w 282"/>
              <a:gd name="T87" fmla="*/ 2147483647 h 533"/>
              <a:gd name="T88" fmla="*/ 2147483647 w 282"/>
              <a:gd name="T89" fmla="*/ 2147483647 h 533"/>
              <a:gd name="T90" fmla="*/ 2147483647 w 282"/>
              <a:gd name="T91" fmla="*/ 2147483647 h 533"/>
              <a:gd name="T92" fmla="*/ 2147483647 w 282"/>
              <a:gd name="T93" fmla="*/ 2147483647 h 533"/>
              <a:gd name="T94" fmla="*/ 2147483647 w 282"/>
              <a:gd name="T95" fmla="*/ 2147483647 h 533"/>
              <a:gd name="T96" fmla="*/ 2147483647 w 282"/>
              <a:gd name="T97" fmla="*/ 2147483647 h 533"/>
              <a:gd name="T98" fmla="*/ 2147483647 w 282"/>
              <a:gd name="T99" fmla="*/ 2147483647 h 533"/>
              <a:gd name="T100" fmla="*/ 2147483647 w 282"/>
              <a:gd name="T101" fmla="*/ 2147483647 h 533"/>
              <a:gd name="T102" fmla="*/ 2147483647 w 282"/>
              <a:gd name="T103" fmla="*/ 2147483647 h 533"/>
              <a:gd name="T104" fmla="*/ 2147483647 w 282"/>
              <a:gd name="T105" fmla="*/ 2147483647 h 533"/>
              <a:gd name="T106" fmla="*/ 2147483647 w 282"/>
              <a:gd name="T107" fmla="*/ 2147483647 h 533"/>
              <a:gd name="T108" fmla="*/ 2147483647 w 282"/>
              <a:gd name="T109" fmla="*/ 2147483647 h 533"/>
              <a:gd name="T110" fmla="*/ 2147483647 w 282"/>
              <a:gd name="T111" fmla="*/ 2147483647 h 5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2"/>
              <a:gd name="T169" fmla="*/ 0 h 533"/>
              <a:gd name="T170" fmla="*/ 282 w 282"/>
              <a:gd name="T171" fmla="*/ 533 h 53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2" h="533">
                <a:moveTo>
                  <a:pt x="10" y="152"/>
                </a:moveTo>
                <a:lnTo>
                  <a:pt x="13" y="157"/>
                </a:lnTo>
                <a:lnTo>
                  <a:pt x="20" y="175"/>
                </a:lnTo>
                <a:lnTo>
                  <a:pt x="28" y="207"/>
                </a:lnTo>
                <a:lnTo>
                  <a:pt x="31" y="254"/>
                </a:lnTo>
                <a:lnTo>
                  <a:pt x="23" y="306"/>
                </a:lnTo>
                <a:lnTo>
                  <a:pt x="13" y="356"/>
                </a:lnTo>
                <a:lnTo>
                  <a:pt x="2" y="405"/>
                </a:lnTo>
                <a:lnTo>
                  <a:pt x="2" y="452"/>
                </a:lnTo>
                <a:lnTo>
                  <a:pt x="23" y="494"/>
                </a:lnTo>
                <a:lnTo>
                  <a:pt x="73" y="525"/>
                </a:lnTo>
                <a:lnTo>
                  <a:pt x="138" y="533"/>
                </a:lnTo>
                <a:lnTo>
                  <a:pt x="203" y="512"/>
                </a:lnTo>
                <a:lnTo>
                  <a:pt x="248" y="463"/>
                </a:lnTo>
                <a:lnTo>
                  <a:pt x="271" y="405"/>
                </a:lnTo>
                <a:lnTo>
                  <a:pt x="279" y="337"/>
                </a:lnTo>
                <a:lnTo>
                  <a:pt x="282" y="269"/>
                </a:lnTo>
                <a:lnTo>
                  <a:pt x="279" y="201"/>
                </a:lnTo>
                <a:lnTo>
                  <a:pt x="266" y="139"/>
                </a:lnTo>
                <a:lnTo>
                  <a:pt x="245" y="84"/>
                </a:lnTo>
                <a:lnTo>
                  <a:pt x="206" y="42"/>
                </a:lnTo>
                <a:lnTo>
                  <a:pt x="156" y="13"/>
                </a:lnTo>
                <a:lnTo>
                  <a:pt x="107" y="0"/>
                </a:lnTo>
                <a:lnTo>
                  <a:pt x="60" y="3"/>
                </a:lnTo>
                <a:lnTo>
                  <a:pt x="28" y="26"/>
                </a:lnTo>
                <a:lnTo>
                  <a:pt x="10" y="58"/>
                </a:lnTo>
                <a:lnTo>
                  <a:pt x="2" y="87"/>
                </a:lnTo>
                <a:lnTo>
                  <a:pt x="0" y="107"/>
                </a:lnTo>
                <a:lnTo>
                  <a:pt x="0" y="113"/>
                </a:lnTo>
                <a:lnTo>
                  <a:pt x="49" y="136"/>
                </a:lnTo>
                <a:lnTo>
                  <a:pt x="49" y="113"/>
                </a:lnTo>
                <a:lnTo>
                  <a:pt x="62" y="68"/>
                </a:lnTo>
                <a:lnTo>
                  <a:pt x="96" y="34"/>
                </a:lnTo>
                <a:lnTo>
                  <a:pt x="159" y="58"/>
                </a:lnTo>
                <a:lnTo>
                  <a:pt x="216" y="120"/>
                </a:lnTo>
                <a:lnTo>
                  <a:pt x="240" y="191"/>
                </a:lnTo>
                <a:lnTo>
                  <a:pt x="245" y="254"/>
                </a:lnTo>
                <a:lnTo>
                  <a:pt x="245" y="303"/>
                </a:lnTo>
                <a:lnTo>
                  <a:pt x="240" y="348"/>
                </a:lnTo>
                <a:lnTo>
                  <a:pt x="227" y="400"/>
                </a:lnTo>
                <a:lnTo>
                  <a:pt x="201" y="447"/>
                </a:lnTo>
                <a:lnTo>
                  <a:pt x="159" y="473"/>
                </a:lnTo>
                <a:lnTo>
                  <a:pt x="109" y="478"/>
                </a:lnTo>
                <a:lnTo>
                  <a:pt x="70" y="476"/>
                </a:lnTo>
                <a:lnTo>
                  <a:pt x="47" y="455"/>
                </a:lnTo>
                <a:lnTo>
                  <a:pt x="41" y="424"/>
                </a:lnTo>
                <a:lnTo>
                  <a:pt x="49" y="384"/>
                </a:lnTo>
                <a:lnTo>
                  <a:pt x="60" y="348"/>
                </a:lnTo>
                <a:lnTo>
                  <a:pt x="70" y="303"/>
                </a:lnTo>
                <a:lnTo>
                  <a:pt x="81" y="248"/>
                </a:lnTo>
                <a:lnTo>
                  <a:pt x="75" y="196"/>
                </a:lnTo>
                <a:lnTo>
                  <a:pt x="67" y="165"/>
                </a:lnTo>
                <a:lnTo>
                  <a:pt x="57" y="152"/>
                </a:lnTo>
                <a:lnTo>
                  <a:pt x="52" y="149"/>
                </a:lnTo>
                <a:lnTo>
                  <a:pt x="10" y="1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7" name="Freeform 64"/>
          <p:cNvSpPr>
            <a:spLocks/>
          </p:cNvSpPr>
          <p:nvPr/>
        </p:nvSpPr>
        <p:spPr bwMode="auto">
          <a:xfrm>
            <a:off x="579438" y="5840413"/>
            <a:ext cx="415925" cy="590550"/>
          </a:xfrm>
          <a:custGeom>
            <a:avLst/>
            <a:gdLst>
              <a:gd name="T0" fmla="*/ 0 w 201"/>
              <a:gd name="T1" fmla="*/ 0 h 277"/>
              <a:gd name="T2" fmla="*/ 2147483647 w 201"/>
              <a:gd name="T3" fmla="*/ 2147483647 h 277"/>
              <a:gd name="T4" fmla="*/ 2147483647 w 201"/>
              <a:gd name="T5" fmla="*/ 2147483647 h 277"/>
              <a:gd name="T6" fmla="*/ 2147483647 w 201"/>
              <a:gd name="T7" fmla="*/ 2147483647 h 277"/>
              <a:gd name="T8" fmla="*/ 2147483647 w 201"/>
              <a:gd name="T9" fmla="*/ 2147483647 h 277"/>
              <a:gd name="T10" fmla="*/ 2147483647 w 201"/>
              <a:gd name="T11" fmla="*/ 2147483647 h 277"/>
              <a:gd name="T12" fmla="*/ 0 w 201"/>
              <a:gd name="T13" fmla="*/ 0 h 277"/>
              <a:gd name="T14" fmla="*/ 0 w 201"/>
              <a:gd name="T15" fmla="*/ 0 h 277"/>
              <a:gd name="T16" fmla="*/ 0 60000 65536"/>
              <a:gd name="T17" fmla="*/ 0 60000 65536"/>
              <a:gd name="T18" fmla="*/ 0 60000 65536"/>
              <a:gd name="T19" fmla="*/ 0 60000 65536"/>
              <a:gd name="T20" fmla="*/ 0 60000 65536"/>
              <a:gd name="T21" fmla="*/ 0 60000 65536"/>
              <a:gd name="T22" fmla="*/ 0 60000 65536"/>
              <a:gd name="T23" fmla="*/ 0 60000 65536"/>
              <a:gd name="T24" fmla="*/ 0 w 201"/>
              <a:gd name="T25" fmla="*/ 0 h 277"/>
              <a:gd name="T26" fmla="*/ 201 w 201"/>
              <a:gd name="T27" fmla="*/ 277 h 27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 h="277">
                <a:moveTo>
                  <a:pt x="0" y="0"/>
                </a:moveTo>
                <a:lnTo>
                  <a:pt x="201" y="144"/>
                </a:lnTo>
                <a:lnTo>
                  <a:pt x="36" y="277"/>
                </a:lnTo>
                <a:lnTo>
                  <a:pt x="36" y="227"/>
                </a:lnTo>
                <a:lnTo>
                  <a:pt x="143" y="149"/>
                </a:lnTo>
                <a:lnTo>
                  <a:pt x="5" y="5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8" name="Freeform 65"/>
          <p:cNvSpPr>
            <a:spLocks/>
          </p:cNvSpPr>
          <p:nvPr/>
        </p:nvSpPr>
        <p:spPr bwMode="auto">
          <a:xfrm>
            <a:off x="546100" y="7677150"/>
            <a:ext cx="655638" cy="996950"/>
          </a:xfrm>
          <a:custGeom>
            <a:avLst/>
            <a:gdLst>
              <a:gd name="T0" fmla="*/ 2147483647 w 316"/>
              <a:gd name="T1" fmla="*/ 2147483647 h 468"/>
              <a:gd name="T2" fmla="*/ 2147483647 w 316"/>
              <a:gd name="T3" fmla="*/ 2147483647 h 468"/>
              <a:gd name="T4" fmla="*/ 2147483647 w 316"/>
              <a:gd name="T5" fmla="*/ 2147483647 h 468"/>
              <a:gd name="T6" fmla="*/ 2147483647 w 316"/>
              <a:gd name="T7" fmla="*/ 2147483647 h 468"/>
              <a:gd name="T8" fmla="*/ 2147483647 w 316"/>
              <a:gd name="T9" fmla="*/ 2147483647 h 468"/>
              <a:gd name="T10" fmla="*/ 2147483647 w 316"/>
              <a:gd name="T11" fmla="*/ 2147483647 h 468"/>
              <a:gd name="T12" fmla="*/ 2147483647 w 316"/>
              <a:gd name="T13" fmla="*/ 2147483647 h 468"/>
              <a:gd name="T14" fmla="*/ 2147483647 w 316"/>
              <a:gd name="T15" fmla="*/ 2147483647 h 468"/>
              <a:gd name="T16" fmla="*/ 2147483647 w 316"/>
              <a:gd name="T17" fmla="*/ 2147483647 h 468"/>
              <a:gd name="T18" fmla="*/ 2147483647 w 316"/>
              <a:gd name="T19" fmla="*/ 2147483647 h 468"/>
              <a:gd name="T20" fmla="*/ 2147483647 w 316"/>
              <a:gd name="T21" fmla="*/ 2147483647 h 468"/>
              <a:gd name="T22" fmla="*/ 2147483647 w 316"/>
              <a:gd name="T23" fmla="*/ 0 h 468"/>
              <a:gd name="T24" fmla="*/ 2147483647 w 316"/>
              <a:gd name="T25" fmla="*/ 2147483647 h 468"/>
              <a:gd name="T26" fmla="*/ 2147483647 w 316"/>
              <a:gd name="T27" fmla="*/ 2147483647 h 468"/>
              <a:gd name="T28" fmla="*/ 2147483647 w 316"/>
              <a:gd name="T29" fmla="*/ 2147483647 h 468"/>
              <a:gd name="T30" fmla="*/ 2147483647 w 316"/>
              <a:gd name="T31" fmla="*/ 2147483647 h 468"/>
              <a:gd name="T32" fmla="*/ 0 w 316"/>
              <a:gd name="T33" fmla="*/ 2147483647 h 468"/>
              <a:gd name="T34" fmla="*/ 2147483647 w 316"/>
              <a:gd name="T35" fmla="*/ 2147483647 h 468"/>
              <a:gd name="T36" fmla="*/ 2147483647 w 316"/>
              <a:gd name="T37" fmla="*/ 2147483647 h 468"/>
              <a:gd name="T38" fmla="*/ 2147483647 w 316"/>
              <a:gd name="T39" fmla="*/ 2147483647 h 468"/>
              <a:gd name="T40" fmla="*/ 2147483647 w 316"/>
              <a:gd name="T41" fmla="*/ 2147483647 h 468"/>
              <a:gd name="T42" fmla="*/ 2147483647 w 316"/>
              <a:gd name="T43" fmla="*/ 2147483647 h 468"/>
              <a:gd name="T44" fmla="*/ 2147483647 w 316"/>
              <a:gd name="T45" fmla="*/ 2147483647 h 468"/>
              <a:gd name="T46" fmla="*/ 2147483647 w 316"/>
              <a:gd name="T47" fmla="*/ 2147483647 h 468"/>
              <a:gd name="T48" fmla="*/ 2147483647 w 316"/>
              <a:gd name="T49" fmla="*/ 2147483647 h 468"/>
              <a:gd name="T50" fmla="*/ 2147483647 w 316"/>
              <a:gd name="T51" fmla="*/ 2147483647 h 468"/>
              <a:gd name="T52" fmla="*/ 2147483647 w 316"/>
              <a:gd name="T53" fmla="*/ 2147483647 h 468"/>
              <a:gd name="T54" fmla="*/ 2147483647 w 316"/>
              <a:gd name="T55" fmla="*/ 2147483647 h 468"/>
              <a:gd name="T56" fmla="*/ 2147483647 w 316"/>
              <a:gd name="T57" fmla="*/ 2147483647 h 468"/>
              <a:gd name="T58" fmla="*/ 2147483647 w 316"/>
              <a:gd name="T59" fmla="*/ 2147483647 h 468"/>
              <a:gd name="T60" fmla="*/ 2147483647 w 316"/>
              <a:gd name="T61" fmla="*/ 2147483647 h 468"/>
              <a:gd name="T62" fmla="*/ 2147483647 w 316"/>
              <a:gd name="T63" fmla="*/ 2147483647 h 468"/>
              <a:gd name="T64" fmla="*/ 2147483647 w 316"/>
              <a:gd name="T65" fmla="*/ 2147483647 h 468"/>
              <a:gd name="T66" fmla="*/ 2147483647 w 316"/>
              <a:gd name="T67" fmla="*/ 2147483647 h 468"/>
              <a:gd name="T68" fmla="*/ 2147483647 w 316"/>
              <a:gd name="T69" fmla="*/ 2147483647 h 468"/>
              <a:gd name="T70" fmla="*/ 2147483647 w 316"/>
              <a:gd name="T71" fmla="*/ 2147483647 h 468"/>
              <a:gd name="T72" fmla="*/ 2147483647 w 316"/>
              <a:gd name="T73" fmla="*/ 2147483647 h 468"/>
              <a:gd name="T74" fmla="*/ 2147483647 w 316"/>
              <a:gd name="T75" fmla="*/ 2147483647 h 468"/>
              <a:gd name="T76" fmla="*/ 2147483647 w 316"/>
              <a:gd name="T77" fmla="*/ 2147483647 h 468"/>
              <a:gd name="T78" fmla="*/ 2147483647 w 316"/>
              <a:gd name="T79" fmla="*/ 2147483647 h 468"/>
              <a:gd name="T80" fmla="*/ 2147483647 w 316"/>
              <a:gd name="T81" fmla="*/ 2147483647 h 468"/>
              <a:gd name="T82" fmla="*/ 2147483647 w 316"/>
              <a:gd name="T83" fmla="*/ 2147483647 h 468"/>
              <a:gd name="T84" fmla="*/ 2147483647 w 316"/>
              <a:gd name="T85" fmla="*/ 2147483647 h 468"/>
              <a:gd name="T86" fmla="*/ 2147483647 w 316"/>
              <a:gd name="T87" fmla="*/ 2147483647 h 468"/>
              <a:gd name="T88" fmla="*/ 2147483647 w 316"/>
              <a:gd name="T89" fmla="*/ 2147483647 h 468"/>
              <a:gd name="T90" fmla="*/ 2147483647 w 316"/>
              <a:gd name="T91" fmla="*/ 2147483647 h 468"/>
              <a:gd name="T92" fmla="*/ 2147483647 w 316"/>
              <a:gd name="T93" fmla="*/ 2147483647 h 468"/>
              <a:gd name="T94" fmla="*/ 2147483647 w 316"/>
              <a:gd name="T95" fmla="*/ 2147483647 h 468"/>
              <a:gd name="T96" fmla="*/ 2147483647 w 316"/>
              <a:gd name="T97" fmla="*/ 2147483647 h 468"/>
              <a:gd name="T98" fmla="*/ 2147483647 w 316"/>
              <a:gd name="T99" fmla="*/ 2147483647 h 468"/>
              <a:gd name="T100" fmla="*/ 2147483647 w 316"/>
              <a:gd name="T101" fmla="*/ 2147483647 h 468"/>
              <a:gd name="T102" fmla="*/ 2147483647 w 316"/>
              <a:gd name="T103" fmla="*/ 2147483647 h 468"/>
              <a:gd name="T104" fmla="*/ 2147483647 w 316"/>
              <a:gd name="T105" fmla="*/ 2147483647 h 468"/>
              <a:gd name="T106" fmla="*/ 2147483647 w 316"/>
              <a:gd name="T107" fmla="*/ 2147483647 h 468"/>
              <a:gd name="T108" fmla="*/ 2147483647 w 316"/>
              <a:gd name="T109" fmla="*/ 2147483647 h 468"/>
              <a:gd name="T110" fmla="*/ 2147483647 w 316"/>
              <a:gd name="T111" fmla="*/ 2147483647 h 46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16"/>
              <a:gd name="T169" fmla="*/ 0 h 468"/>
              <a:gd name="T170" fmla="*/ 316 w 316"/>
              <a:gd name="T171" fmla="*/ 468 h 46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16" h="468">
                <a:moveTo>
                  <a:pt x="301" y="327"/>
                </a:moveTo>
                <a:lnTo>
                  <a:pt x="293" y="319"/>
                </a:lnTo>
                <a:lnTo>
                  <a:pt x="285" y="303"/>
                </a:lnTo>
                <a:lnTo>
                  <a:pt x="277" y="277"/>
                </a:lnTo>
                <a:lnTo>
                  <a:pt x="277" y="241"/>
                </a:lnTo>
                <a:lnTo>
                  <a:pt x="285" y="194"/>
                </a:lnTo>
                <a:lnTo>
                  <a:pt x="295" y="149"/>
                </a:lnTo>
                <a:lnTo>
                  <a:pt x="306" y="107"/>
                </a:lnTo>
                <a:lnTo>
                  <a:pt x="308" y="71"/>
                </a:lnTo>
                <a:lnTo>
                  <a:pt x="285" y="32"/>
                </a:lnTo>
                <a:lnTo>
                  <a:pt x="233" y="8"/>
                </a:lnTo>
                <a:lnTo>
                  <a:pt x="165" y="0"/>
                </a:lnTo>
                <a:lnTo>
                  <a:pt x="97" y="21"/>
                </a:lnTo>
                <a:lnTo>
                  <a:pt x="44" y="63"/>
                </a:lnTo>
                <a:lnTo>
                  <a:pt x="18" y="118"/>
                </a:lnTo>
                <a:lnTo>
                  <a:pt x="3" y="181"/>
                </a:lnTo>
                <a:lnTo>
                  <a:pt x="0" y="243"/>
                </a:lnTo>
                <a:lnTo>
                  <a:pt x="8" y="298"/>
                </a:lnTo>
                <a:lnTo>
                  <a:pt x="31" y="350"/>
                </a:lnTo>
                <a:lnTo>
                  <a:pt x="68" y="395"/>
                </a:lnTo>
                <a:lnTo>
                  <a:pt x="115" y="431"/>
                </a:lnTo>
                <a:lnTo>
                  <a:pt x="165" y="457"/>
                </a:lnTo>
                <a:lnTo>
                  <a:pt x="217" y="468"/>
                </a:lnTo>
                <a:lnTo>
                  <a:pt x="264" y="465"/>
                </a:lnTo>
                <a:lnTo>
                  <a:pt x="298" y="447"/>
                </a:lnTo>
                <a:lnTo>
                  <a:pt x="314" y="416"/>
                </a:lnTo>
                <a:lnTo>
                  <a:pt x="316" y="387"/>
                </a:lnTo>
                <a:lnTo>
                  <a:pt x="314" y="366"/>
                </a:lnTo>
                <a:lnTo>
                  <a:pt x="311" y="358"/>
                </a:lnTo>
                <a:lnTo>
                  <a:pt x="259" y="337"/>
                </a:lnTo>
                <a:lnTo>
                  <a:pt x="259" y="358"/>
                </a:lnTo>
                <a:lnTo>
                  <a:pt x="251" y="397"/>
                </a:lnTo>
                <a:lnTo>
                  <a:pt x="222" y="424"/>
                </a:lnTo>
                <a:lnTo>
                  <a:pt x="159" y="408"/>
                </a:lnTo>
                <a:lnTo>
                  <a:pt x="94" y="353"/>
                </a:lnTo>
                <a:lnTo>
                  <a:pt x="63" y="295"/>
                </a:lnTo>
                <a:lnTo>
                  <a:pt x="52" y="238"/>
                </a:lnTo>
                <a:lnTo>
                  <a:pt x="52" y="196"/>
                </a:lnTo>
                <a:lnTo>
                  <a:pt x="55" y="157"/>
                </a:lnTo>
                <a:lnTo>
                  <a:pt x="68" y="115"/>
                </a:lnTo>
                <a:lnTo>
                  <a:pt x="97" y="76"/>
                </a:lnTo>
                <a:lnTo>
                  <a:pt x="144" y="53"/>
                </a:lnTo>
                <a:lnTo>
                  <a:pt x="193" y="47"/>
                </a:lnTo>
                <a:lnTo>
                  <a:pt x="233" y="53"/>
                </a:lnTo>
                <a:lnTo>
                  <a:pt x="259" y="66"/>
                </a:lnTo>
                <a:lnTo>
                  <a:pt x="267" y="97"/>
                </a:lnTo>
                <a:lnTo>
                  <a:pt x="259" y="128"/>
                </a:lnTo>
                <a:lnTo>
                  <a:pt x="246" y="157"/>
                </a:lnTo>
                <a:lnTo>
                  <a:pt x="233" y="194"/>
                </a:lnTo>
                <a:lnTo>
                  <a:pt x="227" y="243"/>
                </a:lnTo>
                <a:lnTo>
                  <a:pt x="227" y="288"/>
                </a:lnTo>
                <a:lnTo>
                  <a:pt x="238" y="314"/>
                </a:lnTo>
                <a:lnTo>
                  <a:pt x="251" y="324"/>
                </a:lnTo>
                <a:lnTo>
                  <a:pt x="256" y="329"/>
                </a:lnTo>
                <a:lnTo>
                  <a:pt x="301" y="3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9" name="Freeform 66"/>
          <p:cNvSpPr>
            <a:spLocks/>
          </p:cNvSpPr>
          <p:nvPr/>
        </p:nvSpPr>
        <p:spPr bwMode="auto">
          <a:xfrm>
            <a:off x="736600" y="7954963"/>
            <a:ext cx="442913" cy="508000"/>
          </a:xfrm>
          <a:custGeom>
            <a:avLst/>
            <a:gdLst>
              <a:gd name="T0" fmla="*/ 2147483647 w 214"/>
              <a:gd name="T1" fmla="*/ 2147483647 h 238"/>
              <a:gd name="T2" fmla="*/ 0 w 214"/>
              <a:gd name="T3" fmla="*/ 2147483647 h 238"/>
              <a:gd name="T4" fmla="*/ 2147483647 w 214"/>
              <a:gd name="T5" fmla="*/ 0 h 238"/>
              <a:gd name="T6" fmla="*/ 2147483647 w 214"/>
              <a:gd name="T7" fmla="*/ 2147483647 h 238"/>
              <a:gd name="T8" fmla="*/ 2147483647 w 214"/>
              <a:gd name="T9" fmla="*/ 2147483647 h 238"/>
              <a:gd name="T10" fmla="*/ 2147483647 w 214"/>
              <a:gd name="T11" fmla="*/ 2147483647 h 238"/>
              <a:gd name="T12" fmla="*/ 2147483647 w 214"/>
              <a:gd name="T13" fmla="*/ 2147483647 h 238"/>
              <a:gd name="T14" fmla="*/ 2147483647 w 214"/>
              <a:gd name="T15" fmla="*/ 2147483647 h 238"/>
              <a:gd name="T16" fmla="*/ 0 60000 65536"/>
              <a:gd name="T17" fmla="*/ 0 60000 65536"/>
              <a:gd name="T18" fmla="*/ 0 60000 65536"/>
              <a:gd name="T19" fmla="*/ 0 60000 65536"/>
              <a:gd name="T20" fmla="*/ 0 60000 65536"/>
              <a:gd name="T21" fmla="*/ 0 60000 65536"/>
              <a:gd name="T22" fmla="*/ 0 60000 65536"/>
              <a:gd name="T23" fmla="*/ 0 60000 65536"/>
              <a:gd name="T24" fmla="*/ 0 w 214"/>
              <a:gd name="T25" fmla="*/ 0 h 238"/>
              <a:gd name="T26" fmla="*/ 214 w 214"/>
              <a:gd name="T27" fmla="*/ 238 h 2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4" h="238">
                <a:moveTo>
                  <a:pt x="214" y="238"/>
                </a:moveTo>
                <a:lnTo>
                  <a:pt x="0" y="112"/>
                </a:lnTo>
                <a:lnTo>
                  <a:pt x="177" y="0"/>
                </a:lnTo>
                <a:lnTo>
                  <a:pt x="177" y="42"/>
                </a:lnTo>
                <a:lnTo>
                  <a:pt x="62" y="112"/>
                </a:lnTo>
                <a:lnTo>
                  <a:pt x="209" y="196"/>
                </a:lnTo>
                <a:lnTo>
                  <a:pt x="214" y="2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0" name="Freeform 67"/>
          <p:cNvSpPr>
            <a:spLocks/>
          </p:cNvSpPr>
          <p:nvPr/>
        </p:nvSpPr>
        <p:spPr bwMode="auto">
          <a:xfrm>
            <a:off x="931863" y="5151438"/>
            <a:ext cx="361950" cy="368300"/>
          </a:xfrm>
          <a:custGeom>
            <a:avLst/>
            <a:gdLst>
              <a:gd name="T0" fmla="*/ 2147483647 w 175"/>
              <a:gd name="T1" fmla="*/ 2147483647 h 173"/>
              <a:gd name="T2" fmla="*/ 2147483647 w 175"/>
              <a:gd name="T3" fmla="*/ 2147483647 h 173"/>
              <a:gd name="T4" fmla="*/ 2147483647 w 175"/>
              <a:gd name="T5" fmla="*/ 2147483647 h 173"/>
              <a:gd name="T6" fmla="*/ 2147483647 w 175"/>
              <a:gd name="T7" fmla="*/ 0 h 173"/>
              <a:gd name="T8" fmla="*/ 2147483647 w 175"/>
              <a:gd name="T9" fmla="*/ 0 h 173"/>
              <a:gd name="T10" fmla="*/ 0 w 175"/>
              <a:gd name="T11" fmla="*/ 2147483647 h 173"/>
              <a:gd name="T12" fmla="*/ 2147483647 w 175"/>
              <a:gd name="T13" fmla="*/ 2147483647 h 173"/>
              <a:gd name="T14" fmla="*/ 2147483647 w 175"/>
              <a:gd name="T15" fmla="*/ 2147483647 h 173"/>
              <a:gd name="T16" fmla="*/ 2147483647 w 175"/>
              <a:gd name="T17" fmla="*/ 2147483647 h 173"/>
              <a:gd name="T18" fmla="*/ 2147483647 w 175"/>
              <a:gd name="T19" fmla="*/ 2147483647 h 173"/>
              <a:gd name="T20" fmla="*/ 2147483647 w 175"/>
              <a:gd name="T21" fmla="*/ 2147483647 h 173"/>
              <a:gd name="T22" fmla="*/ 2147483647 w 175"/>
              <a:gd name="T23" fmla="*/ 2147483647 h 173"/>
              <a:gd name="T24" fmla="*/ 2147483647 w 175"/>
              <a:gd name="T25" fmla="*/ 2147483647 h 173"/>
              <a:gd name="T26" fmla="*/ 2147483647 w 175"/>
              <a:gd name="T27" fmla="*/ 2147483647 h 173"/>
              <a:gd name="T28" fmla="*/ 2147483647 w 175"/>
              <a:gd name="T29" fmla="*/ 2147483647 h 173"/>
              <a:gd name="T30" fmla="*/ 2147483647 w 175"/>
              <a:gd name="T31" fmla="*/ 2147483647 h 173"/>
              <a:gd name="T32" fmla="*/ 2147483647 w 175"/>
              <a:gd name="T33" fmla="*/ 2147483647 h 173"/>
              <a:gd name="T34" fmla="*/ 2147483647 w 175"/>
              <a:gd name="T35" fmla="*/ 214748364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5"/>
              <a:gd name="T55" fmla="*/ 0 h 173"/>
              <a:gd name="T56" fmla="*/ 175 w 175"/>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5" h="173">
                <a:moveTo>
                  <a:pt x="156" y="118"/>
                </a:moveTo>
                <a:lnTo>
                  <a:pt x="125" y="68"/>
                </a:lnTo>
                <a:lnTo>
                  <a:pt x="83" y="26"/>
                </a:lnTo>
                <a:lnTo>
                  <a:pt x="39" y="0"/>
                </a:lnTo>
                <a:lnTo>
                  <a:pt x="7" y="0"/>
                </a:lnTo>
                <a:lnTo>
                  <a:pt x="0" y="11"/>
                </a:lnTo>
                <a:lnTo>
                  <a:pt x="10" y="26"/>
                </a:lnTo>
                <a:lnTo>
                  <a:pt x="34" y="50"/>
                </a:lnTo>
                <a:lnTo>
                  <a:pt x="62" y="81"/>
                </a:lnTo>
                <a:lnTo>
                  <a:pt x="86" y="118"/>
                </a:lnTo>
                <a:lnTo>
                  <a:pt x="107" y="144"/>
                </a:lnTo>
                <a:lnTo>
                  <a:pt x="128" y="162"/>
                </a:lnTo>
                <a:lnTo>
                  <a:pt x="156" y="173"/>
                </a:lnTo>
                <a:lnTo>
                  <a:pt x="175" y="165"/>
                </a:lnTo>
                <a:lnTo>
                  <a:pt x="172" y="147"/>
                </a:lnTo>
                <a:lnTo>
                  <a:pt x="162" y="126"/>
                </a:lnTo>
                <a:lnTo>
                  <a:pt x="156" y="1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1" name="Freeform 68"/>
          <p:cNvSpPr>
            <a:spLocks/>
          </p:cNvSpPr>
          <p:nvPr/>
        </p:nvSpPr>
        <p:spPr bwMode="auto">
          <a:xfrm>
            <a:off x="422275" y="7277100"/>
            <a:ext cx="406400" cy="455613"/>
          </a:xfrm>
          <a:custGeom>
            <a:avLst/>
            <a:gdLst>
              <a:gd name="T0" fmla="*/ 2147483647 w 196"/>
              <a:gd name="T1" fmla="*/ 2147483647 h 214"/>
              <a:gd name="T2" fmla="*/ 2147483647 w 196"/>
              <a:gd name="T3" fmla="*/ 2147483647 h 214"/>
              <a:gd name="T4" fmla="*/ 2147483647 w 196"/>
              <a:gd name="T5" fmla="*/ 2147483647 h 214"/>
              <a:gd name="T6" fmla="*/ 2147483647 w 196"/>
              <a:gd name="T7" fmla="*/ 0 h 214"/>
              <a:gd name="T8" fmla="*/ 2147483647 w 196"/>
              <a:gd name="T9" fmla="*/ 0 h 214"/>
              <a:gd name="T10" fmla="*/ 2147483647 w 196"/>
              <a:gd name="T11" fmla="*/ 2147483647 h 214"/>
              <a:gd name="T12" fmla="*/ 2147483647 w 196"/>
              <a:gd name="T13" fmla="*/ 2147483647 h 214"/>
              <a:gd name="T14" fmla="*/ 2147483647 w 196"/>
              <a:gd name="T15" fmla="*/ 2147483647 h 214"/>
              <a:gd name="T16" fmla="*/ 2147483647 w 196"/>
              <a:gd name="T17" fmla="*/ 2147483647 h 214"/>
              <a:gd name="T18" fmla="*/ 2147483647 w 196"/>
              <a:gd name="T19" fmla="*/ 2147483647 h 214"/>
              <a:gd name="T20" fmla="*/ 2147483647 w 196"/>
              <a:gd name="T21" fmla="*/ 2147483647 h 214"/>
              <a:gd name="T22" fmla="*/ 2147483647 w 196"/>
              <a:gd name="T23" fmla="*/ 2147483647 h 214"/>
              <a:gd name="T24" fmla="*/ 2147483647 w 196"/>
              <a:gd name="T25" fmla="*/ 2147483647 h 214"/>
              <a:gd name="T26" fmla="*/ 2147483647 w 196"/>
              <a:gd name="T27" fmla="*/ 2147483647 h 214"/>
              <a:gd name="T28" fmla="*/ 0 w 196"/>
              <a:gd name="T29" fmla="*/ 2147483647 h 214"/>
              <a:gd name="T30" fmla="*/ 0 w 196"/>
              <a:gd name="T31" fmla="*/ 2147483647 h 214"/>
              <a:gd name="T32" fmla="*/ 2147483647 w 196"/>
              <a:gd name="T33" fmla="*/ 2147483647 h 214"/>
              <a:gd name="T34" fmla="*/ 2147483647 w 196"/>
              <a:gd name="T35" fmla="*/ 2147483647 h 2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214"/>
              <a:gd name="T56" fmla="*/ 196 w 196"/>
              <a:gd name="T57" fmla="*/ 214 h 2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214">
                <a:moveTo>
                  <a:pt x="10" y="144"/>
                </a:moveTo>
                <a:lnTo>
                  <a:pt x="44" y="92"/>
                </a:lnTo>
                <a:lnTo>
                  <a:pt x="97" y="37"/>
                </a:lnTo>
                <a:lnTo>
                  <a:pt x="146" y="0"/>
                </a:lnTo>
                <a:lnTo>
                  <a:pt x="178" y="0"/>
                </a:lnTo>
                <a:lnTo>
                  <a:pt x="188" y="13"/>
                </a:lnTo>
                <a:lnTo>
                  <a:pt x="196" y="18"/>
                </a:lnTo>
                <a:lnTo>
                  <a:pt x="188" y="26"/>
                </a:lnTo>
                <a:lnTo>
                  <a:pt x="165" y="47"/>
                </a:lnTo>
                <a:lnTo>
                  <a:pt x="125" y="94"/>
                </a:lnTo>
                <a:lnTo>
                  <a:pt x="84" y="154"/>
                </a:lnTo>
                <a:lnTo>
                  <a:pt x="47" y="201"/>
                </a:lnTo>
                <a:lnTo>
                  <a:pt x="21" y="214"/>
                </a:lnTo>
                <a:lnTo>
                  <a:pt x="5" y="199"/>
                </a:lnTo>
                <a:lnTo>
                  <a:pt x="0" y="186"/>
                </a:lnTo>
                <a:lnTo>
                  <a:pt x="0" y="167"/>
                </a:lnTo>
                <a:lnTo>
                  <a:pt x="10" y="1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2" name="Freeform 69"/>
          <p:cNvSpPr>
            <a:spLocks/>
          </p:cNvSpPr>
          <p:nvPr/>
        </p:nvSpPr>
        <p:spPr bwMode="auto">
          <a:xfrm>
            <a:off x="373063" y="3338513"/>
            <a:ext cx="280987" cy="387350"/>
          </a:xfrm>
          <a:custGeom>
            <a:avLst/>
            <a:gdLst>
              <a:gd name="T0" fmla="*/ 2147483647 w 136"/>
              <a:gd name="T1" fmla="*/ 2147483647 h 182"/>
              <a:gd name="T2" fmla="*/ 2147483647 w 136"/>
              <a:gd name="T3" fmla="*/ 2147483647 h 182"/>
              <a:gd name="T4" fmla="*/ 2147483647 w 136"/>
              <a:gd name="T5" fmla="*/ 2147483647 h 182"/>
              <a:gd name="T6" fmla="*/ 0 w 136"/>
              <a:gd name="T7" fmla="*/ 2147483647 h 182"/>
              <a:gd name="T8" fmla="*/ 2147483647 w 136"/>
              <a:gd name="T9" fmla="*/ 2147483647 h 182"/>
              <a:gd name="T10" fmla="*/ 2147483647 w 136"/>
              <a:gd name="T11" fmla="*/ 2147483647 h 182"/>
              <a:gd name="T12" fmla="*/ 2147483647 w 136"/>
              <a:gd name="T13" fmla="*/ 2147483647 h 182"/>
              <a:gd name="T14" fmla="*/ 2147483647 w 136"/>
              <a:gd name="T15" fmla="*/ 2147483647 h 182"/>
              <a:gd name="T16" fmla="*/ 2147483647 w 136"/>
              <a:gd name="T17" fmla="*/ 2147483647 h 182"/>
              <a:gd name="T18" fmla="*/ 2147483647 w 136"/>
              <a:gd name="T19" fmla="*/ 2147483647 h 182"/>
              <a:gd name="T20" fmla="*/ 2147483647 w 136"/>
              <a:gd name="T21" fmla="*/ 2147483647 h 182"/>
              <a:gd name="T22" fmla="*/ 2147483647 w 136"/>
              <a:gd name="T23" fmla="*/ 2147483647 h 182"/>
              <a:gd name="T24" fmla="*/ 2147483647 w 136"/>
              <a:gd name="T25" fmla="*/ 2147483647 h 182"/>
              <a:gd name="T26" fmla="*/ 2147483647 w 136"/>
              <a:gd name="T27" fmla="*/ 2147483647 h 182"/>
              <a:gd name="T28" fmla="*/ 2147483647 w 136"/>
              <a:gd name="T29" fmla="*/ 2147483647 h 182"/>
              <a:gd name="T30" fmla="*/ 2147483647 w 136"/>
              <a:gd name="T31" fmla="*/ 0 h 182"/>
              <a:gd name="T32" fmla="*/ 2147483647 w 136"/>
              <a:gd name="T33" fmla="*/ 2147483647 h 182"/>
              <a:gd name="T34" fmla="*/ 2147483647 w 136"/>
              <a:gd name="T35" fmla="*/ 2147483647 h 1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6"/>
              <a:gd name="T55" fmla="*/ 0 h 182"/>
              <a:gd name="T56" fmla="*/ 136 w 136"/>
              <a:gd name="T57" fmla="*/ 182 h 1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6" h="182">
                <a:moveTo>
                  <a:pt x="45" y="23"/>
                </a:moveTo>
                <a:lnTo>
                  <a:pt x="24" y="54"/>
                </a:lnTo>
                <a:lnTo>
                  <a:pt x="8" y="91"/>
                </a:lnTo>
                <a:lnTo>
                  <a:pt x="0" y="128"/>
                </a:lnTo>
                <a:lnTo>
                  <a:pt x="11" y="167"/>
                </a:lnTo>
                <a:lnTo>
                  <a:pt x="29" y="182"/>
                </a:lnTo>
                <a:lnTo>
                  <a:pt x="45" y="169"/>
                </a:lnTo>
                <a:lnTo>
                  <a:pt x="58" y="135"/>
                </a:lnTo>
                <a:lnTo>
                  <a:pt x="68" y="109"/>
                </a:lnTo>
                <a:lnTo>
                  <a:pt x="84" y="88"/>
                </a:lnTo>
                <a:lnTo>
                  <a:pt x="108" y="73"/>
                </a:lnTo>
                <a:lnTo>
                  <a:pt x="126" y="57"/>
                </a:lnTo>
                <a:lnTo>
                  <a:pt x="136" y="41"/>
                </a:lnTo>
                <a:lnTo>
                  <a:pt x="126" y="20"/>
                </a:lnTo>
                <a:lnTo>
                  <a:pt x="105" y="5"/>
                </a:lnTo>
                <a:lnTo>
                  <a:pt x="74" y="0"/>
                </a:lnTo>
                <a:lnTo>
                  <a:pt x="45"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3" name="Freeform 70"/>
          <p:cNvSpPr>
            <a:spLocks/>
          </p:cNvSpPr>
          <p:nvPr/>
        </p:nvSpPr>
        <p:spPr bwMode="auto">
          <a:xfrm>
            <a:off x="1130300" y="7331075"/>
            <a:ext cx="195263" cy="334963"/>
          </a:xfrm>
          <a:custGeom>
            <a:avLst/>
            <a:gdLst>
              <a:gd name="T0" fmla="*/ 0 w 94"/>
              <a:gd name="T1" fmla="*/ 2147483647 h 157"/>
              <a:gd name="T2" fmla="*/ 2147483647 w 94"/>
              <a:gd name="T3" fmla="*/ 2147483647 h 157"/>
              <a:gd name="T4" fmla="*/ 2147483647 w 94"/>
              <a:gd name="T5" fmla="*/ 2147483647 h 157"/>
              <a:gd name="T6" fmla="*/ 2147483647 w 94"/>
              <a:gd name="T7" fmla="*/ 2147483647 h 157"/>
              <a:gd name="T8" fmla="*/ 2147483647 w 94"/>
              <a:gd name="T9" fmla="*/ 2147483647 h 157"/>
              <a:gd name="T10" fmla="*/ 2147483647 w 94"/>
              <a:gd name="T11" fmla="*/ 2147483647 h 157"/>
              <a:gd name="T12" fmla="*/ 2147483647 w 94"/>
              <a:gd name="T13" fmla="*/ 2147483647 h 157"/>
              <a:gd name="T14" fmla="*/ 2147483647 w 94"/>
              <a:gd name="T15" fmla="*/ 2147483647 h 157"/>
              <a:gd name="T16" fmla="*/ 2147483647 w 94"/>
              <a:gd name="T17" fmla="*/ 2147483647 h 157"/>
              <a:gd name="T18" fmla="*/ 2147483647 w 94"/>
              <a:gd name="T19" fmla="*/ 2147483647 h 157"/>
              <a:gd name="T20" fmla="*/ 2147483647 w 94"/>
              <a:gd name="T21" fmla="*/ 0 h 157"/>
              <a:gd name="T22" fmla="*/ 2147483647 w 94"/>
              <a:gd name="T23" fmla="*/ 2147483647 h 157"/>
              <a:gd name="T24" fmla="*/ 0 w 94"/>
              <a:gd name="T25" fmla="*/ 2147483647 h 157"/>
              <a:gd name="T26" fmla="*/ 0 w 94"/>
              <a:gd name="T27" fmla="*/ 2147483647 h 15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4"/>
              <a:gd name="T43" fmla="*/ 0 h 157"/>
              <a:gd name="T44" fmla="*/ 94 w 94"/>
              <a:gd name="T45" fmla="*/ 157 h 15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4" h="157">
                <a:moveTo>
                  <a:pt x="0" y="32"/>
                </a:moveTo>
                <a:lnTo>
                  <a:pt x="5" y="55"/>
                </a:lnTo>
                <a:lnTo>
                  <a:pt x="19" y="107"/>
                </a:lnTo>
                <a:lnTo>
                  <a:pt x="39" y="149"/>
                </a:lnTo>
                <a:lnTo>
                  <a:pt x="60" y="157"/>
                </a:lnTo>
                <a:lnTo>
                  <a:pt x="81" y="136"/>
                </a:lnTo>
                <a:lnTo>
                  <a:pt x="94" y="118"/>
                </a:lnTo>
                <a:lnTo>
                  <a:pt x="94" y="89"/>
                </a:lnTo>
                <a:lnTo>
                  <a:pt x="71" y="45"/>
                </a:lnTo>
                <a:lnTo>
                  <a:pt x="39" y="8"/>
                </a:lnTo>
                <a:lnTo>
                  <a:pt x="16" y="0"/>
                </a:lnTo>
                <a:lnTo>
                  <a:pt x="3" y="11"/>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4" name="Freeform 71"/>
          <p:cNvSpPr>
            <a:spLocks/>
          </p:cNvSpPr>
          <p:nvPr/>
        </p:nvSpPr>
        <p:spPr bwMode="auto">
          <a:xfrm>
            <a:off x="627063" y="8680450"/>
            <a:ext cx="177800" cy="147638"/>
          </a:xfrm>
          <a:custGeom>
            <a:avLst/>
            <a:gdLst>
              <a:gd name="T0" fmla="*/ 2147483647 w 86"/>
              <a:gd name="T1" fmla="*/ 2147483647 h 70"/>
              <a:gd name="T2" fmla="*/ 2147483647 w 86"/>
              <a:gd name="T3" fmla="*/ 2147483647 h 70"/>
              <a:gd name="T4" fmla="*/ 2147483647 w 86"/>
              <a:gd name="T5" fmla="*/ 2147483647 h 70"/>
              <a:gd name="T6" fmla="*/ 2147483647 w 86"/>
              <a:gd name="T7" fmla="*/ 2147483647 h 70"/>
              <a:gd name="T8" fmla="*/ 2147483647 w 86"/>
              <a:gd name="T9" fmla="*/ 2147483647 h 70"/>
              <a:gd name="T10" fmla="*/ 2147483647 w 86"/>
              <a:gd name="T11" fmla="*/ 0 h 70"/>
              <a:gd name="T12" fmla="*/ 2147483647 w 86"/>
              <a:gd name="T13" fmla="*/ 2147483647 h 70"/>
              <a:gd name="T14" fmla="*/ 0 w 86"/>
              <a:gd name="T15" fmla="*/ 2147483647 h 70"/>
              <a:gd name="T16" fmla="*/ 2147483647 w 86"/>
              <a:gd name="T17" fmla="*/ 2147483647 h 70"/>
              <a:gd name="T18" fmla="*/ 2147483647 w 86"/>
              <a:gd name="T19" fmla="*/ 2147483647 h 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
              <a:gd name="T31" fmla="*/ 0 h 70"/>
              <a:gd name="T32" fmla="*/ 86 w 86"/>
              <a:gd name="T33" fmla="*/ 70 h 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 h="70">
                <a:moveTo>
                  <a:pt x="5" y="49"/>
                </a:moveTo>
                <a:lnTo>
                  <a:pt x="34" y="70"/>
                </a:lnTo>
                <a:lnTo>
                  <a:pt x="68" y="67"/>
                </a:lnTo>
                <a:lnTo>
                  <a:pt x="86" y="47"/>
                </a:lnTo>
                <a:lnTo>
                  <a:pt x="73" y="18"/>
                </a:lnTo>
                <a:lnTo>
                  <a:pt x="37" y="0"/>
                </a:lnTo>
                <a:lnTo>
                  <a:pt x="13" y="7"/>
                </a:lnTo>
                <a:lnTo>
                  <a:pt x="0" y="23"/>
                </a:lnTo>
                <a:lnTo>
                  <a:pt x="5"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5" name="Freeform 72"/>
          <p:cNvSpPr>
            <a:spLocks/>
          </p:cNvSpPr>
          <p:nvPr/>
        </p:nvSpPr>
        <p:spPr bwMode="auto">
          <a:xfrm>
            <a:off x="331788" y="1144588"/>
            <a:ext cx="922337" cy="701675"/>
          </a:xfrm>
          <a:custGeom>
            <a:avLst/>
            <a:gdLst>
              <a:gd name="T0" fmla="*/ 2147483647 w 446"/>
              <a:gd name="T1" fmla="*/ 2147483647 h 329"/>
              <a:gd name="T2" fmla="*/ 2147483647 w 446"/>
              <a:gd name="T3" fmla="*/ 2147483647 h 329"/>
              <a:gd name="T4" fmla="*/ 2147483647 w 446"/>
              <a:gd name="T5" fmla="*/ 2147483647 h 329"/>
              <a:gd name="T6" fmla="*/ 2147483647 w 446"/>
              <a:gd name="T7" fmla="*/ 2147483647 h 329"/>
              <a:gd name="T8" fmla="*/ 2147483647 w 446"/>
              <a:gd name="T9" fmla="*/ 2147483647 h 329"/>
              <a:gd name="T10" fmla="*/ 2147483647 w 446"/>
              <a:gd name="T11" fmla="*/ 2147483647 h 329"/>
              <a:gd name="T12" fmla="*/ 2147483647 w 446"/>
              <a:gd name="T13" fmla="*/ 2147483647 h 329"/>
              <a:gd name="T14" fmla="*/ 2147483647 w 446"/>
              <a:gd name="T15" fmla="*/ 2147483647 h 329"/>
              <a:gd name="T16" fmla="*/ 2147483647 w 446"/>
              <a:gd name="T17" fmla="*/ 2147483647 h 329"/>
              <a:gd name="T18" fmla="*/ 2147483647 w 446"/>
              <a:gd name="T19" fmla="*/ 2147483647 h 329"/>
              <a:gd name="T20" fmla="*/ 2147483647 w 446"/>
              <a:gd name="T21" fmla="*/ 2147483647 h 329"/>
              <a:gd name="T22" fmla="*/ 2147483647 w 446"/>
              <a:gd name="T23" fmla="*/ 2147483647 h 329"/>
              <a:gd name="T24" fmla="*/ 2147483647 w 446"/>
              <a:gd name="T25" fmla="*/ 2147483647 h 329"/>
              <a:gd name="T26" fmla="*/ 2147483647 w 446"/>
              <a:gd name="T27" fmla="*/ 2147483647 h 329"/>
              <a:gd name="T28" fmla="*/ 2147483647 w 446"/>
              <a:gd name="T29" fmla="*/ 2147483647 h 329"/>
              <a:gd name="T30" fmla="*/ 2147483647 w 446"/>
              <a:gd name="T31" fmla="*/ 2147483647 h 329"/>
              <a:gd name="T32" fmla="*/ 2147483647 w 446"/>
              <a:gd name="T33" fmla="*/ 2147483647 h 329"/>
              <a:gd name="T34" fmla="*/ 2147483647 w 446"/>
              <a:gd name="T35" fmla="*/ 2147483647 h 329"/>
              <a:gd name="T36" fmla="*/ 2147483647 w 446"/>
              <a:gd name="T37" fmla="*/ 2147483647 h 329"/>
              <a:gd name="T38" fmla="*/ 2147483647 w 446"/>
              <a:gd name="T39" fmla="*/ 2147483647 h 329"/>
              <a:gd name="T40" fmla="*/ 2147483647 w 446"/>
              <a:gd name="T41" fmla="*/ 2147483647 h 329"/>
              <a:gd name="T42" fmla="*/ 2147483647 w 446"/>
              <a:gd name="T43" fmla="*/ 2147483647 h 329"/>
              <a:gd name="T44" fmla="*/ 2147483647 w 446"/>
              <a:gd name="T45" fmla="*/ 2147483647 h 329"/>
              <a:gd name="T46" fmla="*/ 2147483647 w 446"/>
              <a:gd name="T47" fmla="*/ 2147483647 h 329"/>
              <a:gd name="T48" fmla="*/ 2147483647 w 446"/>
              <a:gd name="T49" fmla="*/ 2147483647 h 329"/>
              <a:gd name="T50" fmla="*/ 2147483647 w 446"/>
              <a:gd name="T51" fmla="*/ 2147483647 h 329"/>
              <a:gd name="T52" fmla="*/ 2147483647 w 446"/>
              <a:gd name="T53" fmla="*/ 2147483647 h 329"/>
              <a:gd name="T54" fmla="*/ 2147483647 w 446"/>
              <a:gd name="T55" fmla="*/ 2147483647 h 329"/>
              <a:gd name="T56" fmla="*/ 2147483647 w 446"/>
              <a:gd name="T57" fmla="*/ 0 h 329"/>
              <a:gd name="T58" fmla="*/ 2147483647 w 446"/>
              <a:gd name="T59" fmla="*/ 2147483647 h 329"/>
              <a:gd name="T60" fmla="*/ 2147483647 w 446"/>
              <a:gd name="T61" fmla="*/ 2147483647 h 329"/>
              <a:gd name="T62" fmla="*/ 0 w 446"/>
              <a:gd name="T63" fmla="*/ 2147483647 h 329"/>
              <a:gd name="T64" fmla="*/ 2147483647 w 446"/>
              <a:gd name="T65" fmla="*/ 2147483647 h 329"/>
              <a:gd name="T66" fmla="*/ 2147483647 w 446"/>
              <a:gd name="T67" fmla="*/ 2147483647 h 32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46"/>
              <a:gd name="T103" fmla="*/ 0 h 329"/>
              <a:gd name="T104" fmla="*/ 446 w 446"/>
              <a:gd name="T105" fmla="*/ 329 h 32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46" h="329">
                <a:moveTo>
                  <a:pt x="15" y="55"/>
                </a:moveTo>
                <a:lnTo>
                  <a:pt x="57" y="123"/>
                </a:lnTo>
                <a:lnTo>
                  <a:pt x="117" y="212"/>
                </a:lnTo>
                <a:lnTo>
                  <a:pt x="180" y="290"/>
                </a:lnTo>
                <a:lnTo>
                  <a:pt x="227" y="329"/>
                </a:lnTo>
                <a:lnTo>
                  <a:pt x="261" y="322"/>
                </a:lnTo>
                <a:lnTo>
                  <a:pt x="297" y="288"/>
                </a:lnTo>
                <a:lnTo>
                  <a:pt x="337" y="238"/>
                </a:lnTo>
                <a:lnTo>
                  <a:pt x="368" y="191"/>
                </a:lnTo>
                <a:lnTo>
                  <a:pt x="397" y="147"/>
                </a:lnTo>
                <a:lnTo>
                  <a:pt x="428" y="107"/>
                </a:lnTo>
                <a:lnTo>
                  <a:pt x="446" y="73"/>
                </a:lnTo>
                <a:lnTo>
                  <a:pt x="446" y="45"/>
                </a:lnTo>
                <a:lnTo>
                  <a:pt x="433" y="29"/>
                </a:lnTo>
                <a:lnTo>
                  <a:pt x="420" y="37"/>
                </a:lnTo>
                <a:lnTo>
                  <a:pt x="402" y="63"/>
                </a:lnTo>
                <a:lnTo>
                  <a:pt x="376" y="102"/>
                </a:lnTo>
                <a:lnTo>
                  <a:pt x="339" y="154"/>
                </a:lnTo>
                <a:lnTo>
                  <a:pt x="303" y="209"/>
                </a:lnTo>
                <a:lnTo>
                  <a:pt x="266" y="254"/>
                </a:lnTo>
                <a:lnTo>
                  <a:pt x="235" y="277"/>
                </a:lnTo>
                <a:lnTo>
                  <a:pt x="206" y="259"/>
                </a:lnTo>
                <a:lnTo>
                  <a:pt x="180" y="217"/>
                </a:lnTo>
                <a:lnTo>
                  <a:pt x="154" y="162"/>
                </a:lnTo>
                <a:lnTo>
                  <a:pt x="130" y="120"/>
                </a:lnTo>
                <a:lnTo>
                  <a:pt x="112" y="81"/>
                </a:lnTo>
                <a:lnTo>
                  <a:pt x="94" y="42"/>
                </a:lnTo>
                <a:lnTo>
                  <a:pt x="75" y="8"/>
                </a:lnTo>
                <a:lnTo>
                  <a:pt x="54" y="0"/>
                </a:lnTo>
                <a:lnTo>
                  <a:pt x="26" y="5"/>
                </a:lnTo>
                <a:lnTo>
                  <a:pt x="7" y="11"/>
                </a:lnTo>
                <a:lnTo>
                  <a:pt x="0" y="24"/>
                </a:lnTo>
                <a:lnTo>
                  <a:pt x="15" y="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6" name="Freeform 73"/>
          <p:cNvSpPr>
            <a:spLocks/>
          </p:cNvSpPr>
          <p:nvPr/>
        </p:nvSpPr>
        <p:spPr bwMode="auto">
          <a:xfrm>
            <a:off x="280988" y="1617663"/>
            <a:ext cx="946150" cy="708025"/>
          </a:xfrm>
          <a:custGeom>
            <a:avLst/>
            <a:gdLst>
              <a:gd name="T0" fmla="*/ 2147483647 w 457"/>
              <a:gd name="T1" fmla="*/ 2147483647 h 332"/>
              <a:gd name="T2" fmla="*/ 2147483647 w 457"/>
              <a:gd name="T3" fmla="*/ 2147483647 h 332"/>
              <a:gd name="T4" fmla="*/ 2147483647 w 457"/>
              <a:gd name="T5" fmla="*/ 2147483647 h 332"/>
              <a:gd name="T6" fmla="*/ 2147483647 w 457"/>
              <a:gd name="T7" fmla="*/ 2147483647 h 332"/>
              <a:gd name="T8" fmla="*/ 2147483647 w 457"/>
              <a:gd name="T9" fmla="*/ 2147483647 h 332"/>
              <a:gd name="T10" fmla="*/ 2147483647 w 457"/>
              <a:gd name="T11" fmla="*/ 2147483647 h 332"/>
              <a:gd name="T12" fmla="*/ 2147483647 w 457"/>
              <a:gd name="T13" fmla="*/ 2147483647 h 332"/>
              <a:gd name="T14" fmla="*/ 2147483647 w 457"/>
              <a:gd name="T15" fmla="*/ 2147483647 h 332"/>
              <a:gd name="T16" fmla="*/ 2147483647 w 457"/>
              <a:gd name="T17" fmla="*/ 2147483647 h 332"/>
              <a:gd name="T18" fmla="*/ 2147483647 w 457"/>
              <a:gd name="T19" fmla="*/ 2147483647 h 332"/>
              <a:gd name="T20" fmla="*/ 2147483647 w 457"/>
              <a:gd name="T21" fmla="*/ 2147483647 h 332"/>
              <a:gd name="T22" fmla="*/ 2147483647 w 457"/>
              <a:gd name="T23" fmla="*/ 2147483647 h 332"/>
              <a:gd name="T24" fmla="*/ 2147483647 w 457"/>
              <a:gd name="T25" fmla="*/ 0 h 332"/>
              <a:gd name="T26" fmla="*/ 2147483647 w 457"/>
              <a:gd name="T27" fmla="*/ 2147483647 h 332"/>
              <a:gd name="T28" fmla="*/ 2147483647 w 457"/>
              <a:gd name="T29" fmla="*/ 2147483647 h 332"/>
              <a:gd name="T30" fmla="*/ 2147483647 w 457"/>
              <a:gd name="T31" fmla="*/ 2147483647 h 332"/>
              <a:gd name="T32" fmla="*/ 2147483647 w 457"/>
              <a:gd name="T33" fmla="*/ 2147483647 h 332"/>
              <a:gd name="T34" fmla="*/ 2147483647 w 457"/>
              <a:gd name="T35" fmla="*/ 2147483647 h 332"/>
              <a:gd name="T36" fmla="*/ 2147483647 w 457"/>
              <a:gd name="T37" fmla="*/ 2147483647 h 332"/>
              <a:gd name="T38" fmla="*/ 2147483647 w 457"/>
              <a:gd name="T39" fmla="*/ 2147483647 h 332"/>
              <a:gd name="T40" fmla="*/ 2147483647 w 457"/>
              <a:gd name="T41" fmla="*/ 2147483647 h 332"/>
              <a:gd name="T42" fmla="*/ 2147483647 w 457"/>
              <a:gd name="T43" fmla="*/ 2147483647 h 332"/>
              <a:gd name="T44" fmla="*/ 2147483647 w 457"/>
              <a:gd name="T45" fmla="*/ 2147483647 h 332"/>
              <a:gd name="T46" fmla="*/ 2147483647 w 457"/>
              <a:gd name="T47" fmla="*/ 2147483647 h 332"/>
              <a:gd name="T48" fmla="*/ 2147483647 w 457"/>
              <a:gd name="T49" fmla="*/ 2147483647 h 332"/>
              <a:gd name="T50" fmla="*/ 2147483647 w 457"/>
              <a:gd name="T51" fmla="*/ 2147483647 h 332"/>
              <a:gd name="T52" fmla="*/ 2147483647 w 457"/>
              <a:gd name="T53" fmla="*/ 2147483647 h 332"/>
              <a:gd name="T54" fmla="*/ 2147483647 w 457"/>
              <a:gd name="T55" fmla="*/ 2147483647 h 332"/>
              <a:gd name="T56" fmla="*/ 2147483647 w 457"/>
              <a:gd name="T57" fmla="*/ 2147483647 h 332"/>
              <a:gd name="T58" fmla="*/ 0 w 457"/>
              <a:gd name="T59" fmla="*/ 2147483647 h 332"/>
              <a:gd name="T60" fmla="*/ 2147483647 w 457"/>
              <a:gd name="T61" fmla="*/ 2147483647 h 332"/>
              <a:gd name="T62" fmla="*/ 2147483647 w 457"/>
              <a:gd name="T63" fmla="*/ 2147483647 h 332"/>
              <a:gd name="T64" fmla="*/ 2147483647 w 457"/>
              <a:gd name="T65" fmla="*/ 2147483647 h 332"/>
              <a:gd name="T66" fmla="*/ 2147483647 w 457"/>
              <a:gd name="T67" fmla="*/ 2147483647 h 3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57"/>
              <a:gd name="T103" fmla="*/ 0 h 332"/>
              <a:gd name="T104" fmla="*/ 457 w 457"/>
              <a:gd name="T105" fmla="*/ 332 h 33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57" h="332">
                <a:moveTo>
                  <a:pt x="50" y="79"/>
                </a:moveTo>
                <a:lnTo>
                  <a:pt x="81" y="131"/>
                </a:lnTo>
                <a:lnTo>
                  <a:pt x="125" y="191"/>
                </a:lnTo>
                <a:lnTo>
                  <a:pt x="172" y="246"/>
                </a:lnTo>
                <a:lnTo>
                  <a:pt x="209" y="272"/>
                </a:lnTo>
                <a:lnTo>
                  <a:pt x="240" y="267"/>
                </a:lnTo>
                <a:lnTo>
                  <a:pt x="274" y="243"/>
                </a:lnTo>
                <a:lnTo>
                  <a:pt x="308" y="212"/>
                </a:lnTo>
                <a:lnTo>
                  <a:pt x="329" y="183"/>
                </a:lnTo>
                <a:lnTo>
                  <a:pt x="350" y="141"/>
                </a:lnTo>
                <a:lnTo>
                  <a:pt x="384" y="79"/>
                </a:lnTo>
                <a:lnTo>
                  <a:pt x="421" y="21"/>
                </a:lnTo>
                <a:lnTo>
                  <a:pt x="447" y="0"/>
                </a:lnTo>
                <a:lnTo>
                  <a:pt x="457" y="13"/>
                </a:lnTo>
                <a:lnTo>
                  <a:pt x="457" y="40"/>
                </a:lnTo>
                <a:lnTo>
                  <a:pt x="452" y="73"/>
                </a:lnTo>
                <a:lnTo>
                  <a:pt x="442" y="107"/>
                </a:lnTo>
                <a:lnTo>
                  <a:pt x="415" y="147"/>
                </a:lnTo>
                <a:lnTo>
                  <a:pt x="374" y="199"/>
                </a:lnTo>
                <a:lnTo>
                  <a:pt x="329" y="246"/>
                </a:lnTo>
                <a:lnTo>
                  <a:pt x="293" y="285"/>
                </a:lnTo>
                <a:lnTo>
                  <a:pt x="259" y="309"/>
                </a:lnTo>
                <a:lnTo>
                  <a:pt x="227" y="329"/>
                </a:lnTo>
                <a:lnTo>
                  <a:pt x="196" y="332"/>
                </a:lnTo>
                <a:lnTo>
                  <a:pt x="170" y="316"/>
                </a:lnTo>
                <a:lnTo>
                  <a:pt x="136" y="275"/>
                </a:lnTo>
                <a:lnTo>
                  <a:pt x="89" y="225"/>
                </a:lnTo>
                <a:lnTo>
                  <a:pt x="42" y="168"/>
                </a:lnTo>
                <a:lnTo>
                  <a:pt x="10" y="113"/>
                </a:lnTo>
                <a:lnTo>
                  <a:pt x="0" y="66"/>
                </a:lnTo>
                <a:lnTo>
                  <a:pt x="5" y="37"/>
                </a:lnTo>
                <a:lnTo>
                  <a:pt x="21" y="37"/>
                </a:lnTo>
                <a:lnTo>
                  <a:pt x="50" y="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7" name="Freeform 74"/>
          <p:cNvSpPr>
            <a:spLocks/>
          </p:cNvSpPr>
          <p:nvPr/>
        </p:nvSpPr>
        <p:spPr bwMode="auto">
          <a:xfrm>
            <a:off x="298450" y="2179638"/>
            <a:ext cx="881063" cy="484187"/>
          </a:xfrm>
          <a:custGeom>
            <a:avLst/>
            <a:gdLst>
              <a:gd name="T0" fmla="*/ 2147483647 w 426"/>
              <a:gd name="T1" fmla="*/ 2147483647 h 227"/>
              <a:gd name="T2" fmla="*/ 2147483647 w 426"/>
              <a:gd name="T3" fmla="*/ 2147483647 h 227"/>
              <a:gd name="T4" fmla="*/ 2147483647 w 426"/>
              <a:gd name="T5" fmla="*/ 2147483647 h 227"/>
              <a:gd name="T6" fmla="*/ 2147483647 w 426"/>
              <a:gd name="T7" fmla="*/ 2147483647 h 227"/>
              <a:gd name="T8" fmla="*/ 2147483647 w 426"/>
              <a:gd name="T9" fmla="*/ 2147483647 h 227"/>
              <a:gd name="T10" fmla="*/ 2147483647 w 426"/>
              <a:gd name="T11" fmla="*/ 2147483647 h 227"/>
              <a:gd name="T12" fmla="*/ 2147483647 w 426"/>
              <a:gd name="T13" fmla="*/ 2147483647 h 227"/>
              <a:gd name="T14" fmla="*/ 2147483647 w 426"/>
              <a:gd name="T15" fmla="*/ 2147483647 h 227"/>
              <a:gd name="T16" fmla="*/ 2147483647 w 426"/>
              <a:gd name="T17" fmla="*/ 2147483647 h 227"/>
              <a:gd name="T18" fmla="*/ 2147483647 w 426"/>
              <a:gd name="T19" fmla="*/ 2147483647 h 227"/>
              <a:gd name="T20" fmla="*/ 2147483647 w 426"/>
              <a:gd name="T21" fmla="*/ 2147483647 h 227"/>
              <a:gd name="T22" fmla="*/ 2147483647 w 426"/>
              <a:gd name="T23" fmla="*/ 2147483647 h 227"/>
              <a:gd name="T24" fmla="*/ 2147483647 w 426"/>
              <a:gd name="T25" fmla="*/ 2147483647 h 227"/>
              <a:gd name="T26" fmla="*/ 2147483647 w 426"/>
              <a:gd name="T27" fmla="*/ 2147483647 h 227"/>
              <a:gd name="T28" fmla="*/ 2147483647 w 426"/>
              <a:gd name="T29" fmla="*/ 2147483647 h 227"/>
              <a:gd name="T30" fmla="*/ 2147483647 w 426"/>
              <a:gd name="T31" fmla="*/ 2147483647 h 227"/>
              <a:gd name="T32" fmla="*/ 2147483647 w 426"/>
              <a:gd name="T33" fmla="*/ 2147483647 h 227"/>
              <a:gd name="T34" fmla="*/ 2147483647 w 426"/>
              <a:gd name="T35" fmla="*/ 2147483647 h 227"/>
              <a:gd name="T36" fmla="*/ 2147483647 w 426"/>
              <a:gd name="T37" fmla="*/ 2147483647 h 227"/>
              <a:gd name="T38" fmla="*/ 2147483647 w 426"/>
              <a:gd name="T39" fmla="*/ 2147483647 h 227"/>
              <a:gd name="T40" fmla="*/ 2147483647 w 426"/>
              <a:gd name="T41" fmla="*/ 2147483647 h 227"/>
              <a:gd name="T42" fmla="*/ 2147483647 w 426"/>
              <a:gd name="T43" fmla="*/ 2147483647 h 227"/>
              <a:gd name="T44" fmla="*/ 2147483647 w 426"/>
              <a:gd name="T45" fmla="*/ 2147483647 h 227"/>
              <a:gd name="T46" fmla="*/ 2147483647 w 426"/>
              <a:gd name="T47" fmla="*/ 2147483647 h 227"/>
              <a:gd name="T48" fmla="*/ 2147483647 w 426"/>
              <a:gd name="T49" fmla="*/ 2147483647 h 227"/>
              <a:gd name="T50" fmla="*/ 2147483647 w 426"/>
              <a:gd name="T51" fmla="*/ 2147483647 h 227"/>
              <a:gd name="T52" fmla="*/ 0 w 426"/>
              <a:gd name="T53" fmla="*/ 2147483647 h 227"/>
              <a:gd name="T54" fmla="*/ 2147483647 w 426"/>
              <a:gd name="T55" fmla="*/ 0 h 227"/>
              <a:gd name="T56" fmla="*/ 2147483647 w 426"/>
              <a:gd name="T57" fmla="*/ 2147483647 h 227"/>
              <a:gd name="T58" fmla="*/ 2147483647 w 426"/>
              <a:gd name="T59" fmla="*/ 2147483647 h 22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26"/>
              <a:gd name="T91" fmla="*/ 0 h 227"/>
              <a:gd name="T92" fmla="*/ 426 w 426"/>
              <a:gd name="T93" fmla="*/ 227 h 22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26" h="227">
                <a:moveTo>
                  <a:pt x="57" y="34"/>
                </a:moveTo>
                <a:lnTo>
                  <a:pt x="83" y="71"/>
                </a:lnTo>
                <a:lnTo>
                  <a:pt x="115" y="120"/>
                </a:lnTo>
                <a:lnTo>
                  <a:pt x="149" y="165"/>
                </a:lnTo>
                <a:lnTo>
                  <a:pt x="193" y="186"/>
                </a:lnTo>
                <a:lnTo>
                  <a:pt x="245" y="160"/>
                </a:lnTo>
                <a:lnTo>
                  <a:pt x="313" y="102"/>
                </a:lnTo>
                <a:lnTo>
                  <a:pt x="371" y="45"/>
                </a:lnTo>
                <a:lnTo>
                  <a:pt x="402" y="16"/>
                </a:lnTo>
                <a:lnTo>
                  <a:pt x="415" y="16"/>
                </a:lnTo>
                <a:lnTo>
                  <a:pt x="423" y="24"/>
                </a:lnTo>
                <a:lnTo>
                  <a:pt x="426" y="42"/>
                </a:lnTo>
                <a:lnTo>
                  <a:pt x="415" y="71"/>
                </a:lnTo>
                <a:lnTo>
                  <a:pt x="384" y="105"/>
                </a:lnTo>
                <a:lnTo>
                  <a:pt x="340" y="144"/>
                </a:lnTo>
                <a:lnTo>
                  <a:pt x="290" y="180"/>
                </a:lnTo>
                <a:lnTo>
                  <a:pt x="248" y="207"/>
                </a:lnTo>
                <a:lnTo>
                  <a:pt x="217" y="220"/>
                </a:lnTo>
                <a:lnTo>
                  <a:pt x="193" y="227"/>
                </a:lnTo>
                <a:lnTo>
                  <a:pt x="170" y="225"/>
                </a:lnTo>
                <a:lnTo>
                  <a:pt x="146" y="209"/>
                </a:lnTo>
                <a:lnTo>
                  <a:pt x="115" y="183"/>
                </a:lnTo>
                <a:lnTo>
                  <a:pt x="78" y="146"/>
                </a:lnTo>
                <a:lnTo>
                  <a:pt x="42" y="107"/>
                </a:lnTo>
                <a:lnTo>
                  <a:pt x="18" y="71"/>
                </a:lnTo>
                <a:lnTo>
                  <a:pt x="2" y="32"/>
                </a:lnTo>
                <a:lnTo>
                  <a:pt x="0" y="3"/>
                </a:lnTo>
                <a:lnTo>
                  <a:pt x="16" y="0"/>
                </a:lnTo>
                <a:lnTo>
                  <a:pt x="57"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8" name="Freeform 75"/>
          <p:cNvSpPr>
            <a:spLocks/>
          </p:cNvSpPr>
          <p:nvPr/>
        </p:nvSpPr>
        <p:spPr bwMode="auto">
          <a:xfrm>
            <a:off x="5886450" y="6196013"/>
            <a:ext cx="309563" cy="385762"/>
          </a:xfrm>
          <a:custGeom>
            <a:avLst/>
            <a:gdLst>
              <a:gd name="T0" fmla="*/ 2147483647 w 149"/>
              <a:gd name="T1" fmla="*/ 0 h 181"/>
              <a:gd name="T2" fmla="*/ 2147483647 w 149"/>
              <a:gd name="T3" fmla="*/ 2147483647 h 181"/>
              <a:gd name="T4" fmla="*/ 0 w 149"/>
              <a:gd name="T5" fmla="*/ 2147483647 h 181"/>
              <a:gd name="T6" fmla="*/ 2147483647 w 149"/>
              <a:gd name="T7" fmla="*/ 2147483647 h 181"/>
              <a:gd name="T8" fmla="*/ 2147483647 w 149"/>
              <a:gd name="T9" fmla="*/ 2147483647 h 181"/>
              <a:gd name="T10" fmla="*/ 2147483647 w 149"/>
              <a:gd name="T11" fmla="*/ 2147483647 h 181"/>
              <a:gd name="T12" fmla="*/ 2147483647 w 149"/>
              <a:gd name="T13" fmla="*/ 2147483647 h 181"/>
              <a:gd name="T14" fmla="*/ 2147483647 w 149"/>
              <a:gd name="T15" fmla="*/ 2147483647 h 181"/>
              <a:gd name="T16" fmla="*/ 2147483647 w 149"/>
              <a:gd name="T17" fmla="*/ 2147483647 h 181"/>
              <a:gd name="T18" fmla="*/ 2147483647 w 149"/>
              <a:gd name="T19" fmla="*/ 2147483647 h 181"/>
              <a:gd name="T20" fmla="*/ 2147483647 w 149"/>
              <a:gd name="T21" fmla="*/ 2147483647 h 181"/>
              <a:gd name="T22" fmla="*/ 2147483647 w 149"/>
              <a:gd name="T23" fmla="*/ 2147483647 h 181"/>
              <a:gd name="T24" fmla="*/ 2147483647 w 149"/>
              <a:gd name="T25" fmla="*/ 2147483647 h 181"/>
              <a:gd name="T26" fmla="*/ 2147483647 w 149"/>
              <a:gd name="T27" fmla="*/ 2147483647 h 181"/>
              <a:gd name="T28" fmla="*/ 2147483647 w 149"/>
              <a:gd name="T29" fmla="*/ 2147483647 h 181"/>
              <a:gd name="T30" fmla="*/ 2147483647 w 149"/>
              <a:gd name="T31" fmla="*/ 2147483647 h 181"/>
              <a:gd name="T32" fmla="*/ 2147483647 w 149"/>
              <a:gd name="T33" fmla="*/ 2147483647 h 181"/>
              <a:gd name="T34" fmla="*/ 2147483647 w 149"/>
              <a:gd name="T35" fmla="*/ 2147483647 h 181"/>
              <a:gd name="T36" fmla="*/ 2147483647 w 149"/>
              <a:gd name="T37" fmla="*/ 2147483647 h 181"/>
              <a:gd name="T38" fmla="*/ 2147483647 w 149"/>
              <a:gd name="T39" fmla="*/ 2147483647 h 181"/>
              <a:gd name="T40" fmla="*/ 2147483647 w 149"/>
              <a:gd name="T41" fmla="*/ 2147483647 h 181"/>
              <a:gd name="T42" fmla="*/ 2147483647 w 149"/>
              <a:gd name="T43" fmla="*/ 2147483647 h 181"/>
              <a:gd name="T44" fmla="*/ 2147483647 w 149"/>
              <a:gd name="T45" fmla="*/ 2147483647 h 181"/>
              <a:gd name="T46" fmla="*/ 2147483647 w 149"/>
              <a:gd name="T47" fmla="*/ 2147483647 h 181"/>
              <a:gd name="T48" fmla="*/ 2147483647 w 149"/>
              <a:gd name="T49" fmla="*/ 2147483647 h 181"/>
              <a:gd name="T50" fmla="*/ 2147483647 w 149"/>
              <a:gd name="T51" fmla="*/ 2147483647 h 181"/>
              <a:gd name="T52" fmla="*/ 2147483647 w 149"/>
              <a:gd name="T53" fmla="*/ 2147483647 h 181"/>
              <a:gd name="T54" fmla="*/ 2147483647 w 149"/>
              <a:gd name="T55" fmla="*/ 2147483647 h 181"/>
              <a:gd name="T56" fmla="*/ 2147483647 w 149"/>
              <a:gd name="T57" fmla="*/ 2147483647 h 181"/>
              <a:gd name="T58" fmla="*/ 2147483647 w 149"/>
              <a:gd name="T59" fmla="*/ 2147483647 h 181"/>
              <a:gd name="T60" fmla="*/ 2147483647 w 149"/>
              <a:gd name="T61" fmla="*/ 2147483647 h 181"/>
              <a:gd name="T62" fmla="*/ 2147483647 w 149"/>
              <a:gd name="T63" fmla="*/ 2147483647 h 181"/>
              <a:gd name="T64" fmla="*/ 2147483647 w 149"/>
              <a:gd name="T65" fmla="*/ 2147483647 h 181"/>
              <a:gd name="T66" fmla="*/ 2147483647 w 149"/>
              <a:gd name="T67" fmla="*/ 0 h 181"/>
              <a:gd name="T68" fmla="*/ 2147483647 w 149"/>
              <a:gd name="T69" fmla="*/ 0 h 18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9"/>
              <a:gd name="T106" fmla="*/ 0 h 181"/>
              <a:gd name="T107" fmla="*/ 149 w 149"/>
              <a:gd name="T108" fmla="*/ 181 h 18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9" h="181">
                <a:moveTo>
                  <a:pt x="65" y="0"/>
                </a:moveTo>
                <a:lnTo>
                  <a:pt x="21" y="26"/>
                </a:lnTo>
                <a:lnTo>
                  <a:pt x="0" y="74"/>
                </a:lnTo>
                <a:lnTo>
                  <a:pt x="5" y="126"/>
                </a:lnTo>
                <a:lnTo>
                  <a:pt x="42" y="173"/>
                </a:lnTo>
                <a:lnTo>
                  <a:pt x="91" y="181"/>
                </a:lnTo>
                <a:lnTo>
                  <a:pt x="128" y="157"/>
                </a:lnTo>
                <a:lnTo>
                  <a:pt x="146" y="115"/>
                </a:lnTo>
                <a:lnTo>
                  <a:pt x="149" y="71"/>
                </a:lnTo>
                <a:lnTo>
                  <a:pt x="131" y="45"/>
                </a:lnTo>
                <a:lnTo>
                  <a:pt x="99" y="42"/>
                </a:lnTo>
                <a:lnTo>
                  <a:pt x="68" y="53"/>
                </a:lnTo>
                <a:lnTo>
                  <a:pt x="50" y="74"/>
                </a:lnTo>
                <a:lnTo>
                  <a:pt x="47" y="92"/>
                </a:lnTo>
                <a:lnTo>
                  <a:pt x="55" y="105"/>
                </a:lnTo>
                <a:lnTo>
                  <a:pt x="65" y="110"/>
                </a:lnTo>
                <a:lnTo>
                  <a:pt x="70" y="113"/>
                </a:lnTo>
                <a:lnTo>
                  <a:pt x="73" y="105"/>
                </a:lnTo>
                <a:lnTo>
                  <a:pt x="78" y="92"/>
                </a:lnTo>
                <a:lnTo>
                  <a:pt x="86" y="79"/>
                </a:lnTo>
                <a:lnTo>
                  <a:pt x="99" y="74"/>
                </a:lnTo>
                <a:lnTo>
                  <a:pt x="112" y="87"/>
                </a:lnTo>
                <a:lnTo>
                  <a:pt x="120" y="107"/>
                </a:lnTo>
                <a:lnTo>
                  <a:pt x="115" y="126"/>
                </a:lnTo>
                <a:lnTo>
                  <a:pt x="97" y="136"/>
                </a:lnTo>
                <a:lnTo>
                  <a:pt x="65" y="136"/>
                </a:lnTo>
                <a:lnTo>
                  <a:pt x="42" y="131"/>
                </a:lnTo>
                <a:lnTo>
                  <a:pt x="26" y="115"/>
                </a:lnTo>
                <a:lnTo>
                  <a:pt x="26" y="92"/>
                </a:lnTo>
                <a:lnTo>
                  <a:pt x="37" y="60"/>
                </a:lnTo>
                <a:lnTo>
                  <a:pt x="55" y="40"/>
                </a:lnTo>
                <a:lnTo>
                  <a:pt x="73" y="26"/>
                </a:lnTo>
                <a:lnTo>
                  <a:pt x="81" y="24"/>
                </a:lnTo>
                <a:lnTo>
                  <a:pt x="6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9" name="Rectangle 76"/>
          <p:cNvSpPr>
            <a:spLocks noChangeArrowheads="1"/>
          </p:cNvSpPr>
          <p:nvPr/>
        </p:nvSpPr>
        <p:spPr bwMode="auto">
          <a:xfrm>
            <a:off x="5267325" y="762000"/>
            <a:ext cx="1590675" cy="3657600"/>
          </a:xfrm>
          <a:prstGeom prst="rect">
            <a:avLst/>
          </a:prstGeom>
          <a:solidFill>
            <a:srgbClr val="79DCFF"/>
          </a:solidFill>
          <a:ln w="9525">
            <a:solidFill>
              <a:srgbClr val="79DCFF"/>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20" name="Rectangle 77"/>
          <p:cNvSpPr>
            <a:spLocks noChangeArrowheads="1"/>
          </p:cNvSpPr>
          <p:nvPr/>
        </p:nvSpPr>
        <p:spPr bwMode="auto">
          <a:xfrm>
            <a:off x="0" y="762000"/>
            <a:ext cx="1590675" cy="2146300"/>
          </a:xfrm>
          <a:prstGeom prst="rect">
            <a:avLst/>
          </a:prstGeom>
          <a:solidFill>
            <a:srgbClr val="66FF99"/>
          </a:solidFill>
          <a:ln w="9525">
            <a:solidFill>
              <a:srgbClr val="66FF99"/>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21" name="Rectangle 78"/>
          <p:cNvSpPr>
            <a:spLocks noChangeArrowheads="1"/>
          </p:cNvSpPr>
          <p:nvPr/>
        </p:nvSpPr>
        <p:spPr bwMode="auto">
          <a:xfrm>
            <a:off x="0" y="3113088"/>
            <a:ext cx="1590675" cy="3592512"/>
          </a:xfrm>
          <a:prstGeom prst="rect">
            <a:avLst/>
          </a:prstGeom>
          <a:solidFill>
            <a:srgbClr val="00FFFF"/>
          </a:solidFill>
          <a:ln w="9525">
            <a:solidFill>
              <a:srgbClr val="79DCFF"/>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22" name="Rectangle 79"/>
          <p:cNvSpPr>
            <a:spLocks noChangeArrowheads="1"/>
          </p:cNvSpPr>
          <p:nvPr/>
        </p:nvSpPr>
        <p:spPr bwMode="auto">
          <a:xfrm>
            <a:off x="1689100" y="762000"/>
            <a:ext cx="3379788" cy="4906963"/>
          </a:xfrm>
          <a:prstGeom prst="rect">
            <a:avLst/>
          </a:prstGeom>
          <a:solidFill>
            <a:srgbClr val="FFBDBD"/>
          </a:solidFill>
          <a:ln w="9525">
            <a:solidFill>
              <a:srgbClr val="FFBDBD"/>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23" name="Rectangle 80"/>
          <p:cNvSpPr>
            <a:spLocks noChangeArrowheads="1"/>
          </p:cNvSpPr>
          <p:nvPr/>
        </p:nvSpPr>
        <p:spPr bwMode="auto">
          <a:xfrm>
            <a:off x="1689100" y="5770563"/>
            <a:ext cx="3379788" cy="1738312"/>
          </a:xfrm>
          <a:prstGeom prst="rect">
            <a:avLst/>
          </a:prstGeom>
          <a:solidFill>
            <a:srgbClr val="FFCCFF"/>
          </a:solidFill>
          <a:ln w="9525">
            <a:solidFill>
              <a:srgbClr val="FFCCFF"/>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24" name="Rectangle 81"/>
          <p:cNvSpPr>
            <a:spLocks noChangeArrowheads="1"/>
          </p:cNvSpPr>
          <p:nvPr/>
        </p:nvSpPr>
        <p:spPr bwMode="auto">
          <a:xfrm>
            <a:off x="1689100" y="7610475"/>
            <a:ext cx="3379788" cy="1533525"/>
          </a:xfrm>
          <a:prstGeom prst="rect">
            <a:avLst/>
          </a:prstGeom>
          <a:solidFill>
            <a:srgbClr val="FFFF95"/>
          </a:solidFill>
          <a:ln w="9525">
            <a:solidFill>
              <a:srgbClr val="FFFF95"/>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a:p>
        </p:txBody>
      </p:sp>
      <p:sp>
        <p:nvSpPr>
          <p:cNvPr id="6225" name="Rectangle 82"/>
          <p:cNvSpPr>
            <a:spLocks noChangeArrowheads="1"/>
          </p:cNvSpPr>
          <p:nvPr/>
        </p:nvSpPr>
        <p:spPr bwMode="auto">
          <a:xfrm>
            <a:off x="5267325" y="7508875"/>
            <a:ext cx="1590675" cy="1635125"/>
          </a:xfrm>
          <a:prstGeom prst="rect">
            <a:avLst/>
          </a:prstGeom>
          <a:solidFill>
            <a:srgbClr val="66FF99"/>
          </a:solidFill>
          <a:ln w="9525">
            <a:solidFill>
              <a:srgbClr val="66FF99"/>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a:p>
        </p:txBody>
      </p:sp>
      <p:sp>
        <p:nvSpPr>
          <p:cNvPr id="6226" name="Rectangle 83"/>
          <p:cNvSpPr>
            <a:spLocks noChangeArrowheads="1"/>
          </p:cNvSpPr>
          <p:nvPr/>
        </p:nvSpPr>
        <p:spPr bwMode="auto">
          <a:xfrm>
            <a:off x="1689100" y="5668963"/>
            <a:ext cx="3379788" cy="101600"/>
          </a:xfrm>
          <a:prstGeom prst="rect">
            <a:avLst/>
          </a:prstGeom>
          <a:solidFill>
            <a:schemeClr val="bg1"/>
          </a:solidFill>
          <a:ln w="9525">
            <a:solidFill>
              <a:schemeClr val="bg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27" name="Rectangle 84"/>
          <p:cNvSpPr>
            <a:spLocks noChangeArrowheads="1"/>
          </p:cNvSpPr>
          <p:nvPr/>
        </p:nvSpPr>
        <p:spPr bwMode="auto">
          <a:xfrm>
            <a:off x="1689100" y="7508875"/>
            <a:ext cx="3379788" cy="101600"/>
          </a:xfrm>
          <a:prstGeom prst="rect">
            <a:avLst/>
          </a:prstGeom>
          <a:solidFill>
            <a:schemeClr val="bg1"/>
          </a:solidFill>
          <a:ln w="9525">
            <a:solidFill>
              <a:schemeClr val="bg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28" name="Rectangle 85"/>
          <p:cNvSpPr>
            <a:spLocks noChangeArrowheads="1"/>
          </p:cNvSpPr>
          <p:nvPr/>
        </p:nvSpPr>
        <p:spPr bwMode="auto">
          <a:xfrm>
            <a:off x="5068888" y="762000"/>
            <a:ext cx="198437" cy="8382000"/>
          </a:xfrm>
          <a:prstGeom prst="rect">
            <a:avLst/>
          </a:prstGeom>
          <a:solidFill>
            <a:schemeClr val="bg1"/>
          </a:solidFill>
          <a:ln w="9525">
            <a:solidFill>
              <a:schemeClr val="bg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29" name="Rectangle 86"/>
          <p:cNvSpPr>
            <a:spLocks noChangeArrowheads="1"/>
          </p:cNvSpPr>
          <p:nvPr/>
        </p:nvSpPr>
        <p:spPr bwMode="auto">
          <a:xfrm>
            <a:off x="1590675" y="762000"/>
            <a:ext cx="198438" cy="8382000"/>
          </a:xfrm>
          <a:prstGeom prst="rect">
            <a:avLst/>
          </a:prstGeom>
          <a:solidFill>
            <a:schemeClr val="bg1"/>
          </a:solidFill>
          <a:ln w="9525">
            <a:solidFill>
              <a:schemeClr val="bg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30" name="Rectangle 87"/>
          <p:cNvSpPr>
            <a:spLocks noChangeArrowheads="1"/>
          </p:cNvSpPr>
          <p:nvPr/>
        </p:nvSpPr>
        <p:spPr bwMode="auto">
          <a:xfrm>
            <a:off x="0" y="2908300"/>
            <a:ext cx="1590675" cy="204788"/>
          </a:xfrm>
          <a:prstGeom prst="rect">
            <a:avLst/>
          </a:prstGeom>
          <a:solidFill>
            <a:schemeClr val="bg1"/>
          </a:solidFill>
          <a:ln w="9525">
            <a:solidFill>
              <a:schemeClr val="bg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31" name="Rectangle 88"/>
          <p:cNvSpPr>
            <a:spLocks noChangeArrowheads="1"/>
          </p:cNvSpPr>
          <p:nvPr/>
        </p:nvSpPr>
        <p:spPr bwMode="auto">
          <a:xfrm>
            <a:off x="5267325" y="7405688"/>
            <a:ext cx="1590675" cy="204787"/>
          </a:xfrm>
          <a:prstGeom prst="rect">
            <a:avLst/>
          </a:prstGeom>
          <a:solidFill>
            <a:schemeClr val="bg1"/>
          </a:solidFill>
          <a:ln w="9525">
            <a:solidFill>
              <a:schemeClr val="bg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32" name="Text Box 206"/>
          <p:cNvSpPr txBox="1">
            <a:spLocks noChangeArrowheads="1"/>
          </p:cNvSpPr>
          <p:nvPr/>
        </p:nvSpPr>
        <p:spPr bwMode="auto">
          <a:xfrm>
            <a:off x="1812925" y="874713"/>
            <a:ext cx="3216275"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cs typeface="Times New Roman" panose="02020603050405020304" pitchFamily="18" charset="0"/>
              </a:rPr>
              <a:t>Традиционно под </a:t>
            </a:r>
            <a:r>
              <a:rPr lang="ru-RU" altLang="en-US" sz="1200" b="1">
                <a:cs typeface="Times New Roman" panose="02020603050405020304" pitchFamily="18" charset="0"/>
              </a:rPr>
              <a:t>адаптацией </a:t>
            </a:r>
            <a:r>
              <a:rPr lang="ru-RU" altLang="en-US" sz="1200">
                <a:cs typeface="Times New Roman" panose="02020603050405020304" pitchFamily="18" charset="0"/>
              </a:rPr>
              <a:t>понимается процесс вхождения человека в новую для него среду и приспособление к ее условиям. Это универсальное явление всего живого, которое можно наблюдать как в растительном, так и в животном мире. Адаптация является активным процессом, приводящим или к позитивным (адаптированность, т. е. совокупленность всех полезных изменений организма и психики) результатом, или негативным (стресс). При этом выделяются два основных критерия успешной адаптации: внутренний комфорт (эмоциональная удовлетворенность) и внешняя адекватность по­ведения (способность легко и точно выполнять новые требования). С приходом в детский сад у ребенка начинается новый этап в его жизни. Почему одни дети ведут себя спокойно, а другие неутешно плачут, как только закроется дверь за мамой или дедушкой? Почему некоторые дети при поступлении в детский сад отказываются играть, не вступают в контакт с воспитателем, долго не могут освоиться в группе, а другие с первых дней чувствуют себя «как рыба в воде»? </a:t>
            </a:r>
            <a:endParaRPr lang="ru-RU" altLang="en-US" sz="1200"/>
          </a:p>
        </p:txBody>
      </p:sp>
      <p:sp>
        <p:nvSpPr>
          <p:cNvPr id="6233" name="Text Box 207"/>
          <p:cNvSpPr txBox="1">
            <a:spLocks noChangeArrowheads="1"/>
          </p:cNvSpPr>
          <p:nvPr/>
        </p:nvSpPr>
        <p:spPr bwMode="auto">
          <a:xfrm>
            <a:off x="1889125" y="5827713"/>
            <a:ext cx="3063875" cy="173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cs typeface="Times New Roman" panose="02020603050405020304" pitchFamily="18" charset="0"/>
              </a:rPr>
              <a:t>Отрыв от дома и близких, встреча с новыми взрослыми, незнакомыми себе подобными могут стать для ребенка серьезной психической травмой. Малыш может воспринять это как отчуждение, лишение родительской любви, внимания и защиты. Очень важно, что­бы этот переход был плавным, мягким, бестравматичным. </a:t>
            </a:r>
          </a:p>
          <a:p>
            <a:pPr eaLnBrk="1" hangingPunct="1"/>
            <a:endParaRPr lang="ru-RU" altLang="en-US" sz="1200"/>
          </a:p>
        </p:txBody>
      </p:sp>
      <p:sp>
        <p:nvSpPr>
          <p:cNvPr id="6234" name="Text Box 208"/>
          <p:cNvSpPr txBox="1">
            <a:spLocks noChangeArrowheads="1"/>
          </p:cNvSpPr>
          <p:nvPr/>
        </p:nvSpPr>
        <p:spPr bwMode="auto">
          <a:xfrm>
            <a:off x="152400" y="838200"/>
            <a:ext cx="1311275"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cs typeface="Times New Roman" panose="02020603050405020304" pitchFamily="18" charset="0"/>
              </a:rPr>
              <a:t>В ходе комплексного исследования, проведенного учеными в разных странах, было выделено </a:t>
            </a:r>
            <a:r>
              <a:rPr lang="ru-RU" altLang="en-US" sz="1200" b="1" i="1">
                <a:cs typeface="Times New Roman" panose="02020603050405020304" pitchFamily="18" charset="0"/>
              </a:rPr>
              <a:t>три фазы адаптационного процесса:</a:t>
            </a:r>
            <a:endParaRPr lang="ru-RU" altLang="en-US" sz="1200">
              <a:cs typeface="Times New Roman" panose="02020603050405020304" pitchFamily="18" charset="0"/>
            </a:endParaRPr>
          </a:p>
          <a:p>
            <a:pPr eaLnBrk="1" hangingPunct="1"/>
            <a:endParaRPr lang="ru-RU" altLang="en-US" sz="1200"/>
          </a:p>
        </p:txBody>
      </p:sp>
      <p:sp>
        <p:nvSpPr>
          <p:cNvPr id="6235" name="Text Box 209"/>
          <p:cNvSpPr txBox="1">
            <a:spLocks noChangeArrowheads="1"/>
          </p:cNvSpPr>
          <p:nvPr/>
        </p:nvSpPr>
        <p:spPr bwMode="auto">
          <a:xfrm>
            <a:off x="0" y="3124200"/>
            <a:ext cx="161607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b="1">
                <a:cs typeface="Times New Roman" panose="02020603050405020304" pitchFamily="18" charset="0"/>
              </a:rPr>
              <a:t>I.      </a:t>
            </a:r>
            <a:r>
              <a:rPr lang="ru-RU" altLang="en-US" sz="1200" b="1" i="1">
                <a:cs typeface="Times New Roman" panose="02020603050405020304" pitchFamily="18" charset="0"/>
              </a:rPr>
              <a:t>Острая фаза или период дезадаптации. </a:t>
            </a:r>
            <a:r>
              <a:rPr lang="ru-RU" altLang="en-US" sz="1200">
                <a:cs typeface="Times New Roman" panose="02020603050405020304" pitchFamily="18" charset="0"/>
              </a:rPr>
              <a:t>Она сопровождается разнообразными колебаниями в соматическом состоянии и психическом статусе, что приводит к снижению веса, частым респираторным заболеваниям, нарушению сна, снижению аппетита, регрессу в речевом развитии (длится в среднем один месяц).</a:t>
            </a:r>
          </a:p>
          <a:p>
            <a:pPr eaLnBrk="1" hangingPunct="1"/>
            <a:endParaRPr lang="ru-RU" altLang="en-US" sz="1200"/>
          </a:p>
        </p:txBody>
      </p:sp>
      <p:sp>
        <p:nvSpPr>
          <p:cNvPr id="6236" name="Text Box 210"/>
          <p:cNvSpPr txBox="1">
            <a:spLocks noChangeArrowheads="1"/>
          </p:cNvSpPr>
          <p:nvPr/>
        </p:nvSpPr>
        <p:spPr bwMode="auto">
          <a:xfrm>
            <a:off x="5241925" y="798513"/>
            <a:ext cx="161607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b="1"/>
              <a:t>2.</a:t>
            </a:r>
            <a:r>
              <a:rPr lang="ru-RU" altLang="en-US" sz="1200" b="1">
                <a:cs typeface="Times New Roman" panose="02020603050405020304" pitchFamily="18" charset="0"/>
              </a:rPr>
              <a:t>      </a:t>
            </a:r>
            <a:r>
              <a:rPr lang="ru-RU" altLang="en-US" sz="1200" b="1" i="1">
                <a:cs typeface="Times New Roman" panose="02020603050405020304" pitchFamily="18" charset="0"/>
              </a:rPr>
              <a:t>Подострая фаза или собственно адаптация. </a:t>
            </a:r>
            <a:r>
              <a:rPr lang="ru-RU" altLang="en-US" sz="1200">
                <a:cs typeface="Times New Roman" panose="02020603050405020304" pitchFamily="18" charset="0"/>
              </a:rPr>
              <a:t>Характеризуется адекватным поведением ребенка, т. е. все сдвиги уменьшаются и регистрируются лишь по отдельным параметрам на фоне замедленного темпа развития, особенно психического, по сравнению со средними возрастными нормами (длится три - пять месяцев).</a:t>
            </a:r>
          </a:p>
          <a:p>
            <a:pPr eaLnBrk="1" hangingPunct="1"/>
            <a:endParaRPr lang="ru-RU" altLang="en-US" sz="1200"/>
          </a:p>
        </p:txBody>
      </p:sp>
      <p:sp>
        <p:nvSpPr>
          <p:cNvPr id="6237" name="Rectangle 211"/>
          <p:cNvSpPr>
            <a:spLocks noChangeArrowheads="1"/>
          </p:cNvSpPr>
          <p:nvPr/>
        </p:nvSpPr>
        <p:spPr bwMode="auto">
          <a:xfrm>
            <a:off x="0" y="6781800"/>
            <a:ext cx="1600200" cy="2362200"/>
          </a:xfrm>
          <a:prstGeom prst="rect">
            <a:avLst/>
          </a:prstGeom>
          <a:solidFill>
            <a:srgbClr val="DEBDFF"/>
          </a:solidFill>
          <a:ln w="9525">
            <a:solidFill>
              <a:srgbClr val="DEBDFF"/>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sz="1200"/>
          </a:p>
        </p:txBody>
      </p:sp>
      <p:sp>
        <p:nvSpPr>
          <p:cNvPr id="6238" name="Rectangle 212"/>
          <p:cNvSpPr>
            <a:spLocks noChangeArrowheads="1"/>
          </p:cNvSpPr>
          <p:nvPr/>
        </p:nvSpPr>
        <p:spPr bwMode="auto">
          <a:xfrm>
            <a:off x="5257800" y="4419600"/>
            <a:ext cx="1600200" cy="3124200"/>
          </a:xfrm>
          <a:prstGeom prst="rect">
            <a:avLst/>
          </a:prstGeom>
          <a:solidFill>
            <a:srgbClr val="FFD279"/>
          </a:solidFill>
          <a:ln w="9525">
            <a:solidFill>
              <a:srgbClr val="FFD279"/>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a:p>
        </p:txBody>
      </p:sp>
      <p:sp>
        <p:nvSpPr>
          <p:cNvPr id="6239" name="Rectangle 213"/>
          <p:cNvSpPr>
            <a:spLocks noChangeArrowheads="1"/>
          </p:cNvSpPr>
          <p:nvPr/>
        </p:nvSpPr>
        <p:spPr bwMode="auto">
          <a:xfrm>
            <a:off x="5257800" y="4419600"/>
            <a:ext cx="1600200" cy="152400"/>
          </a:xfrm>
          <a:prstGeom prst="rect">
            <a:avLst/>
          </a:prstGeom>
          <a:solidFill>
            <a:schemeClr val="bg1"/>
          </a:solidFill>
          <a:ln w="9525">
            <a:solidFill>
              <a:schemeClr val="bg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40" name="Rectangle 214"/>
          <p:cNvSpPr>
            <a:spLocks noChangeArrowheads="1"/>
          </p:cNvSpPr>
          <p:nvPr/>
        </p:nvSpPr>
        <p:spPr bwMode="auto">
          <a:xfrm>
            <a:off x="0" y="6705600"/>
            <a:ext cx="1600200" cy="152400"/>
          </a:xfrm>
          <a:prstGeom prst="rect">
            <a:avLst/>
          </a:prstGeom>
          <a:solidFill>
            <a:schemeClr val="bg1"/>
          </a:solidFill>
          <a:ln w="9525">
            <a:solidFill>
              <a:schemeClr val="bg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41" name="Text Box 217"/>
          <p:cNvSpPr txBox="1">
            <a:spLocks noChangeArrowheads="1"/>
          </p:cNvSpPr>
          <p:nvPr/>
        </p:nvSpPr>
        <p:spPr bwMode="auto">
          <a:xfrm>
            <a:off x="5241925" y="4572000"/>
            <a:ext cx="1616075" cy="283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b="1" i="1"/>
              <a:t>3. </a:t>
            </a:r>
            <a:r>
              <a:rPr lang="ru-RU" altLang="en-US" sz="1200" b="1" i="1">
                <a:cs typeface="Times New Roman" panose="02020603050405020304" pitchFamily="18" charset="0"/>
              </a:rPr>
              <a:t>Фаза компенсации или период адаптированности. </a:t>
            </a:r>
            <a:r>
              <a:rPr lang="ru-RU" altLang="en-US" sz="1200">
                <a:cs typeface="Times New Roman" panose="02020603050405020304" pitchFamily="18" charset="0"/>
              </a:rPr>
              <a:t>Характеризуется убыстрением темпа развития, в результате дети к концу учебного года преодолевают указанную выше задержку темпов развития, дети начинают ориентироваться и вести себя спокойнее.</a:t>
            </a:r>
          </a:p>
        </p:txBody>
      </p:sp>
      <p:sp>
        <p:nvSpPr>
          <p:cNvPr id="6242" name="Text Box 220"/>
          <p:cNvSpPr txBox="1">
            <a:spLocks noChangeArrowheads="1"/>
          </p:cNvSpPr>
          <p:nvPr/>
        </p:nvSpPr>
        <p:spPr bwMode="auto">
          <a:xfrm>
            <a:off x="1752600" y="7620000"/>
            <a:ext cx="3368675"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000"/>
              <a:t>Р</a:t>
            </a:r>
            <a:r>
              <a:rPr lang="ru-RU" altLang="en-US" sz="1000">
                <a:cs typeface="Times New Roman" panose="02020603050405020304" pitchFamily="18" charset="0"/>
              </a:rPr>
              <a:t>азличают </a:t>
            </a:r>
            <a:r>
              <a:rPr lang="ru-RU" altLang="en-US" sz="1000" b="1" i="1">
                <a:solidFill>
                  <a:srgbClr val="0000CC"/>
                </a:solidFill>
                <a:cs typeface="Times New Roman" panose="02020603050405020304" pitchFamily="18" charset="0"/>
              </a:rPr>
              <a:t>три степени тяжести</a:t>
            </a:r>
            <a:r>
              <a:rPr lang="ru-RU" altLang="en-US" sz="1000" b="1" i="1">
                <a:cs typeface="Times New Roman" panose="02020603050405020304" pitchFamily="18" charset="0"/>
              </a:rPr>
              <a:t> прохождения </a:t>
            </a:r>
            <a:r>
              <a:rPr lang="ru-RU" altLang="en-US" sz="1000" b="1" i="1">
                <a:solidFill>
                  <a:srgbClr val="0000CC"/>
                </a:solidFill>
                <a:cs typeface="Times New Roman" panose="02020603050405020304" pitchFamily="18" charset="0"/>
              </a:rPr>
              <a:t>острой фазы адаптационного периода:</a:t>
            </a:r>
            <a:endParaRPr lang="ru-RU" altLang="en-US" sz="1000" b="1" i="1">
              <a:solidFill>
                <a:srgbClr val="0000CC"/>
              </a:solidFill>
            </a:endParaRPr>
          </a:p>
          <a:p>
            <a:pPr eaLnBrk="1" hangingPunct="1"/>
            <a:r>
              <a:rPr lang="ru-RU" altLang="en-US" sz="1000" b="1" i="1">
                <a:solidFill>
                  <a:srgbClr val="0000CC"/>
                </a:solidFill>
                <a:cs typeface="Times New Roman" panose="02020603050405020304" pitchFamily="18" charset="0"/>
              </a:rPr>
              <a:t>-</a:t>
            </a:r>
            <a:r>
              <a:rPr lang="ru-RU" altLang="en-US" sz="1000" i="1">
                <a:solidFill>
                  <a:srgbClr val="0000CC"/>
                </a:solidFill>
                <a:cs typeface="Times New Roman" panose="02020603050405020304" pitchFamily="18" charset="0"/>
              </a:rPr>
              <a:t>легкая адаптация</a:t>
            </a:r>
            <a:r>
              <a:rPr lang="ru-RU" altLang="en-US" sz="1000" b="1" i="1">
                <a:solidFill>
                  <a:srgbClr val="0000CC"/>
                </a:solidFill>
                <a:cs typeface="Times New Roman" panose="02020603050405020304" pitchFamily="18" charset="0"/>
              </a:rPr>
              <a:t>: к 20-му дню пребывания в детском учреждении нормализуется сон, ребенок нормально ест, не отказывается от контактов со сверстниками и взрослыми, сам идет на контакт. Заболеваемость не более одного раза сроком не более 10-ти дней, без осложнений. Вес без изменений;</a:t>
            </a:r>
          </a:p>
          <a:p>
            <a:pPr eaLnBrk="1" hangingPunct="1"/>
            <a:endParaRPr lang="ru-RU" altLang="en-US" sz="1000">
              <a:solidFill>
                <a:srgbClr val="0000CC"/>
              </a:solidFill>
              <a:cs typeface="Times New Roman" panose="02020603050405020304" pitchFamily="18" charset="0"/>
            </a:endParaRPr>
          </a:p>
          <a:p>
            <a:pPr eaLnBrk="1" hangingPunct="1"/>
            <a:endParaRPr lang="ru-RU" altLang="en-US" sz="1200"/>
          </a:p>
        </p:txBody>
      </p:sp>
      <p:sp>
        <p:nvSpPr>
          <p:cNvPr id="6243" name="Text Box 222"/>
          <p:cNvSpPr txBox="1">
            <a:spLocks noChangeArrowheads="1"/>
          </p:cNvSpPr>
          <p:nvPr/>
        </p:nvSpPr>
        <p:spPr bwMode="auto">
          <a:xfrm>
            <a:off x="0" y="6781800"/>
            <a:ext cx="1692275" cy="256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i="1">
                <a:cs typeface="Times New Roman" panose="02020603050405020304" pitchFamily="18" charset="0"/>
              </a:rPr>
              <a:t>-</a:t>
            </a:r>
            <a:r>
              <a:rPr lang="ru-RU" altLang="en-US" sz="1000" b="1" i="1">
                <a:solidFill>
                  <a:srgbClr val="0000CC"/>
                </a:solidFill>
                <a:cs typeface="Times New Roman" panose="02020603050405020304" pitchFamily="18" charset="0"/>
              </a:rPr>
              <a:t>адаптация средней тяжести:</a:t>
            </a:r>
            <a:r>
              <a:rPr lang="ru-RU" altLang="en-US" sz="1000" i="1">
                <a:solidFill>
                  <a:srgbClr val="0000CC"/>
                </a:solidFill>
                <a:cs typeface="Times New Roman" panose="02020603050405020304" pitchFamily="18" charset="0"/>
              </a:rPr>
              <a:t> </a:t>
            </a:r>
            <a:r>
              <a:rPr lang="ru-RU" altLang="en-US" sz="1000">
                <a:solidFill>
                  <a:srgbClr val="0000CC"/>
                </a:solidFill>
                <a:cs typeface="Times New Roman" panose="02020603050405020304" pitchFamily="18" charset="0"/>
              </a:rPr>
              <a:t>поведенческие реакции восстанавливаются к 30-му дню пребывания в детском учреждении. Нервно-психическое развитие несколько замедляется (замедление речевой активности). Заболеваемость до двух раз сроком не более 10-ти дней, без осложнений. Вес не изменился или несколько снизился;</a:t>
            </a:r>
          </a:p>
          <a:p>
            <a:pPr eaLnBrk="1" hangingPunct="1"/>
            <a:endParaRPr lang="ru-RU" altLang="en-US" sz="1000">
              <a:solidFill>
                <a:srgbClr val="0000CC"/>
              </a:solidFill>
            </a:endParaRPr>
          </a:p>
        </p:txBody>
      </p:sp>
      <p:sp>
        <p:nvSpPr>
          <p:cNvPr id="6244" name="Text Box 224"/>
          <p:cNvSpPr txBox="1">
            <a:spLocks noChangeArrowheads="1"/>
          </p:cNvSpPr>
          <p:nvPr/>
        </p:nvSpPr>
        <p:spPr bwMode="auto">
          <a:xfrm>
            <a:off x="5241925" y="7580313"/>
            <a:ext cx="1616075"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000" b="1" i="1">
                <a:solidFill>
                  <a:srgbClr val="0000CC"/>
                </a:solidFill>
              </a:rPr>
              <a:t>- </a:t>
            </a:r>
            <a:r>
              <a:rPr lang="ru-RU" altLang="en-US" sz="1000" b="1" i="1">
                <a:solidFill>
                  <a:srgbClr val="0000CC"/>
                </a:solidFill>
                <a:cs typeface="Times New Roman" panose="02020603050405020304" pitchFamily="18" charset="0"/>
              </a:rPr>
              <a:t>тяжелая адаптация:</a:t>
            </a:r>
            <a:r>
              <a:rPr lang="ru-RU" altLang="en-US" sz="1000" i="1">
                <a:solidFill>
                  <a:srgbClr val="0000CC"/>
                </a:solidFill>
                <a:cs typeface="Times New Roman" panose="02020603050405020304" pitchFamily="18" charset="0"/>
              </a:rPr>
              <a:t> </a:t>
            </a:r>
            <a:r>
              <a:rPr lang="ru-RU" altLang="en-US" sz="1000">
                <a:solidFill>
                  <a:srgbClr val="0000CC"/>
                </a:solidFill>
                <a:cs typeface="Times New Roman" panose="02020603050405020304" pitchFamily="18" charset="0"/>
              </a:rPr>
              <a:t>характеризуется, во-первых, значительной длительностью (от двух до шести месяцев и больше) и тяжестью всех проявлений</a:t>
            </a:r>
            <a:r>
              <a:rPr lang="ru-RU" altLang="en-US" sz="1000">
                <a:solidFill>
                  <a:srgbClr val="0000CC"/>
                </a:solidFill>
              </a:rPr>
              <a:t> </a:t>
            </a:r>
          </a:p>
        </p:txBody>
      </p:sp>
      <p:sp>
        <p:nvSpPr>
          <p:cNvPr id="6245" name="Rectangle 227"/>
          <p:cNvSpPr>
            <a:spLocks noChangeArrowheads="1"/>
          </p:cNvSpPr>
          <p:nvPr/>
        </p:nvSpPr>
        <p:spPr bwMode="auto">
          <a:xfrm>
            <a:off x="0" y="0"/>
            <a:ext cx="6858000" cy="609600"/>
          </a:xfrm>
          <a:prstGeom prst="rect">
            <a:avLst/>
          </a:prstGeom>
          <a:solidFill>
            <a:srgbClr val="FFFF66"/>
          </a:solidFill>
          <a:ln w="9525">
            <a:solidFill>
              <a:srgbClr val="FFFF66"/>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246" name="WordArt 226"/>
          <p:cNvSpPr>
            <a:spLocks noChangeArrowheads="1" noChangeShapeType="1" noTextEdit="1"/>
          </p:cNvSpPr>
          <p:nvPr/>
        </p:nvSpPr>
        <p:spPr bwMode="auto">
          <a:xfrm>
            <a:off x="762000" y="228600"/>
            <a:ext cx="5638800" cy="228600"/>
          </a:xfrm>
          <a:prstGeom prst="rect">
            <a:avLst/>
          </a:prstGeom>
        </p:spPr>
        <p:txBody>
          <a:bodyPr wrap="none" fromWordArt="1">
            <a:prstTxWarp prst="textPlain">
              <a:avLst>
                <a:gd name="adj" fmla="val 50000"/>
              </a:avLst>
            </a:prstTxWarp>
          </a:bodyPr>
          <a:lstStyle/>
          <a:p>
            <a:pPr algn="ctr"/>
            <a:r>
              <a:rPr lang="az-Cyrl-AZ" sz="1800" kern="10">
                <a:ln w="9525">
                  <a:solidFill>
                    <a:srgbClr val="0000FF"/>
                  </a:solidFill>
                  <a:round/>
                  <a:headEnd/>
                  <a:tailEnd/>
                </a:ln>
                <a:solidFill>
                  <a:srgbClr val="0000FF"/>
                </a:solidFill>
                <a:cs typeface="Times New Roman" panose="02020603050405020304" pitchFamily="18" charset="0"/>
              </a:rPr>
              <a:t>ОСОБЕННОСТИ АДАПТАЦИОННОГО ПЕРИОДА </a:t>
            </a:r>
            <a:endParaRPr lang="en-US" sz="1800" kern="10">
              <a:ln w="9525">
                <a:solidFill>
                  <a:srgbClr val="0000FF"/>
                </a:solidFill>
                <a:round/>
                <a:headEnd/>
                <a:tailEnd/>
              </a:ln>
              <a:solidFill>
                <a:srgbClr val="0000FF"/>
              </a:solidFill>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1060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3"/>
          <p:cNvSpPr txBox="1">
            <a:spLocks noChangeArrowheads="1"/>
          </p:cNvSpPr>
          <p:nvPr/>
        </p:nvSpPr>
        <p:spPr bwMode="auto">
          <a:xfrm>
            <a:off x="609600" y="533400"/>
            <a:ext cx="5638800" cy="757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t>           </a:t>
            </a:r>
            <a:r>
              <a:rPr lang="ru-RU" altLang="en-US" sz="1200" b="1">
                <a:solidFill>
                  <a:srgbClr val="009900"/>
                </a:solidFill>
                <a:cs typeface="Times New Roman" panose="02020603050405020304" pitchFamily="18" charset="0"/>
              </a:rPr>
              <a:t>Адаптация </a:t>
            </a:r>
            <a:r>
              <a:rPr lang="ru-RU" altLang="en-US" sz="1200">
                <a:cs typeface="Times New Roman" panose="02020603050405020304" pitchFamily="18" charset="0"/>
              </a:rPr>
              <a:t>- </a:t>
            </a:r>
            <a:r>
              <a:rPr lang="ru-RU" altLang="en-US" sz="1200">
                <a:solidFill>
                  <a:srgbClr val="008000"/>
                </a:solidFill>
                <a:cs typeface="Times New Roman" panose="02020603050405020304" pitchFamily="18" charset="0"/>
              </a:rPr>
              <a:t>это не только процесс привыкания ребенка к дошкольному </a:t>
            </a:r>
            <a:endParaRPr lang="ru-RU" altLang="en-US" sz="1200">
              <a:solidFill>
                <a:srgbClr val="008000"/>
              </a:solidFill>
            </a:endParaRPr>
          </a:p>
          <a:p>
            <a:pPr eaLnBrk="1" hangingPunct="1"/>
            <a:r>
              <a:rPr lang="ru-RU" altLang="en-US" sz="1200">
                <a:solidFill>
                  <a:srgbClr val="008000"/>
                </a:solidFill>
              </a:rPr>
              <a:t>     </a:t>
            </a:r>
            <a:r>
              <a:rPr lang="ru-RU" altLang="en-US" sz="1200">
                <a:solidFill>
                  <a:srgbClr val="008000"/>
                </a:solidFill>
                <a:cs typeface="Times New Roman" panose="02020603050405020304" pitchFamily="18" charset="0"/>
              </a:rPr>
              <a:t>учреждению на первых порах, но и выработка умений и навыков в </a:t>
            </a:r>
            <a:r>
              <a:rPr lang="ru-RU" altLang="en-US" sz="1200">
                <a:solidFill>
                  <a:srgbClr val="008000"/>
                </a:solidFill>
              </a:rPr>
              <a:t> </a:t>
            </a:r>
          </a:p>
          <a:p>
            <a:pPr eaLnBrk="1" hangingPunct="1"/>
            <a:r>
              <a:rPr lang="ru-RU" altLang="en-US" sz="1200">
                <a:solidFill>
                  <a:srgbClr val="008000"/>
                </a:solidFill>
                <a:cs typeface="Times New Roman" panose="02020603050405020304" pitchFamily="18" charset="0"/>
              </a:rPr>
              <a:t>по­вседневной жизни.</a:t>
            </a:r>
          </a:p>
          <a:p>
            <a:pPr eaLnBrk="1" hangingPunct="1"/>
            <a:r>
              <a:rPr lang="ru-RU" altLang="en-US" sz="1200">
                <a:solidFill>
                  <a:srgbClr val="9C4E00"/>
                </a:solidFill>
              </a:rPr>
              <a:t> </a:t>
            </a:r>
            <a:r>
              <a:rPr lang="ru-RU" altLang="en-US" sz="1200">
                <a:solidFill>
                  <a:srgbClr val="9C4E00"/>
                </a:solidFill>
                <a:cs typeface="Times New Roman" panose="02020603050405020304" pitchFamily="18" charset="0"/>
              </a:rPr>
              <a:t>Длительность периода адаптации зависит от многих причин:</a:t>
            </a:r>
          </a:p>
          <a:p>
            <a:pPr eaLnBrk="1" hangingPunct="1"/>
            <a:r>
              <a:rPr lang="ru-RU" altLang="en-US" sz="1200">
                <a:solidFill>
                  <a:srgbClr val="9C4E00"/>
                </a:solidFill>
                <a:cs typeface="Times New Roman" panose="02020603050405020304" pitchFamily="18" charset="0"/>
              </a:rPr>
              <a:t>-   от особенностей высшей нервной деятельности и возраста ребенка;</a:t>
            </a:r>
          </a:p>
          <a:p>
            <a:pPr eaLnBrk="1" hangingPunct="1"/>
            <a:r>
              <a:rPr lang="ru-RU" altLang="en-US" sz="1200">
                <a:solidFill>
                  <a:srgbClr val="9C4E00"/>
                </a:solidFill>
                <a:cs typeface="Times New Roman" panose="02020603050405020304" pitchFamily="18" charset="0"/>
              </a:rPr>
              <a:t>-   от наличия или отсутствия предшествующей тренировки его нерв­ной системы;</a:t>
            </a:r>
          </a:p>
          <a:p>
            <a:pPr eaLnBrk="1" hangingPunct="1"/>
            <a:r>
              <a:rPr lang="ru-RU" altLang="en-US" sz="1200">
                <a:solidFill>
                  <a:srgbClr val="9C4E00"/>
                </a:solidFill>
                <a:cs typeface="Times New Roman" panose="02020603050405020304" pitchFamily="18" charset="0"/>
              </a:rPr>
              <a:t>-   от состояния здоровья;</a:t>
            </a:r>
          </a:p>
          <a:p>
            <a:pPr eaLnBrk="1" hangingPunct="1"/>
            <a:r>
              <a:rPr lang="ru-RU" altLang="en-US" sz="1200">
                <a:solidFill>
                  <a:srgbClr val="9C4E00"/>
                </a:solidFill>
                <a:cs typeface="Times New Roman" panose="02020603050405020304" pitchFamily="18" charset="0"/>
              </a:rPr>
              <a:t>-   от резкого контраста между обстановкой, в которой ребенок привык находиться дома и той, в которой находится в дошкольном учреждении;</a:t>
            </a:r>
          </a:p>
          <a:p>
            <a:pPr eaLnBrk="1" hangingPunct="1"/>
            <a:r>
              <a:rPr lang="ru-RU" altLang="en-US" sz="1200">
                <a:solidFill>
                  <a:srgbClr val="9C4E00"/>
                </a:solidFill>
                <a:cs typeface="Times New Roman" panose="02020603050405020304" pitchFamily="18" charset="0"/>
              </a:rPr>
              <a:t>-   от разницы в методах воспитания.</a:t>
            </a:r>
          </a:p>
          <a:p>
            <a:pPr eaLnBrk="1" hangingPunct="1"/>
            <a:r>
              <a:rPr lang="ru-RU" altLang="en-US" sz="1200">
                <a:solidFill>
                  <a:srgbClr val="C44F00"/>
                </a:solidFill>
                <a:cs typeface="Times New Roman" panose="02020603050405020304" pitchFamily="18" charset="0"/>
              </a:rPr>
              <a:t>Трудности адаптации возникают в тех случаях, когда ребенок встречает непонимание, его пытаются вовлечь в общение, содержание которого не отвечает его интересам, желаниям.</a:t>
            </a:r>
          </a:p>
          <a:p>
            <a:pPr eaLnBrk="1" hangingPunct="1"/>
            <a:r>
              <a:rPr lang="ru-RU" altLang="en-US" sz="1200">
                <a:solidFill>
                  <a:srgbClr val="C44F00"/>
                </a:solidFill>
                <a:cs typeface="Times New Roman" panose="02020603050405020304" pitchFamily="18" charset="0"/>
              </a:rPr>
              <a:t>Адаптационный период у детей может сопровождаться различными негативными поведенческими реакциями:</a:t>
            </a:r>
          </a:p>
          <a:p>
            <a:pPr eaLnBrk="1" hangingPunct="1"/>
            <a:r>
              <a:rPr lang="ru-RU" altLang="en-US" sz="1200" b="1">
                <a:solidFill>
                  <a:srgbClr val="990033"/>
                </a:solidFill>
                <a:cs typeface="Times New Roman" panose="02020603050405020304" pitchFamily="18" charset="0"/>
              </a:rPr>
              <a:t>Упрямство</a:t>
            </a:r>
            <a:r>
              <a:rPr lang="ru-RU" altLang="en-US" sz="1200">
                <a:cs typeface="Times New Roman" panose="02020603050405020304" pitchFamily="18" charset="0"/>
              </a:rPr>
              <a:t> </a:t>
            </a:r>
            <a:r>
              <a:rPr lang="ru-RU" altLang="en-US" sz="1200">
                <a:solidFill>
                  <a:srgbClr val="660033"/>
                </a:solidFill>
                <a:cs typeface="Times New Roman" panose="02020603050405020304" pitchFamily="18" charset="0"/>
              </a:rPr>
              <a:t>(причины):</a:t>
            </a:r>
          </a:p>
          <a:p>
            <a:pPr eaLnBrk="1" hangingPunct="1"/>
            <a:r>
              <a:rPr lang="ru-RU" altLang="en-US" sz="1200">
                <a:solidFill>
                  <a:srgbClr val="660033"/>
                </a:solidFill>
                <a:cs typeface="Times New Roman" panose="02020603050405020304" pitchFamily="18" charset="0"/>
              </a:rPr>
              <a:t>-   перевозбуждение нервной системы ребенка сильными впечатлениями, переутомлением, переживанием;</a:t>
            </a:r>
          </a:p>
          <a:p>
            <a:pPr eaLnBrk="1" hangingPunct="1"/>
            <a:r>
              <a:rPr lang="ru-RU" altLang="en-US" sz="1200">
                <a:solidFill>
                  <a:srgbClr val="660033"/>
                </a:solidFill>
                <a:cs typeface="Times New Roman" panose="02020603050405020304" pitchFamily="18" charset="0"/>
              </a:rPr>
              <a:t>-   стремление к самостоятельности и независимости, неумелые по­пытки проявить свою волю;</a:t>
            </a:r>
          </a:p>
          <a:p>
            <a:pPr eaLnBrk="1" hangingPunct="1"/>
            <a:r>
              <a:rPr lang="ru-RU" altLang="en-US" sz="1200">
                <a:solidFill>
                  <a:srgbClr val="660033"/>
                </a:solidFill>
                <a:cs typeface="Times New Roman" panose="02020603050405020304" pitchFamily="18" charset="0"/>
              </a:rPr>
              <a:t>-   привычная форма поведения избалованного ребенка;</a:t>
            </a:r>
          </a:p>
          <a:p>
            <a:pPr eaLnBrk="1" hangingPunct="1"/>
            <a:r>
              <a:rPr lang="ru-RU" altLang="en-US" sz="1200">
                <a:solidFill>
                  <a:srgbClr val="660033"/>
                </a:solidFill>
                <a:cs typeface="Times New Roman" panose="02020603050405020304" pitchFamily="18" charset="0"/>
              </a:rPr>
              <a:t>-   своеобразная форма протеста против грубого и необоснованного подавления взрослыми его самостоятельности и инициативы.</a:t>
            </a:r>
          </a:p>
          <a:p>
            <a:pPr eaLnBrk="1" hangingPunct="1"/>
            <a:r>
              <a:rPr lang="ru-RU" altLang="en-US" sz="1200" b="1">
                <a:solidFill>
                  <a:srgbClr val="CC0000"/>
                </a:solidFill>
                <a:cs typeface="Times New Roman" panose="02020603050405020304" pitchFamily="18" charset="0"/>
              </a:rPr>
              <a:t>Грубость, дерзость, неуважительное отношение к взрослым</a:t>
            </a:r>
            <a:r>
              <a:rPr lang="ru-RU" altLang="en-US" sz="1200">
                <a:cs typeface="Times New Roman" panose="02020603050405020304" pitchFamily="18" charset="0"/>
              </a:rPr>
              <a:t> </a:t>
            </a:r>
            <a:r>
              <a:rPr lang="ru-RU" altLang="en-US" sz="1200">
                <a:solidFill>
                  <a:srgbClr val="A50021"/>
                </a:solidFill>
                <a:cs typeface="Times New Roman" panose="02020603050405020304" pitchFamily="18" charset="0"/>
              </a:rPr>
              <a:t>(причины):</a:t>
            </a:r>
          </a:p>
          <a:p>
            <a:pPr eaLnBrk="1" hangingPunct="1"/>
            <a:r>
              <a:rPr lang="ru-RU" altLang="en-US" sz="1200">
                <a:solidFill>
                  <a:srgbClr val="A50021"/>
                </a:solidFill>
                <a:cs typeface="Times New Roman" panose="02020603050405020304" pitchFamily="18" charset="0"/>
              </a:rPr>
              <a:t>-   отсутствие уважения взрослых к ребенку;</a:t>
            </a:r>
          </a:p>
          <a:p>
            <a:pPr eaLnBrk="1" hangingPunct="1"/>
            <a:r>
              <a:rPr lang="ru-RU" altLang="en-US" sz="1200">
                <a:solidFill>
                  <a:srgbClr val="A50021"/>
                </a:solidFill>
                <a:cs typeface="Times New Roman" panose="02020603050405020304" pitchFamily="18" charset="0"/>
              </a:rPr>
              <a:t>-   реакция на несправедливое, грубое обвинение ребенка во лжи, лени, в неблаговидном поступке;</a:t>
            </a:r>
          </a:p>
          <a:p>
            <a:pPr eaLnBrk="1" hangingPunct="1"/>
            <a:r>
              <a:rPr lang="ru-RU" altLang="en-US" sz="1200">
                <a:solidFill>
                  <a:srgbClr val="A50021"/>
                </a:solidFill>
                <a:cs typeface="Times New Roman" panose="02020603050405020304" pitchFamily="18" charset="0"/>
              </a:rPr>
              <a:t>-   недостаточное развитие воли, неумение владеть собой;</a:t>
            </a:r>
          </a:p>
          <a:p>
            <a:pPr eaLnBrk="1" hangingPunct="1"/>
            <a:r>
              <a:rPr lang="ru-RU" altLang="en-US" sz="1200">
                <a:solidFill>
                  <a:srgbClr val="A50021"/>
                </a:solidFill>
                <a:cs typeface="Times New Roman" panose="02020603050405020304" pitchFamily="18" charset="0"/>
              </a:rPr>
              <a:t>-   утомление от однообразной деятельности.</a:t>
            </a:r>
          </a:p>
          <a:p>
            <a:pPr eaLnBrk="1" hangingPunct="1"/>
            <a:r>
              <a:rPr lang="ru-RU" altLang="en-US" sz="1200" b="1">
                <a:solidFill>
                  <a:srgbClr val="008000"/>
                </a:solidFill>
                <a:cs typeface="Times New Roman" panose="02020603050405020304" pitchFamily="18" charset="0"/>
              </a:rPr>
              <a:t>Лживость</a:t>
            </a:r>
            <a:r>
              <a:rPr lang="ru-RU" altLang="en-US" sz="1200">
                <a:cs typeface="Times New Roman" panose="02020603050405020304" pitchFamily="18" charset="0"/>
              </a:rPr>
              <a:t> </a:t>
            </a:r>
            <a:r>
              <a:rPr lang="ru-RU" altLang="en-US" sz="1200">
                <a:solidFill>
                  <a:srgbClr val="006600"/>
                </a:solidFill>
                <a:cs typeface="Times New Roman" panose="02020603050405020304" pitchFamily="18" charset="0"/>
              </a:rPr>
              <a:t>(причины):</a:t>
            </a:r>
          </a:p>
          <a:p>
            <a:pPr eaLnBrk="1" hangingPunct="1">
              <a:buFontTx/>
              <a:buChar char="-"/>
            </a:pPr>
            <a:r>
              <a:rPr lang="ru-RU" altLang="en-US" sz="1200">
                <a:solidFill>
                  <a:srgbClr val="006600"/>
                </a:solidFill>
                <a:cs typeface="Times New Roman" panose="02020603050405020304" pitchFamily="18" charset="0"/>
              </a:rPr>
              <a:t>болезнь, страх наказания;</a:t>
            </a:r>
            <a:endParaRPr lang="ru-RU" altLang="en-US" sz="1200">
              <a:solidFill>
                <a:srgbClr val="006600"/>
              </a:solidFill>
            </a:endParaRPr>
          </a:p>
          <a:p>
            <a:pPr eaLnBrk="1" hangingPunct="1"/>
            <a:r>
              <a:rPr lang="ru-RU" altLang="en-US" sz="1200">
                <a:solidFill>
                  <a:srgbClr val="006600"/>
                </a:solidFill>
                <a:cs typeface="Times New Roman" panose="02020603050405020304" pitchFamily="18" charset="0"/>
              </a:rPr>
              <a:t>-</a:t>
            </a:r>
            <a:r>
              <a:rPr lang="ru-RU" altLang="en-US" sz="1200">
                <a:solidFill>
                  <a:srgbClr val="006600"/>
                </a:solidFill>
              </a:rPr>
              <a:t> </a:t>
            </a:r>
            <a:r>
              <a:rPr lang="ru-RU" altLang="en-US" sz="1200">
                <a:solidFill>
                  <a:srgbClr val="006600"/>
                </a:solidFill>
                <a:cs typeface="Times New Roman" panose="02020603050405020304" pitchFamily="18" charset="0"/>
              </a:rPr>
              <a:t>желание привлечь к себе внимание, хвастливость.</a:t>
            </a:r>
            <a:r>
              <a:rPr lang="ru-RU" altLang="en-US" sz="1200">
                <a:cs typeface="Times New Roman" panose="02020603050405020304" pitchFamily="18" charset="0"/>
              </a:rPr>
              <a:t/>
            </a:r>
            <a:br>
              <a:rPr lang="ru-RU" altLang="en-US" sz="1200">
                <a:cs typeface="Times New Roman" panose="02020603050405020304" pitchFamily="18" charset="0"/>
              </a:rPr>
            </a:br>
            <a:r>
              <a:rPr lang="ru-RU" altLang="en-US" sz="1200" b="1">
                <a:solidFill>
                  <a:srgbClr val="C44F00"/>
                </a:solidFill>
                <a:cs typeface="Times New Roman" panose="02020603050405020304" pitchFamily="18" charset="0"/>
              </a:rPr>
              <a:t>Лень</a:t>
            </a:r>
            <a:r>
              <a:rPr lang="ru-RU" altLang="en-US" sz="1200">
                <a:cs typeface="Times New Roman" panose="02020603050405020304" pitchFamily="18" charset="0"/>
              </a:rPr>
              <a:t> </a:t>
            </a:r>
            <a:r>
              <a:rPr lang="ru-RU" altLang="en-US" sz="1200">
                <a:solidFill>
                  <a:srgbClr val="993300"/>
                </a:solidFill>
                <a:cs typeface="Times New Roman" panose="02020603050405020304" pitchFamily="18" charset="0"/>
              </a:rPr>
              <a:t>(причины):</a:t>
            </a:r>
          </a:p>
          <a:p>
            <a:pPr eaLnBrk="1" hangingPunct="1"/>
            <a:r>
              <a:rPr lang="ru-RU" altLang="en-US" sz="1200">
                <a:solidFill>
                  <a:srgbClr val="993300"/>
                </a:solidFill>
                <a:cs typeface="Times New Roman" panose="02020603050405020304" pitchFamily="18" charset="0"/>
              </a:rPr>
              <a:t>-</a:t>
            </a:r>
            <a:r>
              <a:rPr lang="ru-RU" altLang="en-US" sz="1200">
                <a:solidFill>
                  <a:srgbClr val="993300"/>
                </a:solidFill>
              </a:rPr>
              <a:t> </a:t>
            </a:r>
            <a:r>
              <a:rPr lang="ru-RU" altLang="en-US" sz="1200">
                <a:solidFill>
                  <a:srgbClr val="993300"/>
                </a:solidFill>
                <a:cs typeface="Times New Roman" panose="02020603050405020304" pitchFamily="18" charset="0"/>
              </a:rPr>
              <a:t>неразумная воспитательная тактика родителей стремление уберечь ребенка от лишнего трудового усилия. (Бывает также, что у родителей нет терпения подождать, пока ребенок выполнит их просьбу, и они все делают за него);</a:t>
            </a:r>
          </a:p>
          <a:p>
            <a:pPr eaLnBrk="1" hangingPunct="1">
              <a:buFontTx/>
              <a:buChar char="-"/>
            </a:pPr>
            <a:r>
              <a:rPr lang="ru-RU" altLang="en-US" sz="1200">
                <a:solidFill>
                  <a:srgbClr val="993300"/>
                </a:solidFill>
                <a:cs typeface="Times New Roman" panose="02020603050405020304" pitchFamily="18" charset="0"/>
              </a:rPr>
              <a:t>взрослый не поощряет усилий и стараний ребенка, а только критикует его недостатки.</a:t>
            </a:r>
            <a:endParaRPr lang="ru-RU" altLang="en-US" sz="1200">
              <a:solidFill>
                <a:srgbClr val="993300"/>
              </a:solidFill>
            </a:endParaRPr>
          </a:p>
          <a:p>
            <a:pPr eaLnBrk="1" hangingPunct="1"/>
            <a:endParaRPr lang="ru-RU" altLang="en-US" sz="1200">
              <a:solidFill>
                <a:srgbClr val="993300"/>
              </a:solidFill>
            </a:endParaRPr>
          </a:p>
          <a:p>
            <a:pPr eaLnBrk="1" hangingPunct="1"/>
            <a:r>
              <a:rPr lang="ru-RU" altLang="en-US" sz="1200" b="1">
                <a:solidFill>
                  <a:srgbClr val="CC0066"/>
                </a:solidFill>
              </a:rPr>
              <a:t>Устраняя причины негативного поведения Вы поможете ребенку быстрее адаптироваться к новым условиям и включиться в образовательный процесс.</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1160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9600"/>
            <a:ext cx="6858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 Box 3"/>
          <p:cNvSpPr txBox="1">
            <a:spLocks noChangeArrowheads="1"/>
          </p:cNvSpPr>
          <p:nvPr/>
        </p:nvSpPr>
        <p:spPr bwMode="auto">
          <a:xfrm>
            <a:off x="0" y="0"/>
            <a:ext cx="68580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ru-RU" altLang="en-US" sz="1400" b="1">
                <a:solidFill>
                  <a:srgbClr val="CC0066"/>
                </a:solidFill>
                <a:cs typeface="Times New Roman" panose="02020603050405020304" pitchFamily="18" charset="0"/>
              </a:rPr>
              <a:t>Прогноз вероятной степени адаптации ребенка</a:t>
            </a:r>
            <a:endParaRPr lang="ru-RU" altLang="en-US" sz="1400" b="1">
              <a:solidFill>
                <a:srgbClr val="CC0066"/>
              </a:solidFill>
            </a:endParaRPr>
          </a:p>
          <a:p>
            <a:pPr algn="ctr" eaLnBrk="1" hangingPunct="1"/>
            <a:r>
              <a:rPr lang="ru-RU" altLang="en-US" sz="1400" b="1">
                <a:solidFill>
                  <a:srgbClr val="CC0066"/>
                </a:solidFill>
              </a:rPr>
              <a:t>Вы можете составить, наблюдая за  малышом в первые дни посещения</a:t>
            </a:r>
          </a:p>
          <a:p>
            <a:pPr algn="ctr" eaLnBrk="1" hangingPunct="1"/>
            <a:r>
              <a:rPr lang="ru-RU" altLang="en-US" sz="1400" b="1">
                <a:solidFill>
                  <a:srgbClr val="CC0066"/>
                </a:solidFill>
              </a:rPr>
              <a:t> детского сада </a:t>
            </a:r>
          </a:p>
        </p:txBody>
      </p:sp>
      <p:pic>
        <p:nvPicPr>
          <p:cNvPr id="8196" name="Picture 4" descr="1160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57600"/>
            <a:ext cx="6858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 Box 5"/>
          <p:cNvSpPr txBox="1">
            <a:spLocks noChangeArrowheads="1"/>
          </p:cNvSpPr>
          <p:nvPr/>
        </p:nvSpPr>
        <p:spPr bwMode="auto">
          <a:xfrm>
            <a:off x="457200" y="838200"/>
            <a:ext cx="611187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b="1">
                <a:solidFill>
                  <a:srgbClr val="8E00C0"/>
                </a:solidFill>
                <a:cs typeface="Times New Roman" panose="02020603050405020304" pitchFamily="18" charset="0"/>
              </a:rPr>
              <a:t>Легкая адаптация.</a:t>
            </a:r>
            <a:r>
              <a:rPr lang="ru-RU" altLang="en-US" sz="1200" b="1">
                <a:cs typeface="Times New Roman" panose="02020603050405020304" pitchFamily="18" charset="0"/>
              </a:rPr>
              <a:t> </a:t>
            </a:r>
            <a:r>
              <a:rPr lang="ru-RU" altLang="en-US" sz="1200">
                <a:solidFill>
                  <a:srgbClr val="8E00C0"/>
                </a:solidFill>
                <a:cs typeface="Times New Roman" panose="02020603050405020304" pitchFamily="18" charset="0"/>
              </a:rPr>
              <a:t>Ребенок спокойно входит в </a:t>
            </a:r>
            <a:r>
              <a:rPr lang="ru-RU" altLang="en-US" sz="1200">
                <a:solidFill>
                  <a:srgbClr val="8E00C0"/>
                </a:solidFill>
              </a:rPr>
              <a:t>группу</a:t>
            </a:r>
            <a:r>
              <a:rPr lang="ru-RU" altLang="en-US" sz="1200">
                <a:solidFill>
                  <a:srgbClr val="8E00C0"/>
                </a:solidFill>
                <a:cs typeface="Times New Roman" panose="02020603050405020304" pitchFamily="18" charset="0"/>
              </a:rPr>
              <a:t>, внимательно осматривается, прежде чем остановит свое внимание на чем-либо. Он смотрит в глаза незнакомому взрослому, когда тот к нему обращается. Ребенок вступает в контакт по своей инициативе, умеет обратиться с вопросом к другому человеку, может попросить о помощи. Умеет занять себя сам, использует в игре предметы-заместители, например, понарошку кормит куклу, способен длительное время удерживать внимание на одной игрушке, его речь хорошо развита, настроение бодрое или спокойное, пантомимика выразительна, эмоции легко распознаются. Ребенок придерживается установленных правил поведения, адекватно реагирует на замечание и одобрение, корректируя после них свое поведение. Он умеет играть рядом с другими детьми, доброжелателен к ним. Родители доверяют своему ребенку, не контролируют его поминутно, не опекают, не указывают, что ребенку нужно делать, хорошо чувствуют его настроение, поддерживают малыша  в случае необходимости. Родители уверены в себе, с доверием относятся к специалисту, отстаивают свои взгляды, проявляют инициативу и самостоятельность.</a:t>
            </a:r>
          </a:p>
        </p:txBody>
      </p:sp>
      <p:sp>
        <p:nvSpPr>
          <p:cNvPr id="8198" name="Text Box 6"/>
          <p:cNvSpPr txBox="1">
            <a:spLocks noChangeArrowheads="1"/>
          </p:cNvSpPr>
          <p:nvPr/>
        </p:nvSpPr>
        <p:spPr bwMode="auto">
          <a:xfrm>
            <a:off x="457200" y="3810000"/>
            <a:ext cx="61722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b="1">
                <a:cs typeface="Times New Roman" panose="02020603050405020304" pitchFamily="18" charset="0"/>
              </a:rPr>
              <a:t> </a:t>
            </a:r>
            <a:r>
              <a:rPr lang="ru-RU" altLang="en-US" sz="1200" b="1">
                <a:solidFill>
                  <a:srgbClr val="990033"/>
                </a:solidFill>
                <a:cs typeface="Times New Roman" panose="02020603050405020304" pitchFamily="18" charset="0"/>
              </a:rPr>
              <a:t>Адаптация средней тяжести. </a:t>
            </a:r>
            <a:r>
              <a:rPr lang="ru-RU" altLang="en-US" sz="1200">
                <a:solidFill>
                  <a:srgbClr val="990033"/>
                </a:solidFill>
                <a:cs typeface="Times New Roman" panose="02020603050405020304" pitchFamily="18" charset="0"/>
              </a:rPr>
              <a:t>Ребенок вступает в контакт, наблюдая за привлекательными действиями   взрослого,   либо   через включение  телесных  ощущений. Напряженность первых минут по­степенно спадает, ребенок может вступать в контакт по своей инициативе, может развернуть игровые действия. Речь может быть развита как в пределах возрастной нормы, так и ниже или выше ее. На замечания и поощрения реагирует адекватно, может нарушать установленные правила и нормы поведения (социальное экспериментирование). Родители час­то не доверяют ребенку, пытаются дисциплинировать малыша, делая ему замечания: «Не бери без спроса. Не разбрасывай игрушки. Веди себя хорошо». Такие родители редко находятся в слиянии с ребенком. Со специалистом они могут быть откровенны или держаться на дистанции. Как правило, советы и рекомендации </a:t>
            </a:r>
            <a:r>
              <a:rPr lang="ru-RU" altLang="en-US" sz="1200">
                <a:solidFill>
                  <a:srgbClr val="990033"/>
                </a:solidFill>
              </a:rPr>
              <a:t>педагогов</a:t>
            </a:r>
            <a:r>
              <a:rPr lang="ru-RU" altLang="en-US" sz="1200">
                <a:solidFill>
                  <a:srgbClr val="990033"/>
                </a:solidFill>
                <a:cs typeface="Times New Roman" panose="02020603050405020304" pitchFamily="18" charset="0"/>
              </a:rPr>
              <a:t> принимают, задают много вопросов, избегая высказывать свою точку зрения.</a:t>
            </a:r>
            <a:endParaRPr lang="ru-RU" altLang="en-US" sz="1200">
              <a:solidFill>
                <a:srgbClr val="990033"/>
              </a:solidFill>
            </a:endParaRPr>
          </a:p>
        </p:txBody>
      </p:sp>
      <p:pic>
        <p:nvPicPr>
          <p:cNvPr id="8199" name="Picture 7" descr="1160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72200"/>
            <a:ext cx="6858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Text Box 8"/>
          <p:cNvSpPr txBox="1">
            <a:spLocks noChangeArrowheads="1"/>
          </p:cNvSpPr>
          <p:nvPr/>
        </p:nvSpPr>
        <p:spPr bwMode="auto">
          <a:xfrm>
            <a:off x="457200" y="6496050"/>
            <a:ext cx="603567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b="1">
                <a:solidFill>
                  <a:srgbClr val="CC00CC"/>
                </a:solidFill>
                <a:cs typeface="Times New Roman" panose="02020603050405020304" pitchFamily="18" charset="0"/>
              </a:rPr>
              <a:t>Тяжелая адаптация. </a:t>
            </a:r>
            <a:r>
              <a:rPr lang="ru-RU" altLang="en-US" sz="1200">
                <a:solidFill>
                  <a:srgbClr val="CC00CC"/>
                </a:solidFill>
                <a:cs typeface="Times New Roman" panose="02020603050405020304" pitchFamily="18" charset="0"/>
              </a:rPr>
              <a:t>Контакт с ребенком удается установить только через родителей. Малыш переходит от одной игрушки к другой, ни на чем не задерживаясь, не может развернуть игровых действий, выглядит встревоженным, замкнутым. О развитии речи можно узнать только со слов родителей. Замечание или похвала специалиста оставляют ребенка либо безучастным, либо он пугается и бежит за поддержкой к родителям. Те либо игнорируют потребности ребенка, либо опекают его во всем, находясь с малышом в слиянии. Чаще в такой ситуации мы видим тревожного родителя, который воспринимает встречу с психологом, как экзамен. Такие родители нуждаются в дополнительных консультациях.</a:t>
            </a:r>
            <a:endParaRPr lang="ru-RU" altLang="en-US" sz="1200">
              <a:solidFill>
                <a:srgbClr val="CC00CC"/>
              </a:solidFill>
            </a:endParaRPr>
          </a:p>
          <a:p>
            <a:pPr algn="just" eaLnBrk="1" hangingPunct="1"/>
            <a:r>
              <a:rPr lang="ru-RU" altLang="en-US" sz="1200" b="1">
                <a:solidFill>
                  <a:srgbClr val="CC00CC"/>
                </a:solidFill>
                <a:cs typeface="Times New Roman" panose="02020603050405020304" pitchFamily="18" charset="0"/>
              </a:rPr>
              <a:t>Очень тяжелая адаптация. </a:t>
            </a:r>
            <a:r>
              <a:rPr lang="ru-RU" altLang="en-US" sz="1200">
                <a:solidFill>
                  <a:srgbClr val="CC00CC"/>
                </a:solidFill>
                <a:cs typeface="Times New Roman" panose="02020603050405020304" pitchFamily="18" charset="0"/>
              </a:rPr>
              <a:t>С ребенком за время первой встречи не удается установить контакта. Родители находятся в слиянии с ребенком, сомневаются в том, что он сможет освоиться в детском саду. Часто родители авторитарны, вступают в конкуренцию со специалистами, демонстрируют свою сверх компетентность во всех вопросах.</a:t>
            </a:r>
            <a:endParaRPr lang="ru-RU" altLang="en-US" sz="1200">
              <a:solidFill>
                <a:srgbClr val="CC00CC"/>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8" descr="CELEBRD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838200"/>
            <a:ext cx="5943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9"/>
          <p:cNvSpPr txBox="1">
            <a:spLocks noChangeArrowheads="1"/>
          </p:cNvSpPr>
          <p:nvPr/>
        </p:nvSpPr>
        <p:spPr bwMode="auto">
          <a:xfrm>
            <a:off x="1295400" y="1143000"/>
            <a:ext cx="4495800" cy="26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000" b="1">
                <a:solidFill>
                  <a:srgbClr val="CC0066"/>
                </a:solidFill>
                <a:cs typeface="Times New Roman" panose="02020603050405020304" pitchFamily="18" charset="0"/>
              </a:rPr>
              <a:t>Расскажите ребенку, что такое детский сад, зачем туда ходят дети, </a:t>
            </a:r>
            <a:endParaRPr lang="ru-RU" altLang="en-US" sz="1000" b="1">
              <a:solidFill>
                <a:srgbClr val="CC0066"/>
              </a:solidFill>
            </a:endParaRPr>
          </a:p>
          <a:p>
            <a:pPr eaLnBrk="1" hangingPunct="1"/>
            <a:r>
              <a:rPr lang="ru-RU" altLang="en-US" sz="1000" b="1">
                <a:solidFill>
                  <a:srgbClr val="CC0066"/>
                </a:solidFill>
                <a:cs typeface="Times New Roman" panose="02020603050405020304" pitchFamily="18" charset="0"/>
              </a:rPr>
              <a:t>почему вы хотите, чтобы малыш пошел в сад.</a:t>
            </a:r>
          </a:p>
          <a:p>
            <a:pPr eaLnBrk="1" hangingPunct="1"/>
            <a:r>
              <a:rPr lang="ru-RU" altLang="en-US" sz="1000" b="1">
                <a:solidFill>
                  <a:srgbClr val="CC0066"/>
                </a:solidFill>
                <a:cs typeface="Times New Roman" panose="02020603050405020304" pitchFamily="18" charset="0"/>
              </a:rPr>
              <a:t>Например: детский сад — это та­кой  красивый дом,  куда мамы и папы приводят своих детей. Я хочу, чтобы ты познакомился и подружился с другими детьми и взрослы­ми. В саду все приспособлено для детей. Там маленькие столики и стульчики, маленькие кроватки, маленькие раковины для умывания, маленькие шкафчики, много интересных игрушек. Ты все это сможешь посмотреть, потрогать, поиграть со всем этим. В саду дети кушают, гуляют, играют. Я очень хочу пойти на работу, мне это интересно. И я очень хочу, чтобы ты пошел в детский сад, чтобы тебе тоже было интересно. Утром я отведу тебя в сад, а вечером заберу. Ты мне рас­скажешь, что у тебя было интересного в саду, а я расскажу тебе, что у меня интересного на работе. Многие родители хотели бы отправить в этот сад своих детей, но берут туда не всех. Тебе повезло, осенью я начну водить тебя туда. Но нам нужно подготовиться к этому. Купить все необходимые вещи, приготовить «радостную коробку», вы­учить имена воспитателей и вы­учить правила детского сада.</a:t>
            </a:r>
            <a:endParaRPr lang="ru-RU" altLang="en-US" sz="1000" b="1">
              <a:solidFill>
                <a:srgbClr val="CC0066"/>
              </a:solidFill>
            </a:endParaRPr>
          </a:p>
        </p:txBody>
      </p:sp>
      <p:pic>
        <p:nvPicPr>
          <p:cNvPr id="9220" name="Picture 10" descr="CELEBRD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553200"/>
            <a:ext cx="5943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11"/>
          <p:cNvSpPr txBox="1">
            <a:spLocks noChangeArrowheads="1"/>
          </p:cNvSpPr>
          <p:nvPr/>
        </p:nvSpPr>
        <p:spPr bwMode="auto">
          <a:xfrm>
            <a:off x="1371600" y="7010400"/>
            <a:ext cx="44958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000" b="1">
                <a:solidFill>
                  <a:srgbClr val="EC6000"/>
                </a:solidFill>
                <a:cs typeface="Times New Roman" panose="02020603050405020304" pitchFamily="18" charset="0"/>
              </a:rPr>
              <a:t>Подробно расскажите ребенку о режиме детского сада: что, как </a:t>
            </a:r>
            <a:endParaRPr lang="ru-RU" altLang="en-US" sz="1000" b="1">
              <a:solidFill>
                <a:srgbClr val="EC6000"/>
              </a:solidFill>
            </a:endParaRPr>
          </a:p>
          <a:p>
            <a:pPr eaLnBrk="1" hangingPunct="1"/>
            <a:r>
              <a:rPr lang="ru-RU" altLang="en-US" sz="1000" b="1">
                <a:solidFill>
                  <a:srgbClr val="EC6000"/>
                </a:solidFill>
                <a:cs typeface="Times New Roman" panose="02020603050405020304" pitchFamily="18" charset="0"/>
              </a:rPr>
              <a:t>и в какой последовательности он будет делать. Чем подробнее будет ваш рассказ и чем чаще вы будете его повторять, тем спокойнее и увереннее будет чувствовать себя ваш ребенок,    когда    пойдет    в    сад.</a:t>
            </a:r>
            <a:br>
              <a:rPr lang="ru-RU" altLang="en-US" sz="1000" b="1">
                <a:solidFill>
                  <a:srgbClr val="EC6000"/>
                </a:solidFill>
                <a:cs typeface="Times New Roman" panose="02020603050405020304" pitchFamily="18" charset="0"/>
              </a:rPr>
            </a:br>
            <a:r>
              <a:rPr lang="ru-RU" altLang="en-US" sz="1000" b="1">
                <a:solidFill>
                  <a:srgbClr val="EC6000"/>
                </a:solidFill>
                <a:cs typeface="Times New Roman" panose="02020603050405020304" pitchFamily="18" charset="0"/>
              </a:rPr>
              <a:t>Спрашивайте у малыша, запомнил ли он, что будет делать в саду после прогулки, куда складывать свои вещи, кто ему будет помогать раздеваться, а что он будет делать после обеда. Вопросами такого рода вы сможете проконтролировать, хорошо ли ребенок запомнил последовательность событий. Малышей пугает неизвестность. Когда ребенок видит, что ожидаемое событие происходит,   как  и  было  обещано,  он чувствует себя увереннее.</a:t>
            </a:r>
            <a:endParaRPr lang="ru-RU" altLang="en-US" sz="1000" b="1">
              <a:solidFill>
                <a:srgbClr val="EC6000"/>
              </a:solidFill>
            </a:endParaRPr>
          </a:p>
        </p:txBody>
      </p:sp>
      <p:pic>
        <p:nvPicPr>
          <p:cNvPr id="9222" name="Picture 12" descr="BLASTB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6858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13"/>
          <p:cNvSpPr txBox="1">
            <a:spLocks noChangeArrowheads="1"/>
          </p:cNvSpPr>
          <p:nvPr/>
        </p:nvSpPr>
        <p:spPr bwMode="auto">
          <a:xfrm>
            <a:off x="1447800" y="5029200"/>
            <a:ext cx="4191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000" b="1">
                <a:solidFill>
                  <a:schemeClr val="accent2"/>
                </a:solidFill>
                <a:cs typeface="Times New Roman" panose="02020603050405020304" pitchFamily="18" charset="0"/>
              </a:rPr>
              <a:t>Проходя мимо детского сада, с радостью напоминайте ребенку, как ему повезло — осенью он сможет ходить сюда. Рассказывайте родным и знакомым в присутствии малыша о своей удаче, говорите, что гордитесь своим ребенком, ведь его приняли в детский сад.</a:t>
            </a:r>
          </a:p>
          <a:p>
            <a:pPr eaLnBrk="1" hangingPunct="1"/>
            <a:endParaRPr lang="ru-RU" altLang="en-US" sz="1000" b="1">
              <a:solidFill>
                <a:schemeClr val="accent2"/>
              </a:solidFill>
            </a:endParaRPr>
          </a:p>
        </p:txBody>
      </p:sp>
      <p:sp>
        <p:nvSpPr>
          <p:cNvPr id="9224" name="WordArt 14"/>
          <p:cNvSpPr>
            <a:spLocks noChangeArrowheads="1" noChangeShapeType="1" noTextEdit="1"/>
          </p:cNvSpPr>
          <p:nvPr/>
        </p:nvSpPr>
        <p:spPr bwMode="auto">
          <a:xfrm>
            <a:off x="1143000" y="0"/>
            <a:ext cx="4267200" cy="533400"/>
          </a:xfrm>
          <a:prstGeom prst="rect">
            <a:avLst/>
          </a:prstGeom>
        </p:spPr>
        <p:txBody>
          <a:bodyPr wrap="none" fromWordArt="1">
            <a:prstTxWarp prst="textPlain">
              <a:avLst>
                <a:gd name="adj" fmla="val 50000"/>
              </a:avLst>
            </a:prstTxWarp>
          </a:bodyPr>
          <a:lstStyle/>
          <a:p>
            <a:pPr algn="ctr"/>
            <a:r>
              <a:rPr lang="ru-RU" sz="1600" kern="10">
                <a:ln w="9525">
                  <a:solidFill>
                    <a:srgbClr val="CC0066"/>
                  </a:solidFill>
                  <a:round/>
                  <a:headEnd/>
                  <a:tailEnd/>
                </a:ln>
                <a:solidFill>
                  <a:srgbClr val="CC0066"/>
                </a:solidFill>
                <a:cs typeface="Times New Roman" panose="02020603050405020304" pitchFamily="18" charset="0"/>
              </a:rPr>
              <a:t>Как помочь ребенку</a:t>
            </a:r>
          </a:p>
          <a:p>
            <a:pPr algn="ctr"/>
            <a:r>
              <a:rPr lang="ru-RU" sz="1600" kern="10">
                <a:ln w="9525">
                  <a:solidFill>
                    <a:srgbClr val="CC0066"/>
                  </a:solidFill>
                  <a:round/>
                  <a:headEnd/>
                  <a:tailEnd/>
                </a:ln>
                <a:solidFill>
                  <a:srgbClr val="CC0066"/>
                </a:solidFill>
                <a:cs typeface="Times New Roman" panose="02020603050405020304" pitchFamily="18" charset="0"/>
              </a:rPr>
              <a:t>в период адаптации</a:t>
            </a:r>
            <a:endParaRPr lang="en-US" sz="1600" kern="10">
              <a:ln w="9525">
                <a:solidFill>
                  <a:srgbClr val="CC0066"/>
                </a:solidFill>
                <a:round/>
                <a:headEnd/>
                <a:tailEnd/>
              </a:ln>
              <a:solidFill>
                <a:srgbClr val="CC0066"/>
              </a:solidFill>
              <a:cs typeface="Times New Roman" panose="02020603050405020304" pitchFamily="18" charset="0"/>
            </a:endParaRPr>
          </a:p>
        </p:txBody>
      </p:sp>
      <p:sp>
        <p:nvSpPr>
          <p:cNvPr id="9225" name="Text Box 15"/>
          <p:cNvSpPr txBox="1">
            <a:spLocks noChangeArrowheads="1"/>
          </p:cNvSpPr>
          <p:nvPr/>
        </p:nvSpPr>
        <p:spPr bwMode="auto">
          <a:xfrm>
            <a:off x="1752600" y="533400"/>
            <a:ext cx="2994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400" b="1">
                <a:solidFill>
                  <a:srgbClr val="990099"/>
                </a:solidFill>
              </a:rPr>
              <a:t>( простые правила для родителей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04" descr="INFAN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4648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02" descr="Chld1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981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121" descr="BELLRIBN"/>
          <p:cNvPicPr>
            <a:picLocks noChangeAspect="1" noChangeArrowheads="1"/>
          </p:cNvPicPr>
          <p:nvPr/>
        </p:nvPicPr>
        <p:blipFill>
          <a:blip r:embed="rId4">
            <a:extLst>
              <a:ext uri="{28A0092B-C50C-407E-A947-70E740481C1C}">
                <a14:useLocalDpi xmlns:a14="http://schemas.microsoft.com/office/drawing/2010/main" val="0"/>
              </a:ext>
            </a:extLst>
          </a:blip>
          <a:srcRect t="11627" b="14777"/>
          <a:stretch>
            <a:fillRect/>
          </a:stretch>
        </p:blipFill>
        <p:spPr bwMode="auto">
          <a:xfrm>
            <a:off x="0" y="0"/>
            <a:ext cx="3276600" cy="241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Freeform 296"/>
          <p:cNvSpPr>
            <a:spLocks/>
          </p:cNvSpPr>
          <p:nvPr/>
        </p:nvSpPr>
        <p:spPr bwMode="auto">
          <a:xfrm>
            <a:off x="609600" y="762000"/>
            <a:ext cx="6019800" cy="1905000"/>
          </a:xfrm>
          <a:custGeom>
            <a:avLst/>
            <a:gdLst>
              <a:gd name="T0" fmla="*/ 2147483647 w 3491"/>
              <a:gd name="T1" fmla="*/ 2147483647 h 2745"/>
              <a:gd name="T2" fmla="*/ 2147483647 w 3491"/>
              <a:gd name="T3" fmla="*/ 2147483647 h 2745"/>
              <a:gd name="T4" fmla="*/ 2147483647 w 3491"/>
              <a:gd name="T5" fmla="*/ 2147483647 h 2745"/>
              <a:gd name="T6" fmla="*/ 2147483647 w 3491"/>
              <a:gd name="T7" fmla="*/ 2147483647 h 2745"/>
              <a:gd name="T8" fmla="*/ 2147483647 w 3491"/>
              <a:gd name="T9" fmla="*/ 2147483647 h 2745"/>
              <a:gd name="T10" fmla="*/ 2147483647 w 3491"/>
              <a:gd name="T11" fmla="*/ 2147483647 h 2745"/>
              <a:gd name="T12" fmla="*/ 2147483647 w 3491"/>
              <a:gd name="T13" fmla="*/ 2147483647 h 2745"/>
              <a:gd name="T14" fmla="*/ 2147483647 w 3491"/>
              <a:gd name="T15" fmla="*/ 2147483647 h 2745"/>
              <a:gd name="T16" fmla="*/ 2147483647 w 3491"/>
              <a:gd name="T17" fmla="*/ 2147483647 h 2745"/>
              <a:gd name="T18" fmla="*/ 2147483647 w 3491"/>
              <a:gd name="T19" fmla="*/ 2147483647 h 2745"/>
              <a:gd name="T20" fmla="*/ 2147483647 w 3491"/>
              <a:gd name="T21" fmla="*/ 2147483647 h 2745"/>
              <a:gd name="T22" fmla="*/ 2147483647 w 3491"/>
              <a:gd name="T23" fmla="*/ 2147483647 h 2745"/>
              <a:gd name="T24" fmla="*/ 2147483647 w 3491"/>
              <a:gd name="T25" fmla="*/ 2147483647 h 2745"/>
              <a:gd name="T26" fmla="*/ 2147483647 w 3491"/>
              <a:gd name="T27" fmla="*/ 2147483647 h 2745"/>
              <a:gd name="T28" fmla="*/ 2147483647 w 3491"/>
              <a:gd name="T29" fmla="*/ 2147483647 h 2745"/>
              <a:gd name="T30" fmla="*/ 2147483647 w 3491"/>
              <a:gd name="T31" fmla="*/ 2147483647 h 2745"/>
              <a:gd name="T32" fmla="*/ 2147483647 w 3491"/>
              <a:gd name="T33" fmla="*/ 2147483647 h 2745"/>
              <a:gd name="T34" fmla="*/ 2147483647 w 3491"/>
              <a:gd name="T35" fmla="*/ 2147483647 h 2745"/>
              <a:gd name="T36" fmla="*/ 2147483647 w 3491"/>
              <a:gd name="T37" fmla="*/ 2147483647 h 2745"/>
              <a:gd name="T38" fmla="*/ 2147483647 w 3491"/>
              <a:gd name="T39" fmla="*/ 2147483647 h 2745"/>
              <a:gd name="T40" fmla="*/ 2147483647 w 3491"/>
              <a:gd name="T41" fmla="*/ 2147483647 h 2745"/>
              <a:gd name="T42" fmla="*/ 2147483647 w 3491"/>
              <a:gd name="T43" fmla="*/ 2147483647 h 2745"/>
              <a:gd name="T44" fmla="*/ 2147483647 w 3491"/>
              <a:gd name="T45" fmla="*/ 2147483647 h 2745"/>
              <a:gd name="T46" fmla="*/ 2147483647 w 3491"/>
              <a:gd name="T47" fmla="*/ 2147483647 h 2745"/>
              <a:gd name="T48" fmla="*/ 2147483647 w 3491"/>
              <a:gd name="T49" fmla="*/ 2147483647 h 2745"/>
              <a:gd name="T50" fmla="*/ 2147483647 w 3491"/>
              <a:gd name="T51" fmla="*/ 2147483647 h 2745"/>
              <a:gd name="T52" fmla="*/ 2147483647 w 3491"/>
              <a:gd name="T53" fmla="*/ 2147483647 h 2745"/>
              <a:gd name="T54" fmla="*/ 2147483647 w 3491"/>
              <a:gd name="T55" fmla="*/ 2147483647 h 2745"/>
              <a:gd name="T56" fmla="*/ 2147483647 w 3491"/>
              <a:gd name="T57" fmla="*/ 2147483647 h 2745"/>
              <a:gd name="T58" fmla="*/ 2147483647 w 3491"/>
              <a:gd name="T59" fmla="*/ 2147483647 h 2745"/>
              <a:gd name="T60" fmla="*/ 2147483647 w 3491"/>
              <a:gd name="T61" fmla="*/ 2147483647 h 2745"/>
              <a:gd name="T62" fmla="*/ 2147483647 w 3491"/>
              <a:gd name="T63" fmla="*/ 2147483647 h 2745"/>
              <a:gd name="T64" fmla="*/ 2147483647 w 3491"/>
              <a:gd name="T65" fmla="*/ 2147483647 h 2745"/>
              <a:gd name="T66" fmla="*/ 2147483647 w 3491"/>
              <a:gd name="T67" fmla="*/ 2147483647 h 2745"/>
              <a:gd name="T68" fmla="*/ 2147483647 w 3491"/>
              <a:gd name="T69" fmla="*/ 2147483647 h 2745"/>
              <a:gd name="T70" fmla="*/ 2147483647 w 3491"/>
              <a:gd name="T71" fmla="*/ 2147483647 h 2745"/>
              <a:gd name="T72" fmla="*/ 2147483647 w 3491"/>
              <a:gd name="T73" fmla="*/ 2147483647 h 2745"/>
              <a:gd name="T74" fmla="*/ 2147483647 w 3491"/>
              <a:gd name="T75" fmla="*/ 2147483647 h 2745"/>
              <a:gd name="T76" fmla="*/ 2147483647 w 3491"/>
              <a:gd name="T77" fmla="*/ 2147483647 h 2745"/>
              <a:gd name="T78" fmla="*/ 2147483647 w 3491"/>
              <a:gd name="T79" fmla="*/ 2147483647 h 2745"/>
              <a:gd name="T80" fmla="*/ 2147483647 w 3491"/>
              <a:gd name="T81" fmla="*/ 2147483647 h 2745"/>
              <a:gd name="T82" fmla="*/ 2147483647 w 3491"/>
              <a:gd name="T83" fmla="*/ 2147483647 h 2745"/>
              <a:gd name="T84" fmla="*/ 2147483647 w 3491"/>
              <a:gd name="T85" fmla="*/ 2147483647 h 2745"/>
              <a:gd name="T86" fmla="*/ 2147483647 w 3491"/>
              <a:gd name="T87" fmla="*/ 2147483647 h 2745"/>
              <a:gd name="T88" fmla="*/ 2147483647 w 3491"/>
              <a:gd name="T89" fmla="*/ 2147483647 h 2745"/>
              <a:gd name="T90" fmla="*/ 2147483647 w 3491"/>
              <a:gd name="T91" fmla="*/ 2147483647 h 2745"/>
              <a:gd name="T92" fmla="*/ 2147483647 w 3491"/>
              <a:gd name="T93" fmla="*/ 668489766 h 2745"/>
              <a:gd name="T94" fmla="*/ 2147483647 w 3491"/>
              <a:gd name="T95" fmla="*/ 0 h 2745"/>
              <a:gd name="T96" fmla="*/ 2147483647 w 3491"/>
              <a:gd name="T97" fmla="*/ 668489766 h 2745"/>
              <a:gd name="T98" fmla="*/ 2147483647 w 3491"/>
              <a:gd name="T99" fmla="*/ 2147483647 h 2745"/>
              <a:gd name="T100" fmla="*/ 2147483647 w 3491"/>
              <a:gd name="T101" fmla="*/ 2147483647 h 2745"/>
              <a:gd name="T102" fmla="*/ 2147483647 w 3491"/>
              <a:gd name="T103" fmla="*/ 2147483647 h 2745"/>
              <a:gd name="T104" fmla="*/ 2147483647 w 3491"/>
              <a:gd name="T105" fmla="*/ 2147483647 h 2745"/>
              <a:gd name="T106" fmla="*/ 2147483647 w 3491"/>
              <a:gd name="T107" fmla="*/ 2147483647 h 2745"/>
              <a:gd name="T108" fmla="*/ 2147483647 w 3491"/>
              <a:gd name="T109" fmla="*/ 2147483647 h 2745"/>
              <a:gd name="T110" fmla="*/ 2147483647 w 3491"/>
              <a:gd name="T111" fmla="*/ 2147483647 h 274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491"/>
              <a:gd name="T169" fmla="*/ 0 h 2745"/>
              <a:gd name="T170" fmla="*/ 3491 w 3491"/>
              <a:gd name="T171" fmla="*/ 2745 h 274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491" h="2745">
                <a:moveTo>
                  <a:pt x="309" y="554"/>
                </a:moveTo>
                <a:lnTo>
                  <a:pt x="266" y="605"/>
                </a:lnTo>
                <a:lnTo>
                  <a:pt x="227" y="656"/>
                </a:lnTo>
                <a:lnTo>
                  <a:pt x="192" y="711"/>
                </a:lnTo>
                <a:lnTo>
                  <a:pt x="160" y="764"/>
                </a:lnTo>
                <a:lnTo>
                  <a:pt x="130" y="821"/>
                </a:lnTo>
                <a:lnTo>
                  <a:pt x="102" y="877"/>
                </a:lnTo>
                <a:lnTo>
                  <a:pt x="79" y="934"/>
                </a:lnTo>
                <a:lnTo>
                  <a:pt x="58" y="993"/>
                </a:lnTo>
                <a:lnTo>
                  <a:pt x="44" y="1036"/>
                </a:lnTo>
                <a:lnTo>
                  <a:pt x="33" y="1079"/>
                </a:lnTo>
                <a:lnTo>
                  <a:pt x="23" y="1122"/>
                </a:lnTo>
                <a:lnTo>
                  <a:pt x="14" y="1165"/>
                </a:lnTo>
                <a:lnTo>
                  <a:pt x="9" y="1210"/>
                </a:lnTo>
                <a:lnTo>
                  <a:pt x="3" y="1253"/>
                </a:lnTo>
                <a:lnTo>
                  <a:pt x="2" y="1298"/>
                </a:lnTo>
                <a:lnTo>
                  <a:pt x="0" y="1343"/>
                </a:lnTo>
                <a:lnTo>
                  <a:pt x="2" y="1402"/>
                </a:lnTo>
                <a:lnTo>
                  <a:pt x="5" y="1459"/>
                </a:lnTo>
                <a:lnTo>
                  <a:pt x="12" y="1518"/>
                </a:lnTo>
                <a:lnTo>
                  <a:pt x="23" y="1574"/>
                </a:lnTo>
                <a:lnTo>
                  <a:pt x="37" y="1633"/>
                </a:lnTo>
                <a:lnTo>
                  <a:pt x="54" y="1690"/>
                </a:lnTo>
                <a:lnTo>
                  <a:pt x="74" y="1747"/>
                </a:lnTo>
                <a:lnTo>
                  <a:pt x="99" y="1804"/>
                </a:lnTo>
                <a:lnTo>
                  <a:pt x="139" y="1874"/>
                </a:lnTo>
                <a:lnTo>
                  <a:pt x="178" y="1939"/>
                </a:lnTo>
                <a:lnTo>
                  <a:pt x="215" y="1995"/>
                </a:lnTo>
                <a:lnTo>
                  <a:pt x="254" y="2050"/>
                </a:lnTo>
                <a:lnTo>
                  <a:pt x="293" y="2099"/>
                </a:lnTo>
                <a:lnTo>
                  <a:pt x="333" y="2144"/>
                </a:lnTo>
                <a:lnTo>
                  <a:pt x="376" y="2187"/>
                </a:lnTo>
                <a:lnTo>
                  <a:pt x="422" y="2228"/>
                </a:lnTo>
                <a:lnTo>
                  <a:pt x="469" y="2270"/>
                </a:lnTo>
                <a:lnTo>
                  <a:pt x="521" y="2309"/>
                </a:lnTo>
                <a:lnTo>
                  <a:pt x="577" y="2350"/>
                </a:lnTo>
                <a:lnTo>
                  <a:pt x="639" y="2391"/>
                </a:lnTo>
                <a:lnTo>
                  <a:pt x="706" y="2432"/>
                </a:lnTo>
                <a:lnTo>
                  <a:pt x="778" y="2477"/>
                </a:lnTo>
                <a:lnTo>
                  <a:pt x="858" y="2526"/>
                </a:lnTo>
                <a:lnTo>
                  <a:pt x="946" y="2579"/>
                </a:lnTo>
                <a:lnTo>
                  <a:pt x="988" y="2603"/>
                </a:lnTo>
                <a:lnTo>
                  <a:pt x="1032" y="2626"/>
                </a:lnTo>
                <a:lnTo>
                  <a:pt x="1078" y="2646"/>
                </a:lnTo>
                <a:lnTo>
                  <a:pt x="1126" y="2663"/>
                </a:lnTo>
                <a:lnTo>
                  <a:pt x="1174" y="2681"/>
                </a:lnTo>
                <a:lnTo>
                  <a:pt x="1221" y="2695"/>
                </a:lnTo>
                <a:lnTo>
                  <a:pt x="1271" y="2706"/>
                </a:lnTo>
                <a:lnTo>
                  <a:pt x="1322" y="2718"/>
                </a:lnTo>
                <a:lnTo>
                  <a:pt x="1371" y="2726"/>
                </a:lnTo>
                <a:lnTo>
                  <a:pt x="1423" y="2734"/>
                </a:lnTo>
                <a:lnTo>
                  <a:pt x="1476" y="2740"/>
                </a:lnTo>
                <a:lnTo>
                  <a:pt x="1527" y="2744"/>
                </a:lnTo>
                <a:lnTo>
                  <a:pt x="1578" y="2745"/>
                </a:lnTo>
                <a:lnTo>
                  <a:pt x="1629" y="2745"/>
                </a:lnTo>
                <a:lnTo>
                  <a:pt x="1680" y="2744"/>
                </a:lnTo>
                <a:lnTo>
                  <a:pt x="1731" y="2742"/>
                </a:lnTo>
                <a:lnTo>
                  <a:pt x="1779" y="2738"/>
                </a:lnTo>
                <a:lnTo>
                  <a:pt x="1829" y="2732"/>
                </a:lnTo>
                <a:lnTo>
                  <a:pt x="1874" y="2724"/>
                </a:lnTo>
                <a:lnTo>
                  <a:pt x="1922" y="2716"/>
                </a:lnTo>
                <a:lnTo>
                  <a:pt x="1966" y="2706"/>
                </a:lnTo>
                <a:lnTo>
                  <a:pt x="2012" y="2697"/>
                </a:lnTo>
                <a:lnTo>
                  <a:pt x="2055" y="2685"/>
                </a:lnTo>
                <a:lnTo>
                  <a:pt x="2097" y="2671"/>
                </a:lnTo>
                <a:lnTo>
                  <a:pt x="2137" y="2657"/>
                </a:lnTo>
                <a:lnTo>
                  <a:pt x="2176" y="2642"/>
                </a:lnTo>
                <a:lnTo>
                  <a:pt x="2215" y="2624"/>
                </a:lnTo>
                <a:lnTo>
                  <a:pt x="2250" y="2608"/>
                </a:lnTo>
                <a:lnTo>
                  <a:pt x="2284" y="2589"/>
                </a:lnTo>
                <a:lnTo>
                  <a:pt x="2316" y="2569"/>
                </a:lnTo>
                <a:lnTo>
                  <a:pt x="2346" y="2550"/>
                </a:lnTo>
                <a:lnTo>
                  <a:pt x="2374" y="2528"/>
                </a:lnTo>
                <a:lnTo>
                  <a:pt x="2406" y="2501"/>
                </a:lnTo>
                <a:lnTo>
                  <a:pt x="2434" y="2471"/>
                </a:lnTo>
                <a:lnTo>
                  <a:pt x="2457" y="2442"/>
                </a:lnTo>
                <a:lnTo>
                  <a:pt x="2476" y="2411"/>
                </a:lnTo>
                <a:lnTo>
                  <a:pt x="2492" y="2381"/>
                </a:lnTo>
                <a:lnTo>
                  <a:pt x="2503" y="2348"/>
                </a:lnTo>
                <a:lnTo>
                  <a:pt x="2512" y="2317"/>
                </a:lnTo>
                <a:lnTo>
                  <a:pt x="2515" y="2283"/>
                </a:lnTo>
                <a:lnTo>
                  <a:pt x="2522" y="2250"/>
                </a:lnTo>
                <a:lnTo>
                  <a:pt x="2528" y="2217"/>
                </a:lnTo>
                <a:lnTo>
                  <a:pt x="2533" y="2185"/>
                </a:lnTo>
                <a:lnTo>
                  <a:pt x="2538" y="2152"/>
                </a:lnTo>
                <a:lnTo>
                  <a:pt x="2543" y="2123"/>
                </a:lnTo>
                <a:lnTo>
                  <a:pt x="2552" y="2091"/>
                </a:lnTo>
                <a:lnTo>
                  <a:pt x="2563" y="2062"/>
                </a:lnTo>
                <a:lnTo>
                  <a:pt x="2577" y="2035"/>
                </a:lnTo>
                <a:lnTo>
                  <a:pt x="2598" y="2009"/>
                </a:lnTo>
                <a:lnTo>
                  <a:pt x="2623" y="1984"/>
                </a:lnTo>
                <a:lnTo>
                  <a:pt x="2655" y="1962"/>
                </a:lnTo>
                <a:lnTo>
                  <a:pt x="2695" y="1941"/>
                </a:lnTo>
                <a:lnTo>
                  <a:pt x="2745" y="1921"/>
                </a:lnTo>
                <a:lnTo>
                  <a:pt x="2803" y="1903"/>
                </a:lnTo>
                <a:lnTo>
                  <a:pt x="2872" y="1890"/>
                </a:lnTo>
                <a:lnTo>
                  <a:pt x="2951" y="1878"/>
                </a:lnTo>
                <a:lnTo>
                  <a:pt x="2969" y="1876"/>
                </a:lnTo>
                <a:lnTo>
                  <a:pt x="2988" y="1870"/>
                </a:lnTo>
                <a:lnTo>
                  <a:pt x="3006" y="1866"/>
                </a:lnTo>
                <a:lnTo>
                  <a:pt x="3025" y="1860"/>
                </a:lnTo>
                <a:lnTo>
                  <a:pt x="3045" y="1856"/>
                </a:lnTo>
                <a:lnTo>
                  <a:pt x="3066" y="1851"/>
                </a:lnTo>
                <a:lnTo>
                  <a:pt x="3085" y="1847"/>
                </a:lnTo>
                <a:lnTo>
                  <a:pt x="3105" y="1845"/>
                </a:lnTo>
                <a:lnTo>
                  <a:pt x="3105" y="1843"/>
                </a:lnTo>
                <a:lnTo>
                  <a:pt x="3107" y="1841"/>
                </a:lnTo>
                <a:lnTo>
                  <a:pt x="3119" y="1837"/>
                </a:lnTo>
                <a:lnTo>
                  <a:pt x="3131" y="1833"/>
                </a:lnTo>
                <a:lnTo>
                  <a:pt x="3144" y="1829"/>
                </a:lnTo>
                <a:lnTo>
                  <a:pt x="3156" y="1825"/>
                </a:lnTo>
                <a:lnTo>
                  <a:pt x="3168" y="1819"/>
                </a:lnTo>
                <a:lnTo>
                  <a:pt x="3181" y="1815"/>
                </a:lnTo>
                <a:lnTo>
                  <a:pt x="3193" y="1811"/>
                </a:lnTo>
                <a:lnTo>
                  <a:pt x="3204" y="1806"/>
                </a:lnTo>
                <a:lnTo>
                  <a:pt x="3250" y="1782"/>
                </a:lnTo>
                <a:lnTo>
                  <a:pt x="3292" y="1755"/>
                </a:lnTo>
                <a:lnTo>
                  <a:pt x="3331" y="1725"/>
                </a:lnTo>
                <a:lnTo>
                  <a:pt x="3364" y="1692"/>
                </a:lnTo>
                <a:lnTo>
                  <a:pt x="3396" y="1659"/>
                </a:lnTo>
                <a:lnTo>
                  <a:pt x="3421" y="1621"/>
                </a:lnTo>
                <a:lnTo>
                  <a:pt x="3444" y="1584"/>
                </a:lnTo>
                <a:lnTo>
                  <a:pt x="3461" y="1543"/>
                </a:lnTo>
                <a:lnTo>
                  <a:pt x="3481" y="1473"/>
                </a:lnTo>
                <a:lnTo>
                  <a:pt x="3491" y="1398"/>
                </a:lnTo>
                <a:lnTo>
                  <a:pt x="3491" y="1320"/>
                </a:lnTo>
                <a:lnTo>
                  <a:pt x="3483" y="1238"/>
                </a:lnTo>
                <a:lnTo>
                  <a:pt x="3474" y="1198"/>
                </a:lnTo>
                <a:lnTo>
                  <a:pt x="3463" y="1157"/>
                </a:lnTo>
                <a:lnTo>
                  <a:pt x="3451" y="1118"/>
                </a:lnTo>
                <a:lnTo>
                  <a:pt x="3435" y="1077"/>
                </a:lnTo>
                <a:lnTo>
                  <a:pt x="3417" y="1034"/>
                </a:lnTo>
                <a:lnTo>
                  <a:pt x="3398" y="993"/>
                </a:lnTo>
                <a:lnTo>
                  <a:pt x="3377" y="952"/>
                </a:lnTo>
                <a:lnTo>
                  <a:pt x="3352" y="909"/>
                </a:lnTo>
                <a:lnTo>
                  <a:pt x="3325" y="868"/>
                </a:lnTo>
                <a:lnTo>
                  <a:pt x="3297" y="824"/>
                </a:lnTo>
                <a:lnTo>
                  <a:pt x="3265" y="781"/>
                </a:lnTo>
                <a:lnTo>
                  <a:pt x="3232" y="740"/>
                </a:lnTo>
                <a:lnTo>
                  <a:pt x="3197" y="697"/>
                </a:lnTo>
                <a:lnTo>
                  <a:pt x="3160" y="656"/>
                </a:lnTo>
                <a:lnTo>
                  <a:pt x="3119" y="613"/>
                </a:lnTo>
                <a:lnTo>
                  <a:pt x="3077" y="572"/>
                </a:lnTo>
                <a:lnTo>
                  <a:pt x="3057" y="554"/>
                </a:lnTo>
                <a:lnTo>
                  <a:pt x="3038" y="537"/>
                </a:lnTo>
                <a:lnTo>
                  <a:pt x="3018" y="519"/>
                </a:lnTo>
                <a:lnTo>
                  <a:pt x="2999" y="501"/>
                </a:lnTo>
                <a:lnTo>
                  <a:pt x="2979" y="486"/>
                </a:lnTo>
                <a:lnTo>
                  <a:pt x="2958" y="468"/>
                </a:lnTo>
                <a:lnTo>
                  <a:pt x="2939" y="452"/>
                </a:lnTo>
                <a:lnTo>
                  <a:pt x="2918" y="437"/>
                </a:lnTo>
                <a:lnTo>
                  <a:pt x="2897" y="421"/>
                </a:lnTo>
                <a:lnTo>
                  <a:pt x="2875" y="405"/>
                </a:lnTo>
                <a:lnTo>
                  <a:pt x="2854" y="392"/>
                </a:lnTo>
                <a:lnTo>
                  <a:pt x="2833" y="376"/>
                </a:lnTo>
                <a:lnTo>
                  <a:pt x="2812" y="362"/>
                </a:lnTo>
                <a:lnTo>
                  <a:pt x="2791" y="349"/>
                </a:lnTo>
                <a:lnTo>
                  <a:pt x="2768" y="335"/>
                </a:lnTo>
                <a:lnTo>
                  <a:pt x="2746" y="321"/>
                </a:lnTo>
                <a:lnTo>
                  <a:pt x="2697" y="292"/>
                </a:lnTo>
                <a:lnTo>
                  <a:pt x="2648" y="264"/>
                </a:lnTo>
                <a:lnTo>
                  <a:pt x="2596" y="237"/>
                </a:lnTo>
                <a:lnTo>
                  <a:pt x="2545" y="214"/>
                </a:lnTo>
                <a:lnTo>
                  <a:pt x="2496" y="190"/>
                </a:lnTo>
                <a:lnTo>
                  <a:pt x="2443" y="167"/>
                </a:lnTo>
                <a:lnTo>
                  <a:pt x="2392" y="147"/>
                </a:lnTo>
                <a:lnTo>
                  <a:pt x="2340" y="127"/>
                </a:lnTo>
                <a:lnTo>
                  <a:pt x="2289" y="110"/>
                </a:lnTo>
                <a:lnTo>
                  <a:pt x="2236" y="94"/>
                </a:lnTo>
                <a:lnTo>
                  <a:pt x="2185" y="78"/>
                </a:lnTo>
                <a:lnTo>
                  <a:pt x="2134" y="65"/>
                </a:lnTo>
                <a:lnTo>
                  <a:pt x="2083" y="53"/>
                </a:lnTo>
                <a:lnTo>
                  <a:pt x="2033" y="41"/>
                </a:lnTo>
                <a:lnTo>
                  <a:pt x="1982" y="31"/>
                </a:lnTo>
                <a:lnTo>
                  <a:pt x="1933" y="24"/>
                </a:lnTo>
                <a:lnTo>
                  <a:pt x="1913" y="22"/>
                </a:lnTo>
                <a:lnTo>
                  <a:pt x="1896" y="18"/>
                </a:lnTo>
                <a:lnTo>
                  <a:pt x="1876" y="16"/>
                </a:lnTo>
                <a:lnTo>
                  <a:pt x="1859" y="14"/>
                </a:lnTo>
                <a:lnTo>
                  <a:pt x="1841" y="12"/>
                </a:lnTo>
                <a:lnTo>
                  <a:pt x="1823" y="10"/>
                </a:lnTo>
                <a:lnTo>
                  <a:pt x="1804" y="8"/>
                </a:lnTo>
                <a:lnTo>
                  <a:pt x="1786" y="6"/>
                </a:lnTo>
                <a:lnTo>
                  <a:pt x="1769" y="4"/>
                </a:lnTo>
                <a:lnTo>
                  <a:pt x="1753" y="4"/>
                </a:lnTo>
                <a:lnTo>
                  <a:pt x="1735" y="2"/>
                </a:lnTo>
                <a:lnTo>
                  <a:pt x="1717" y="2"/>
                </a:lnTo>
                <a:lnTo>
                  <a:pt x="1700" y="0"/>
                </a:lnTo>
                <a:lnTo>
                  <a:pt x="1684" y="0"/>
                </a:lnTo>
                <a:lnTo>
                  <a:pt x="1666" y="0"/>
                </a:lnTo>
                <a:lnTo>
                  <a:pt x="1650" y="0"/>
                </a:lnTo>
                <a:lnTo>
                  <a:pt x="1611" y="0"/>
                </a:lnTo>
                <a:lnTo>
                  <a:pt x="1573" y="0"/>
                </a:lnTo>
                <a:lnTo>
                  <a:pt x="1534" y="2"/>
                </a:lnTo>
                <a:lnTo>
                  <a:pt x="1495" y="4"/>
                </a:lnTo>
                <a:lnTo>
                  <a:pt x="1456" y="8"/>
                </a:lnTo>
                <a:lnTo>
                  <a:pt x="1419" y="12"/>
                </a:lnTo>
                <a:lnTo>
                  <a:pt x="1380" y="16"/>
                </a:lnTo>
                <a:lnTo>
                  <a:pt x="1341" y="22"/>
                </a:lnTo>
                <a:lnTo>
                  <a:pt x="1303" y="27"/>
                </a:lnTo>
                <a:lnTo>
                  <a:pt x="1264" y="33"/>
                </a:lnTo>
                <a:lnTo>
                  <a:pt x="1227" y="41"/>
                </a:lnTo>
                <a:lnTo>
                  <a:pt x="1188" y="49"/>
                </a:lnTo>
                <a:lnTo>
                  <a:pt x="1149" y="59"/>
                </a:lnTo>
                <a:lnTo>
                  <a:pt x="1112" y="69"/>
                </a:lnTo>
                <a:lnTo>
                  <a:pt x="1073" y="78"/>
                </a:lnTo>
                <a:lnTo>
                  <a:pt x="1036" y="90"/>
                </a:lnTo>
                <a:lnTo>
                  <a:pt x="979" y="108"/>
                </a:lnTo>
                <a:lnTo>
                  <a:pt x="925" y="129"/>
                </a:lnTo>
                <a:lnTo>
                  <a:pt x="872" y="151"/>
                </a:lnTo>
                <a:lnTo>
                  <a:pt x="819" y="174"/>
                </a:lnTo>
                <a:lnTo>
                  <a:pt x="768" y="198"/>
                </a:lnTo>
                <a:lnTo>
                  <a:pt x="718" y="223"/>
                </a:lnTo>
                <a:lnTo>
                  <a:pt x="671" y="251"/>
                </a:lnTo>
                <a:lnTo>
                  <a:pt x="625" y="280"/>
                </a:lnTo>
                <a:lnTo>
                  <a:pt x="581" y="311"/>
                </a:lnTo>
                <a:lnTo>
                  <a:pt x="536" y="343"/>
                </a:lnTo>
                <a:lnTo>
                  <a:pt x="494" y="374"/>
                </a:lnTo>
                <a:lnTo>
                  <a:pt x="453" y="407"/>
                </a:lnTo>
                <a:lnTo>
                  <a:pt x="415" y="443"/>
                </a:lnTo>
                <a:lnTo>
                  <a:pt x="378" y="480"/>
                </a:lnTo>
                <a:lnTo>
                  <a:pt x="342" y="517"/>
                </a:lnTo>
                <a:lnTo>
                  <a:pt x="309" y="554"/>
                </a:lnTo>
                <a:close/>
              </a:path>
            </a:pathLst>
          </a:custGeom>
          <a:solidFill>
            <a:srgbClr val="FFFF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6" name="Text Box 124"/>
          <p:cNvSpPr txBox="1">
            <a:spLocks noChangeArrowheads="1"/>
          </p:cNvSpPr>
          <p:nvPr/>
        </p:nvSpPr>
        <p:spPr bwMode="auto">
          <a:xfrm>
            <a:off x="822325" y="838200"/>
            <a:ext cx="6035675"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t>                        </a:t>
            </a:r>
            <a:r>
              <a:rPr lang="ru-RU" altLang="en-US" sz="1200">
                <a:solidFill>
                  <a:srgbClr val="CC0066"/>
                </a:solidFill>
                <a:cs typeface="Times New Roman" panose="02020603050405020304" pitchFamily="18" charset="0"/>
              </a:rPr>
              <a:t>Ребенок привыкнет тем быстрее, чем с большим </a:t>
            </a:r>
            <a:endParaRPr lang="ru-RU" altLang="en-US" sz="1200">
              <a:solidFill>
                <a:srgbClr val="CC0066"/>
              </a:solidFill>
            </a:endParaRPr>
          </a:p>
          <a:p>
            <a:pPr eaLnBrk="1" hangingPunct="1"/>
            <a:r>
              <a:rPr lang="ru-RU" altLang="en-US" sz="1200">
                <a:solidFill>
                  <a:srgbClr val="CC0066"/>
                </a:solidFill>
              </a:rPr>
              <a:t>             </a:t>
            </a:r>
            <a:r>
              <a:rPr lang="ru-RU" altLang="en-US" sz="1200">
                <a:solidFill>
                  <a:srgbClr val="CC0066"/>
                </a:solidFill>
                <a:cs typeface="Times New Roman" panose="02020603050405020304" pitchFamily="18" charset="0"/>
              </a:rPr>
              <a:t>количеством детей и взрослых сможет построить отношения. Помогите</a:t>
            </a:r>
            <a:endParaRPr lang="ru-RU" altLang="en-US" sz="1200">
              <a:solidFill>
                <a:srgbClr val="CC0066"/>
              </a:solidFill>
            </a:endParaRPr>
          </a:p>
          <a:p>
            <a:pPr eaLnBrk="1" hangingPunct="1"/>
            <a:r>
              <a:rPr lang="ru-RU" altLang="en-US" sz="1200">
                <a:solidFill>
                  <a:srgbClr val="CC0066"/>
                </a:solidFill>
                <a:cs typeface="Times New Roman" panose="02020603050405020304" pitchFamily="18" charset="0"/>
              </a:rPr>
              <a:t> ребенку в этом. Познакомьтесь с другими родителями и их детьми. Называйте</a:t>
            </a:r>
            <a:endParaRPr lang="ru-RU" altLang="en-US" sz="1200">
              <a:solidFill>
                <a:srgbClr val="CC0066"/>
              </a:solidFill>
            </a:endParaRPr>
          </a:p>
          <a:p>
            <a:pPr eaLnBrk="1" hangingPunct="1"/>
            <a:r>
              <a:rPr lang="ru-RU" altLang="en-US" sz="1200">
                <a:solidFill>
                  <a:srgbClr val="CC0066"/>
                </a:solidFill>
                <a:cs typeface="Times New Roman" panose="02020603050405020304" pitchFamily="18" charset="0"/>
              </a:rPr>
              <a:t> других детей в присутствии вашего ребенка по именам. Спрашивайте дома своего малыша о Лене, Саше, Сереже. Поощряйте обращение вашего ребенка за помощью и поддержкой к другим людям в вашем присутствии.</a:t>
            </a:r>
            <a:r>
              <a:rPr lang="ru-RU" altLang="en-US" sz="1200">
                <a:solidFill>
                  <a:srgbClr val="CC0066"/>
                </a:solidFill>
              </a:rPr>
              <a:t> </a:t>
            </a:r>
            <a:r>
              <a:rPr lang="ru-RU" altLang="en-US" sz="1200">
                <a:solidFill>
                  <a:srgbClr val="CC0066"/>
                </a:solidFill>
                <a:cs typeface="Times New Roman" panose="02020603050405020304" pitchFamily="18" charset="0"/>
              </a:rPr>
              <a:t>Чем лучше будут ваши </a:t>
            </a:r>
            <a:endParaRPr lang="ru-RU" altLang="en-US" sz="1200">
              <a:solidFill>
                <a:srgbClr val="CC0066"/>
              </a:solidFill>
            </a:endParaRPr>
          </a:p>
          <a:p>
            <a:pPr eaLnBrk="1" hangingPunct="1"/>
            <a:r>
              <a:rPr lang="ru-RU" altLang="en-US" sz="1200">
                <a:solidFill>
                  <a:srgbClr val="CC0066"/>
                </a:solidFill>
                <a:cs typeface="Times New Roman" panose="02020603050405020304" pitchFamily="18" charset="0"/>
              </a:rPr>
              <a:t>отношения с воспитателями, с другими родителями и их детьми, </a:t>
            </a:r>
            <a:endParaRPr lang="ru-RU" altLang="en-US" sz="1200">
              <a:solidFill>
                <a:srgbClr val="CC0066"/>
              </a:solidFill>
            </a:endParaRPr>
          </a:p>
          <a:p>
            <a:pPr eaLnBrk="1" hangingPunct="1"/>
            <a:r>
              <a:rPr lang="ru-RU" altLang="en-US" sz="1200">
                <a:solidFill>
                  <a:srgbClr val="CC0066"/>
                </a:solidFill>
              </a:rPr>
              <a:t>           </a:t>
            </a:r>
            <a:r>
              <a:rPr lang="ru-RU" altLang="en-US" sz="1200">
                <a:solidFill>
                  <a:srgbClr val="CC0066"/>
                </a:solidFill>
                <a:cs typeface="Times New Roman" panose="02020603050405020304" pitchFamily="18" charset="0"/>
              </a:rPr>
              <a:t>тем проще </a:t>
            </a:r>
            <a:r>
              <a:rPr lang="ru-RU" altLang="en-US" sz="1200">
                <a:solidFill>
                  <a:srgbClr val="CC0066"/>
                </a:solidFill>
              </a:rPr>
              <a:t> </a:t>
            </a:r>
            <a:r>
              <a:rPr lang="ru-RU" altLang="en-US" sz="1200">
                <a:solidFill>
                  <a:srgbClr val="CC0066"/>
                </a:solidFill>
                <a:cs typeface="Times New Roman" panose="02020603050405020304" pitchFamily="18" charset="0"/>
              </a:rPr>
              <a:t>будет </a:t>
            </a:r>
            <a:r>
              <a:rPr lang="ru-RU" altLang="en-US" sz="1200">
                <a:solidFill>
                  <a:srgbClr val="CC0066"/>
                </a:solidFill>
              </a:rPr>
              <a:t> п</a:t>
            </a:r>
            <a:r>
              <a:rPr lang="ru-RU" altLang="en-US" sz="1200">
                <a:solidFill>
                  <a:srgbClr val="CC0066"/>
                </a:solidFill>
                <a:cs typeface="Times New Roman" panose="02020603050405020304" pitchFamily="18" charset="0"/>
              </a:rPr>
              <a:t>ривыкнуть</a:t>
            </a:r>
            <a:r>
              <a:rPr lang="ru-RU" altLang="en-US" sz="1200">
                <a:solidFill>
                  <a:srgbClr val="CC0066"/>
                </a:solidFill>
              </a:rPr>
              <a:t> </a:t>
            </a:r>
            <a:r>
              <a:rPr lang="ru-RU" altLang="en-US" sz="1200">
                <a:solidFill>
                  <a:srgbClr val="CC0066"/>
                </a:solidFill>
                <a:cs typeface="Times New Roman" panose="02020603050405020304" pitchFamily="18" charset="0"/>
              </a:rPr>
              <a:t> вашему ребенку.</a:t>
            </a:r>
          </a:p>
          <a:p>
            <a:pPr eaLnBrk="1" hangingPunct="1"/>
            <a:endParaRPr lang="ru-RU" altLang="en-US" sz="1200">
              <a:solidFill>
                <a:srgbClr val="CC0066"/>
              </a:solidFill>
            </a:endParaRPr>
          </a:p>
        </p:txBody>
      </p:sp>
      <p:sp>
        <p:nvSpPr>
          <p:cNvPr id="10247" name="Freeform 299"/>
          <p:cNvSpPr>
            <a:spLocks/>
          </p:cNvSpPr>
          <p:nvPr/>
        </p:nvSpPr>
        <p:spPr bwMode="auto">
          <a:xfrm rot="398877">
            <a:off x="434975" y="2740025"/>
            <a:ext cx="5715000" cy="2370138"/>
          </a:xfrm>
          <a:custGeom>
            <a:avLst/>
            <a:gdLst>
              <a:gd name="T0" fmla="*/ 2147483647 w 3240"/>
              <a:gd name="T1" fmla="*/ 2147483647 h 1637"/>
              <a:gd name="T2" fmla="*/ 2147483647 w 3240"/>
              <a:gd name="T3" fmla="*/ 2147483647 h 1637"/>
              <a:gd name="T4" fmla="*/ 2147483647 w 3240"/>
              <a:gd name="T5" fmla="*/ 2147483647 h 1637"/>
              <a:gd name="T6" fmla="*/ 2147483647 w 3240"/>
              <a:gd name="T7" fmla="*/ 2147483647 h 1637"/>
              <a:gd name="T8" fmla="*/ 2147483647 w 3240"/>
              <a:gd name="T9" fmla="*/ 2147483647 h 1637"/>
              <a:gd name="T10" fmla="*/ 2147483647 w 3240"/>
              <a:gd name="T11" fmla="*/ 2147483647 h 1637"/>
              <a:gd name="T12" fmla="*/ 2147483647 w 3240"/>
              <a:gd name="T13" fmla="*/ 2147483647 h 1637"/>
              <a:gd name="T14" fmla="*/ 2147483647 w 3240"/>
              <a:gd name="T15" fmla="*/ 2147483647 h 1637"/>
              <a:gd name="T16" fmla="*/ 2147483647 w 3240"/>
              <a:gd name="T17" fmla="*/ 2147483647 h 1637"/>
              <a:gd name="T18" fmla="*/ 2147483647 w 3240"/>
              <a:gd name="T19" fmla="*/ 2147483647 h 1637"/>
              <a:gd name="T20" fmla="*/ 2147483647 w 3240"/>
              <a:gd name="T21" fmla="*/ 2147483647 h 1637"/>
              <a:gd name="T22" fmla="*/ 2147483647 w 3240"/>
              <a:gd name="T23" fmla="*/ 2147483647 h 1637"/>
              <a:gd name="T24" fmla="*/ 2147483647 w 3240"/>
              <a:gd name="T25" fmla="*/ 2147483647 h 1637"/>
              <a:gd name="T26" fmla="*/ 2147483647 w 3240"/>
              <a:gd name="T27" fmla="*/ 2147483647 h 1637"/>
              <a:gd name="T28" fmla="*/ 2147483647 w 3240"/>
              <a:gd name="T29" fmla="*/ 2147483647 h 1637"/>
              <a:gd name="T30" fmla="*/ 2147483647 w 3240"/>
              <a:gd name="T31" fmla="*/ 2147483647 h 1637"/>
              <a:gd name="T32" fmla="*/ 2147483647 w 3240"/>
              <a:gd name="T33" fmla="*/ 2147483647 h 1637"/>
              <a:gd name="T34" fmla="*/ 2147483647 w 3240"/>
              <a:gd name="T35" fmla="*/ 2147483647 h 1637"/>
              <a:gd name="T36" fmla="*/ 2147483647 w 3240"/>
              <a:gd name="T37" fmla="*/ 2147483647 h 1637"/>
              <a:gd name="T38" fmla="*/ 2147483647 w 3240"/>
              <a:gd name="T39" fmla="*/ 2147483647 h 1637"/>
              <a:gd name="T40" fmla="*/ 2147483647 w 3240"/>
              <a:gd name="T41" fmla="*/ 2147483647 h 1637"/>
              <a:gd name="T42" fmla="*/ 2147483647 w 3240"/>
              <a:gd name="T43" fmla="*/ 2147483647 h 1637"/>
              <a:gd name="T44" fmla="*/ 2147483647 w 3240"/>
              <a:gd name="T45" fmla="*/ 2147483647 h 1637"/>
              <a:gd name="T46" fmla="*/ 2147483647 w 3240"/>
              <a:gd name="T47" fmla="*/ 2147483647 h 1637"/>
              <a:gd name="T48" fmla="*/ 2147483647 w 3240"/>
              <a:gd name="T49" fmla="*/ 2147483647 h 1637"/>
              <a:gd name="T50" fmla="*/ 2147483647 w 3240"/>
              <a:gd name="T51" fmla="*/ 2147483647 h 1637"/>
              <a:gd name="T52" fmla="*/ 2147483647 w 3240"/>
              <a:gd name="T53" fmla="*/ 2147483647 h 1637"/>
              <a:gd name="T54" fmla="*/ 2147483647 w 3240"/>
              <a:gd name="T55" fmla="*/ 2147483647 h 1637"/>
              <a:gd name="T56" fmla="*/ 2147483647 w 3240"/>
              <a:gd name="T57" fmla="*/ 2147483647 h 1637"/>
              <a:gd name="T58" fmla="*/ 2147483647 w 3240"/>
              <a:gd name="T59" fmla="*/ 2147483647 h 1637"/>
              <a:gd name="T60" fmla="*/ 2147483647 w 3240"/>
              <a:gd name="T61" fmla="*/ 2147483647 h 1637"/>
              <a:gd name="T62" fmla="*/ 2147483647 w 3240"/>
              <a:gd name="T63" fmla="*/ 2147483647 h 1637"/>
              <a:gd name="T64" fmla="*/ 2147483647 w 3240"/>
              <a:gd name="T65" fmla="*/ 2147483647 h 1637"/>
              <a:gd name="T66" fmla="*/ 2147483647 w 3240"/>
              <a:gd name="T67" fmla="*/ 2147483647 h 1637"/>
              <a:gd name="T68" fmla="*/ 2147483647 w 3240"/>
              <a:gd name="T69" fmla="*/ 2147483647 h 1637"/>
              <a:gd name="T70" fmla="*/ 2147483647 w 3240"/>
              <a:gd name="T71" fmla="*/ 2147483647 h 1637"/>
              <a:gd name="T72" fmla="*/ 2147483647 w 3240"/>
              <a:gd name="T73" fmla="*/ 2147483647 h 1637"/>
              <a:gd name="T74" fmla="*/ 2147483647 w 3240"/>
              <a:gd name="T75" fmla="*/ 2147483647 h 1637"/>
              <a:gd name="T76" fmla="*/ 2147483647 w 3240"/>
              <a:gd name="T77" fmla="*/ 2147483647 h 1637"/>
              <a:gd name="T78" fmla="*/ 2147483647 w 3240"/>
              <a:gd name="T79" fmla="*/ 2147483647 h 1637"/>
              <a:gd name="T80" fmla="*/ 2147483647 w 3240"/>
              <a:gd name="T81" fmla="*/ 2147483647 h 1637"/>
              <a:gd name="T82" fmla="*/ 2147483647 w 3240"/>
              <a:gd name="T83" fmla="*/ 2147483647 h 1637"/>
              <a:gd name="T84" fmla="*/ 2147483647 w 3240"/>
              <a:gd name="T85" fmla="*/ 2147483647 h 1637"/>
              <a:gd name="T86" fmla="*/ 2147483647 w 3240"/>
              <a:gd name="T87" fmla="*/ 2147483647 h 1637"/>
              <a:gd name="T88" fmla="*/ 2147483647 w 3240"/>
              <a:gd name="T89" fmla="*/ 2147483647 h 1637"/>
              <a:gd name="T90" fmla="*/ 2147483647 w 3240"/>
              <a:gd name="T91" fmla="*/ 2147483647 h 1637"/>
              <a:gd name="T92" fmla="*/ 2147483647 w 3240"/>
              <a:gd name="T93" fmla="*/ 2147483647 h 1637"/>
              <a:gd name="T94" fmla="*/ 2147483647 w 3240"/>
              <a:gd name="T95" fmla="*/ 2147483647 h 1637"/>
              <a:gd name="T96" fmla="*/ 2147483647 w 3240"/>
              <a:gd name="T97" fmla="*/ 2147483647 h 1637"/>
              <a:gd name="T98" fmla="*/ 2147483647 w 3240"/>
              <a:gd name="T99" fmla="*/ 2147483647 h 1637"/>
              <a:gd name="T100" fmla="*/ 2147483647 w 3240"/>
              <a:gd name="T101" fmla="*/ 2147483647 h 1637"/>
              <a:gd name="T102" fmla="*/ 2147483647 w 3240"/>
              <a:gd name="T103" fmla="*/ 2147483647 h 1637"/>
              <a:gd name="T104" fmla="*/ 2147483647 w 3240"/>
              <a:gd name="T105" fmla="*/ 2147483647 h 1637"/>
              <a:gd name="T106" fmla="*/ 2147483647 w 3240"/>
              <a:gd name="T107" fmla="*/ 2147483647 h 1637"/>
              <a:gd name="T108" fmla="*/ 2147483647 w 3240"/>
              <a:gd name="T109" fmla="*/ 2147483647 h 1637"/>
              <a:gd name="T110" fmla="*/ 2147483647 w 3240"/>
              <a:gd name="T111" fmla="*/ 2147483647 h 1637"/>
              <a:gd name="T112" fmla="*/ 2147483647 w 3240"/>
              <a:gd name="T113" fmla="*/ 2147483647 h 163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240"/>
              <a:gd name="T172" fmla="*/ 0 h 1637"/>
              <a:gd name="T173" fmla="*/ 3240 w 3240"/>
              <a:gd name="T174" fmla="*/ 1637 h 163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240" h="1637">
                <a:moveTo>
                  <a:pt x="789" y="209"/>
                </a:moveTo>
                <a:lnTo>
                  <a:pt x="802" y="199"/>
                </a:lnTo>
                <a:lnTo>
                  <a:pt x="820" y="192"/>
                </a:lnTo>
                <a:lnTo>
                  <a:pt x="829" y="187"/>
                </a:lnTo>
                <a:lnTo>
                  <a:pt x="838" y="183"/>
                </a:lnTo>
                <a:lnTo>
                  <a:pt x="851" y="179"/>
                </a:lnTo>
                <a:lnTo>
                  <a:pt x="866" y="178"/>
                </a:lnTo>
                <a:lnTo>
                  <a:pt x="878" y="172"/>
                </a:lnTo>
                <a:lnTo>
                  <a:pt x="893" y="167"/>
                </a:lnTo>
                <a:lnTo>
                  <a:pt x="909" y="161"/>
                </a:lnTo>
                <a:lnTo>
                  <a:pt x="924" y="156"/>
                </a:lnTo>
                <a:lnTo>
                  <a:pt x="940" y="150"/>
                </a:lnTo>
                <a:lnTo>
                  <a:pt x="957" y="145"/>
                </a:lnTo>
                <a:lnTo>
                  <a:pt x="975" y="139"/>
                </a:lnTo>
                <a:lnTo>
                  <a:pt x="995" y="134"/>
                </a:lnTo>
                <a:lnTo>
                  <a:pt x="1013" y="127"/>
                </a:lnTo>
                <a:lnTo>
                  <a:pt x="1033" y="119"/>
                </a:lnTo>
                <a:lnTo>
                  <a:pt x="1055" y="114"/>
                </a:lnTo>
                <a:lnTo>
                  <a:pt x="1075" y="109"/>
                </a:lnTo>
                <a:lnTo>
                  <a:pt x="1096" y="101"/>
                </a:lnTo>
                <a:lnTo>
                  <a:pt x="1120" y="96"/>
                </a:lnTo>
                <a:lnTo>
                  <a:pt x="1142" y="92"/>
                </a:lnTo>
                <a:lnTo>
                  <a:pt x="1169" y="87"/>
                </a:lnTo>
                <a:lnTo>
                  <a:pt x="1193" y="79"/>
                </a:lnTo>
                <a:lnTo>
                  <a:pt x="1218" y="74"/>
                </a:lnTo>
                <a:lnTo>
                  <a:pt x="1244" y="69"/>
                </a:lnTo>
                <a:lnTo>
                  <a:pt x="1271" y="63"/>
                </a:lnTo>
                <a:lnTo>
                  <a:pt x="1298" y="58"/>
                </a:lnTo>
                <a:lnTo>
                  <a:pt x="1324" y="52"/>
                </a:lnTo>
                <a:lnTo>
                  <a:pt x="1353" y="47"/>
                </a:lnTo>
                <a:lnTo>
                  <a:pt x="1382" y="43"/>
                </a:lnTo>
                <a:lnTo>
                  <a:pt x="1409" y="38"/>
                </a:lnTo>
                <a:lnTo>
                  <a:pt x="1440" y="32"/>
                </a:lnTo>
                <a:lnTo>
                  <a:pt x="1467" y="27"/>
                </a:lnTo>
                <a:lnTo>
                  <a:pt x="1500" y="23"/>
                </a:lnTo>
                <a:lnTo>
                  <a:pt x="1531" y="18"/>
                </a:lnTo>
                <a:lnTo>
                  <a:pt x="1562" y="16"/>
                </a:lnTo>
                <a:lnTo>
                  <a:pt x="1595" y="12"/>
                </a:lnTo>
                <a:lnTo>
                  <a:pt x="1625" y="12"/>
                </a:lnTo>
                <a:lnTo>
                  <a:pt x="1658" y="7"/>
                </a:lnTo>
                <a:lnTo>
                  <a:pt x="1689" y="5"/>
                </a:lnTo>
                <a:lnTo>
                  <a:pt x="1724" y="1"/>
                </a:lnTo>
                <a:lnTo>
                  <a:pt x="1758" y="1"/>
                </a:lnTo>
                <a:lnTo>
                  <a:pt x="1791" y="0"/>
                </a:lnTo>
                <a:lnTo>
                  <a:pt x="1827" y="0"/>
                </a:lnTo>
                <a:lnTo>
                  <a:pt x="1860" y="0"/>
                </a:lnTo>
                <a:lnTo>
                  <a:pt x="1898" y="1"/>
                </a:lnTo>
                <a:lnTo>
                  <a:pt x="1931" y="1"/>
                </a:lnTo>
                <a:lnTo>
                  <a:pt x="1967" y="1"/>
                </a:lnTo>
                <a:lnTo>
                  <a:pt x="2002" y="1"/>
                </a:lnTo>
                <a:lnTo>
                  <a:pt x="2040" y="5"/>
                </a:lnTo>
                <a:lnTo>
                  <a:pt x="2074" y="7"/>
                </a:lnTo>
                <a:lnTo>
                  <a:pt x="2113" y="10"/>
                </a:lnTo>
                <a:lnTo>
                  <a:pt x="2149" y="12"/>
                </a:lnTo>
                <a:lnTo>
                  <a:pt x="2187" y="18"/>
                </a:lnTo>
                <a:lnTo>
                  <a:pt x="2224" y="21"/>
                </a:lnTo>
                <a:lnTo>
                  <a:pt x="2262" y="27"/>
                </a:lnTo>
                <a:lnTo>
                  <a:pt x="2298" y="32"/>
                </a:lnTo>
                <a:lnTo>
                  <a:pt x="2336" y="41"/>
                </a:lnTo>
                <a:lnTo>
                  <a:pt x="2373" y="47"/>
                </a:lnTo>
                <a:lnTo>
                  <a:pt x="2413" y="56"/>
                </a:lnTo>
                <a:lnTo>
                  <a:pt x="2451" y="65"/>
                </a:lnTo>
                <a:lnTo>
                  <a:pt x="2491" y="76"/>
                </a:lnTo>
                <a:lnTo>
                  <a:pt x="2525" y="85"/>
                </a:lnTo>
                <a:lnTo>
                  <a:pt x="2563" y="94"/>
                </a:lnTo>
                <a:lnTo>
                  <a:pt x="2600" y="103"/>
                </a:lnTo>
                <a:lnTo>
                  <a:pt x="2634" y="116"/>
                </a:lnTo>
                <a:lnTo>
                  <a:pt x="2669" y="127"/>
                </a:lnTo>
                <a:lnTo>
                  <a:pt x="2702" y="139"/>
                </a:lnTo>
                <a:lnTo>
                  <a:pt x="2734" y="152"/>
                </a:lnTo>
                <a:lnTo>
                  <a:pt x="2765" y="167"/>
                </a:lnTo>
                <a:lnTo>
                  <a:pt x="2794" y="178"/>
                </a:lnTo>
                <a:lnTo>
                  <a:pt x="2825" y="192"/>
                </a:lnTo>
                <a:lnTo>
                  <a:pt x="2851" y="207"/>
                </a:lnTo>
                <a:lnTo>
                  <a:pt x="2880" y="223"/>
                </a:lnTo>
                <a:lnTo>
                  <a:pt x="2905" y="238"/>
                </a:lnTo>
                <a:lnTo>
                  <a:pt x="2931" y="254"/>
                </a:lnTo>
                <a:lnTo>
                  <a:pt x="2956" y="269"/>
                </a:lnTo>
                <a:lnTo>
                  <a:pt x="2982" y="287"/>
                </a:lnTo>
                <a:lnTo>
                  <a:pt x="3002" y="303"/>
                </a:lnTo>
                <a:lnTo>
                  <a:pt x="3023" y="319"/>
                </a:lnTo>
                <a:lnTo>
                  <a:pt x="3043" y="336"/>
                </a:lnTo>
                <a:lnTo>
                  <a:pt x="3063" y="352"/>
                </a:lnTo>
                <a:lnTo>
                  <a:pt x="3080" y="369"/>
                </a:lnTo>
                <a:lnTo>
                  <a:pt x="3098" y="389"/>
                </a:lnTo>
                <a:lnTo>
                  <a:pt x="3114" y="407"/>
                </a:lnTo>
                <a:lnTo>
                  <a:pt x="3132" y="425"/>
                </a:lnTo>
                <a:lnTo>
                  <a:pt x="3145" y="441"/>
                </a:lnTo>
                <a:lnTo>
                  <a:pt x="3158" y="461"/>
                </a:lnTo>
                <a:lnTo>
                  <a:pt x="3171" y="479"/>
                </a:lnTo>
                <a:lnTo>
                  <a:pt x="3183" y="498"/>
                </a:lnTo>
                <a:lnTo>
                  <a:pt x="3192" y="516"/>
                </a:lnTo>
                <a:lnTo>
                  <a:pt x="3203" y="536"/>
                </a:lnTo>
                <a:lnTo>
                  <a:pt x="3212" y="554"/>
                </a:lnTo>
                <a:lnTo>
                  <a:pt x="3220" y="576"/>
                </a:lnTo>
                <a:lnTo>
                  <a:pt x="3225" y="592"/>
                </a:lnTo>
                <a:lnTo>
                  <a:pt x="3231" y="612"/>
                </a:lnTo>
                <a:lnTo>
                  <a:pt x="3234" y="630"/>
                </a:lnTo>
                <a:lnTo>
                  <a:pt x="3238" y="650"/>
                </a:lnTo>
                <a:lnTo>
                  <a:pt x="3238" y="667"/>
                </a:lnTo>
                <a:lnTo>
                  <a:pt x="3240" y="687"/>
                </a:lnTo>
                <a:lnTo>
                  <a:pt x="3240" y="705"/>
                </a:lnTo>
                <a:lnTo>
                  <a:pt x="3240" y="725"/>
                </a:lnTo>
                <a:lnTo>
                  <a:pt x="3236" y="741"/>
                </a:lnTo>
                <a:lnTo>
                  <a:pt x="3234" y="759"/>
                </a:lnTo>
                <a:lnTo>
                  <a:pt x="3229" y="776"/>
                </a:lnTo>
                <a:lnTo>
                  <a:pt x="3225" y="796"/>
                </a:lnTo>
                <a:lnTo>
                  <a:pt x="3220" y="814"/>
                </a:lnTo>
                <a:lnTo>
                  <a:pt x="3214" y="830"/>
                </a:lnTo>
                <a:lnTo>
                  <a:pt x="3205" y="848"/>
                </a:lnTo>
                <a:lnTo>
                  <a:pt x="3198" y="868"/>
                </a:lnTo>
                <a:lnTo>
                  <a:pt x="3185" y="885"/>
                </a:lnTo>
                <a:lnTo>
                  <a:pt x="3174" y="901"/>
                </a:lnTo>
                <a:lnTo>
                  <a:pt x="3161" y="916"/>
                </a:lnTo>
                <a:lnTo>
                  <a:pt x="3149" y="934"/>
                </a:lnTo>
                <a:lnTo>
                  <a:pt x="3134" y="948"/>
                </a:lnTo>
                <a:lnTo>
                  <a:pt x="3118" y="965"/>
                </a:lnTo>
                <a:lnTo>
                  <a:pt x="3101" y="981"/>
                </a:lnTo>
                <a:lnTo>
                  <a:pt x="3085" y="996"/>
                </a:lnTo>
                <a:lnTo>
                  <a:pt x="3067" y="1010"/>
                </a:lnTo>
                <a:lnTo>
                  <a:pt x="3047" y="1025"/>
                </a:lnTo>
                <a:lnTo>
                  <a:pt x="3025" y="1039"/>
                </a:lnTo>
                <a:lnTo>
                  <a:pt x="3003" y="1054"/>
                </a:lnTo>
                <a:lnTo>
                  <a:pt x="2982" y="1067"/>
                </a:lnTo>
                <a:lnTo>
                  <a:pt x="2958" y="1077"/>
                </a:lnTo>
                <a:lnTo>
                  <a:pt x="2932" y="1090"/>
                </a:lnTo>
                <a:lnTo>
                  <a:pt x="2909" y="1103"/>
                </a:lnTo>
                <a:lnTo>
                  <a:pt x="2880" y="1112"/>
                </a:lnTo>
                <a:lnTo>
                  <a:pt x="2852" y="1123"/>
                </a:lnTo>
                <a:lnTo>
                  <a:pt x="2827" y="1132"/>
                </a:lnTo>
                <a:lnTo>
                  <a:pt x="2800" y="1143"/>
                </a:lnTo>
                <a:lnTo>
                  <a:pt x="2771" y="1150"/>
                </a:lnTo>
                <a:lnTo>
                  <a:pt x="2745" y="1157"/>
                </a:lnTo>
                <a:lnTo>
                  <a:pt x="2718" y="1165"/>
                </a:lnTo>
                <a:lnTo>
                  <a:pt x="2691" y="1174"/>
                </a:lnTo>
                <a:lnTo>
                  <a:pt x="2663" y="1179"/>
                </a:lnTo>
                <a:lnTo>
                  <a:pt x="2636" y="1185"/>
                </a:lnTo>
                <a:lnTo>
                  <a:pt x="2609" y="1190"/>
                </a:lnTo>
                <a:lnTo>
                  <a:pt x="2583" y="1197"/>
                </a:lnTo>
                <a:lnTo>
                  <a:pt x="2556" y="1201"/>
                </a:lnTo>
                <a:lnTo>
                  <a:pt x="2531" y="1207"/>
                </a:lnTo>
                <a:lnTo>
                  <a:pt x="2503" y="1210"/>
                </a:lnTo>
                <a:lnTo>
                  <a:pt x="2476" y="1216"/>
                </a:lnTo>
                <a:lnTo>
                  <a:pt x="2449" y="1217"/>
                </a:lnTo>
                <a:lnTo>
                  <a:pt x="2422" y="1219"/>
                </a:lnTo>
                <a:lnTo>
                  <a:pt x="2394" y="1221"/>
                </a:lnTo>
                <a:lnTo>
                  <a:pt x="2369" y="1223"/>
                </a:lnTo>
                <a:lnTo>
                  <a:pt x="2342" y="1223"/>
                </a:lnTo>
                <a:lnTo>
                  <a:pt x="2314" y="1225"/>
                </a:lnTo>
                <a:lnTo>
                  <a:pt x="2289" y="1225"/>
                </a:lnTo>
                <a:lnTo>
                  <a:pt x="2262" y="1227"/>
                </a:lnTo>
                <a:lnTo>
                  <a:pt x="2234" y="1225"/>
                </a:lnTo>
                <a:lnTo>
                  <a:pt x="2209" y="1225"/>
                </a:lnTo>
                <a:lnTo>
                  <a:pt x="2182" y="1225"/>
                </a:lnTo>
                <a:lnTo>
                  <a:pt x="2154" y="1225"/>
                </a:lnTo>
                <a:lnTo>
                  <a:pt x="2129" y="1223"/>
                </a:lnTo>
                <a:lnTo>
                  <a:pt x="2102" y="1223"/>
                </a:lnTo>
                <a:lnTo>
                  <a:pt x="2074" y="1221"/>
                </a:lnTo>
                <a:lnTo>
                  <a:pt x="2049" y="1221"/>
                </a:lnTo>
                <a:lnTo>
                  <a:pt x="2022" y="1217"/>
                </a:lnTo>
                <a:lnTo>
                  <a:pt x="1994" y="1216"/>
                </a:lnTo>
                <a:lnTo>
                  <a:pt x="1969" y="1212"/>
                </a:lnTo>
                <a:lnTo>
                  <a:pt x="1942" y="1210"/>
                </a:lnTo>
                <a:lnTo>
                  <a:pt x="1914" y="1207"/>
                </a:lnTo>
                <a:lnTo>
                  <a:pt x="1889" y="1205"/>
                </a:lnTo>
                <a:lnTo>
                  <a:pt x="1862" y="1201"/>
                </a:lnTo>
                <a:lnTo>
                  <a:pt x="1836" y="1199"/>
                </a:lnTo>
                <a:lnTo>
                  <a:pt x="1811" y="1196"/>
                </a:lnTo>
                <a:lnTo>
                  <a:pt x="1784" y="1192"/>
                </a:lnTo>
                <a:lnTo>
                  <a:pt x="1758" y="1188"/>
                </a:lnTo>
                <a:lnTo>
                  <a:pt x="1733" y="1187"/>
                </a:lnTo>
                <a:lnTo>
                  <a:pt x="1705" y="1183"/>
                </a:lnTo>
                <a:lnTo>
                  <a:pt x="1682" y="1181"/>
                </a:lnTo>
                <a:lnTo>
                  <a:pt x="1656" y="1177"/>
                </a:lnTo>
                <a:lnTo>
                  <a:pt x="1631" y="1176"/>
                </a:lnTo>
                <a:lnTo>
                  <a:pt x="1605" y="1170"/>
                </a:lnTo>
                <a:lnTo>
                  <a:pt x="1580" y="1168"/>
                </a:lnTo>
                <a:lnTo>
                  <a:pt x="1555" y="1165"/>
                </a:lnTo>
                <a:lnTo>
                  <a:pt x="1531" y="1163"/>
                </a:lnTo>
                <a:lnTo>
                  <a:pt x="1504" y="1159"/>
                </a:lnTo>
                <a:lnTo>
                  <a:pt x="1478" y="1157"/>
                </a:lnTo>
                <a:lnTo>
                  <a:pt x="1453" y="1154"/>
                </a:lnTo>
                <a:lnTo>
                  <a:pt x="1431" y="1152"/>
                </a:lnTo>
                <a:lnTo>
                  <a:pt x="1404" y="1150"/>
                </a:lnTo>
                <a:lnTo>
                  <a:pt x="1380" y="1148"/>
                </a:lnTo>
                <a:lnTo>
                  <a:pt x="1355" y="1145"/>
                </a:lnTo>
                <a:lnTo>
                  <a:pt x="1331" y="1145"/>
                </a:lnTo>
                <a:lnTo>
                  <a:pt x="1306" y="1143"/>
                </a:lnTo>
                <a:lnTo>
                  <a:pt x="1284" y="1141"/>
                </a:lnTo>
                <a:lnTo>
                  <a:pt x="1258" y="1141"/>
                </a:lnTo>
                <a:lnTo>
                  <a:pt x="1236" y="1141"/>
                </a:lnTo>
                <a:lnTo>
                  <a:pt x="1213" y="1139"/>
                </a:lnTo>
                <a:lnTo>
                  <a:pt x="1189" y="1139"/>
                </a:lnTo>
                <a:lnTo>
                  <a:pt x="1167" y="1139"/>
                </a:lnTo>
                <a:lnTo>
                  <a:pt x="1147" y="1139"/>
                </a:lnTo>
                <a:lnTo>
                  <a:pt x="1126" y="1139"/>
                </a:lnTo>
                <a:lnTo>
                  <a:pt x="1107" y="1139"/>
                </a:lnTo>
                <a:lnTo>
                  <a:pt x="1089" y="1141"/>
                </a:lnTo>
                <a:lnTo>
                  <a:pt x="1073" y="1143"/>
                </a:lnTo>
                <a:lnTo>
                  <a:pt x="1056" y="1143"/>
                </a:lnTo>
                <a:lnTo>
                  <a:pt x="1040" y="1145"/>
                </a:lnTo>
                <a:lnTo>
                  <a:pt x="1024" y="1147"/>
                </a:lnTo>
                <a:lnTo>
                  <a:pt x="1011" y="1150"/>
                </a:lnTo>
                <a:lnTo>
                  <a:pt x="995" y="1150"/>
                </a:lnTo>
                <a:lnTo>
                  <a:pt x="984" y="1154"/>
                </a:lnTo>
                <a:lnTo>
                  <a:pt x="973" y="1156"/>
                </a:lnTo>
                <a:lnTo>
                  <a:pt x="962" y="1161"/>
                </a:lnTo>
                <a:lnTo>
                  <a:pt x="949" y="1163"/>
                </a:lnTo>
                <a:lnTo>
                  <a:pt x="938" y="1167"/>
                </a:lnTo>
                <a:lnTo>
                  <a:pt x="927" y="1170"/>
                </a:lnTo>
                <a:lnTo>
                  <a:pt x="918" y="1176"/>
                </a:lnTo>
                <a:lnTo>
                  <a:pt x="904" y="1183"/>
                </a:lnTo>
                <a:lnTo>
                  <a:pt x="889" y="1194"/>
                </a:lnTo>
                <a:lnTo>
                  <a:pt x="875" y="1203"/>
                </a:lnTo>
                <a:lnTo>
                  <a:pt x="864" y="1214"/>
                </a:lnTo>
                <a:lnTo>
                  <a:pt x="853" y="1225"/>
                </a:lnTo>
                <a:lnTo>
                  <a:pt x="846" y="1236"/>
                </a:lnTo>
                <a:lnTo>
                  <a:pt x="837" y="1247"/>
                </a:lnTo>
                <a:lnTo>
                  <a:pt x="833" y="1259"/>
                </a:lnTo>
                <a:lnTo>
                  <a:pt x="827" y="1272"/>
                </a:lnTo>
                <a:lnTo>
                  <a:pt x="822" y="1287"/>
                </a:lnTo>
                <a:lnTo>
                  <a:pt x="817" y="1299"/>
                </a:lnTo>
                <a:lnTo>
                  <a:pt x="815" y="1312"/>
                </a:lnTo>
                <a:lnTo>
                  <a:pt x="811" y="1325"/>
                </a:lnTo>
                <a:lnTo>
                  <a:pt x="809" y="1341"/>
                </a:lnTo>
                <a:lnTo>
                  <a:pt x="804" y="1356"/>
                </a:lnTo>
                <a:lnTo>
                  <a:pt x="800" y="1370"/>
                </a:lnTo>
                <a:lnTo>
                  <a:pt x="797" y="1385"/>
                </a:lnTo>
                <a:lnTo>
                  <a:pt x="793" y="1399"/>
                </a:lnTo>
                <a:lnTo>
                  <a:pt x="786" y="1414"/>
                </a:lnTo>
                <a:lnTo>
                  <a:pt x="780" y="1428"/>
                </a:lnTo>
                <a:lnTo>
                  <a:pt x="773" y="1443"/>
                </a:lnTo>
                <a:lnTo>
                  <a:pt x="766" y="1459"/>
                </a:lnTo>
                <a:lnTo>
                  <a:pt x="757" y="1472"/>
                </a:lnTo>
                <a:lnTo>
                  <a:pt x="746" y="1483"/>
                </a:lnTo>
                <a:lnTo>
                  <a:pt x="731" y="1496"/>
                </a:lnTo>
                <a:lnTo>
                  <a:pt x="718" y="1510"/>
                </a:lnTo>
                <a:lnTo>
                  <a:pt x="702" y="1523"/>
                </a:lnTo>
                <a:lnTo>
                  <a:pt x="687" y="1536"/>
                </a:lnTo>
                <a:lnTo>
                  <a:pt x="673" y="1546"/>
                </a:lnTo>
                <a:lnTo>
                  <a:pt x="657" y="1557"/>
                </a:lnTo>
                <a:lnTo>
                  <a:pt x="646" y="1561"/>
                </a:lnTo>
                <a:lnTo>
                  <a:pt x="637" y="1566"/>
                </a:lnTo>
                <a:lnTo>
                  <a:pt x="626" y="1572"/>
                </a:lnTo>
                <a:lnTo>
                  <a:pt x="617" y="1577"/>
                </a:lnTo>
                <a:lnTo>
                  <a:pt x="606" y="1581"/>
                </a:lnTo>
                <a:lnTo>
                  <a:pt x="598" y="1586"/>
                </a:lnTo>
                <a:lnTo>
                  <a:pt x="587" y="1592"/>
                </a:lnTo>
                <a:lnTo>
                  <a:pt x="578" y="1597"/>
                </a:lnTo>
                <a:lnTo>
                  <a:pt x="568" y="1601"/>
                </a:lnTo>
                <a:lnTo>
                  <a:pt x="557" y="1605"/>
                </a:lnTo>
                <a:lnTo>
                  <a:pt x="546" y="1608"/>
                </a:lnTo>
                <a:lnTo>
                  <a:pt x="535" y="1612"/>
                </a:lnTo>
                <a:lnTo>
                  <a:pt x="526" y="1616"/>
                </a:lnTo>
                <a:lnTo>
                  <a:pt x="515" y="1619"/>
                </a:lnTo>
                <a:lnTo>
                  <a:pt x="504" y="1623"/>
                </a:lnTo>
                <a:lnTo>
                  <a:pt x="495" y="1626"/>
                </a:lnTo>
                <a:lnTo>
                  <a:pt x="482" y="1628"/>
                </a:lnTo>
                <a:lnTo>
                  <a:pt x="471" y="1630"/>
                </a:lnTo>
                <a:lnTo>
                  <a:pt x="458" y="1632"/>
                </a:lnTo>
                <a:lnTo>
                  <a:pt x="449" y="1632"/>
                </a:lnTo>
                <a:lnTo>
                  <a:pt x="437" y="1632"/>
                </a:lnTo>
                <a:lnTo>
                  <a:pt x="426" y="1636"/>
                </a:lnTo>
                <a:lnTo>
                  <a:pt x="415" y="1636"/>
                </a:lnTo>
                <a:lnTo>
                  <a:pt x="404" y="1637"/>
                </a:lnTo>
                <a:lnTo>
                  <a:pt x="391" y="1637"/>
                </a:lnTo>
                <a:lnTo>
                  <a:pt x="380" y="1637"/>
                </a:lnTo>
                <a:lnTo>
                  <a:pt x="371" y="1637"/>
                </a:lnTo>
                <a:lnTo>
                  <a:pt x="360" y="1637"/>
                </a:lnTo>
                <a:lnTo>
                  <a:pt x="349" y="1636"/>
                </a:lnTo>
                <a:lnTo>
                  <a:pt x="338" y="1636"/>
                </a:lnTo>
                <a:lnTo>
                  <a:pt x="328" y="1636"/>
                </a:lnTo>
                <a:lnTo>
                  <a:pt x="317" y="1636"/>
                </a:lnTo>
                <a:lnTo>
                  <a:pt x="306" y="1632"/>
                </a:lnTo>
                <a:lnTo>
                  <a:pt x="297" y="1632"/>
                </a:lnTo>
                <a:lnTo>
                  <a:pt x="286" y="1630"/>
                </a:lnTo>
                <a:lnTo>
                  <a:pt x="275" y="1628"/>
                </a:lnTo>
                <a:lnTo>
                  <a:pt x="264" y="1625"/>
                </a:lnTo>
                <a:lnTo>
                  <a:pt x="253" y="1621"/>
                </a:lnTo>
                <a:lnTo>
                  <a:pt x="242" y="1617"/>
                </a:lnTo>
                <a:lnTo>
                  <a:pt x="233" y="1616"/>
                </a:lnTo>
                <a:lnTo>
                  <a:pt x="222" y="1610"/>
                </a:lnTo>
                <a:lnTo>
                  <a:pt x="213" y="1606"/>
                </a:lnTo>
                <a:lnTo>
                  <a:pt x="204" y="1601"/>
                </a:lnTo>
                <a:lnTo>
                  <a:pt x="195" y="1597"/>
                </a:lnTo>
                <a:lnTo>
                  <a:pt x="177" y="1585"/>
                </a:lnTo>
                <a:lnTo>
                  <a:pt x="160" y="1574"/>
                </a:lnTo>
                <a:lnTo>
                  <a:pt x="144" y="1557"/>
                </a:lnTo>
                <a:lnTo>
                  <a:pt x="128" y="1543"/>
                </a:lnTo>
                <a:lnTo>
                  <a:pt x="111" y="1525"/>
                </a:lnTo>
                <a:lnTo>
                  <a:pt x="97" y="1506"/>
                </a:lnTo>
                <a:lnTo>
                  <a:pt x="89" y="1496"/>
                </a:lnTo>
                <a:lnTo>
                  <a:pt x="82" y="1485"/>
                </a:lnTo>
                <a:lnTo>
                  <a:pt x="75" y="1476"/>
                </a:lnTo>
                <a:lnTo>
                  <a:pt x="69" y="1466"/>
                </a:lnTo>
                <a:lnTo>
                  <a:pt x="66" y="1454"/>
                </a:lnTo>
                <a:lnTo>
                  <a:pt x="60" y="1443"/>
                </a:lnTo>
                <a:lnTo>
                  <a:pt x="55" y="1432"/>
                </a:lnTo>
                <a:lnTo>
                  <a:pt x="49" y="1421"/>
                </a:lnTo>
                <a:lnTo>
                  <a:pt x="44" y="1406"/>
                </a:lnTo>
                <a:lnTo>
                  <a:pt x="39" y="1396"/>
                </a:lnTo>
                <a:lnTo>
                  <a:pt x="33" y="1383"/>
                </a:lnTo>
                <a:lnTo>
                  <a:pt x="29" y="1372"/>
                </a:lnTo>
                <a:lnTo>
                  <a:pt x="24" y="1357"/>
                </a:lnTo>
                <a:lnTo>
                  <a:pt x="22" y="1345"/>
                </a:lnTo>
                <a:lnTo>
                  <a:pt x="19" y="1330"/>
                </a:lnTo>
                <a:lnTo>
                  <a:pt x="17" y="1317"/>
                </a:lnTo>
                <a:lnTo>
                  <a:pt x="11" y="1305"/>
                </a:lnTo>
                <a:lnTo>
                  <a:pt x="9" y="1290"/>
                </a:lnTo>
                <a:lnTo>
                  <a:pt x="6" y="1276"/>
                </a:lnTo>
                <a:lnTo>
                  <a:pt x="6" y="1261"/>
                </a:lnTo>
                <a:lnTo>
                  <a:pt x="4" y="1247"/>
                </a:lnTo>
                <a:lnTo>
                  <a:pt x="2" y="1232"/>
                </a:lnTo>
                <a:lnTo>
                  <a:pt x="2" y="1219"/>
                </a:lnTo>
                <a:lnTo>
                  <a:pt x="2" y="1205"/>
                </a:lnTo>
                <a:lnTo>
                  <a:pt x="0" y="1188"/>
                </a:lnTo>
                <a:lnTo>
                  <a:pt x="0" y="1172"/>
                </a:lnTo>
                <a:lnTo>
                  <a:pt x="0" y="1156"/>
                </a:lnTo>
                <a:lnTo>
                  <a:pt x="0" y="1143"/>
                </a:lnTo>
                <a:lnTo>
                  <a:pt x="0" y="1127"/>
                </a:lnTo>
                <a:lnTo>
                  <a:pt x="0" y="1110"/>
                </a:lnTo>
                <a:lnTo>
                  <a:pt x="2" y="1094"/>
                </a:lnTo>
                <a:lnTo>
                  <a:pt x="4" y="1079"/>
                </a:lnTo>
                <a:lnTo>
                  <a:pt x="4" y="1063"/>
                </a:lnTo>
                <a:lnTo>
                  <a:pt x="8" y="1047"/>
                </a:lnTo>
                <a:lnTo>
                  <a:pt x="9" y="1030"/>
                </a:lnTo>
                <a:lnTo>
                  <a:pt x="13" y="1014"/>
                </a:lnTo>
                <a:lnTo>
                  <a:pt x="15" y="997"/>
                </a:lnTo>
                <a:lnTo>
                  <a:pt x="19" y="983"/>
                </a:lnTo>
                <a:lnTo>
                  <a:pt x="24" y="967"/>
                </a:lnTo>
                <a:lnTo>
                  <a:pt x="29" y="950"/>
                </a:lnTo>
                <a:lnTo>
                  <a:pt x="33" y="932"/>
                </a:lnTo>
                <a:lnTo>
                  <a:pt x="37" y="916"/>
                </a:lnTo>
                <a:lnTo>
                  <a:pt x="42" y="901"/>
                </a:lnTo>
                <a:lnTo>
                  <a:pt x="48" y="885"/>
                </a:lnTo>
                <a:lnTo>
                  <a:pt x="53" y="868"/>
                </a:lnTo>
                <a:lnTo>
                  <a:pt x="59" y="852"/>
                </a:lnTo>
                <a:lnTo>
                  <a:pt x="66" y="836"/>
                </a:lnTo>
                <a:lnTo>
                  <a:pt x="73" y="821"/>
                </a:lnTo>
                <a:lnTo>
                  <a:pt x="77" y="803"/>
                </a:lnTo>
                <a:lnTo>
                  <a:pt x="86" y="787"/>
                </a:lnTo>
                <a:lnTo>
                  <a:pt x="93" y="770"/>
                </a:lnTo>
                <a:lnTo>
                  <a:pt x="102" y="754"/>
                </a:lnTo>
                <a:lnTo>
                  <a:pt x="109" y="739"/>
                </a:lnTo>
                <a:lnTo>
                  <a:pt x="119" y="723"/>
                </a:lnTo>
                <a:lnTo>
                  <a:pt x="129" y="707"/>
                </a:lnTo>
                <a:lnTo>
                  <a:pt x="140" y="692"/>
                </a:lnTo>
                <a:lnTo>
                  <a:pt x="148" y="676"/>
                </a:lnTo>
                <a:lnTo>
                  <a:pt x="157" y="659"/>
                </a:lnTo>
                <a:lnTo>
                  <a:pt x="166" y="645"/>
                </a:lnTo>
                <a:lnTo>
                  <a:pt x="177" y="632"/>
                </a:lnTo>
                <a:lnTo>
                  <a:pt x="186" y="616"/>
                </a:lnTo>
                <a:lnTo>
                  <a:pt x="197" y="603"/>
                </a:lnTo>
                <a:lnTo>
                  <a:pt x="208" y="588"/>
                </a:lnTo>
                <a:lnTo>
                  <a:pt x="218" y="578"/>
                </a:lnTo>
                <a:lnTo>
                  <a:pt x="228" y="563"/>
                </a:lnTo>
                <a:lnTo>
                  <a:pt x="238" y="550"/>
                </a:lnTo>
                <a:lnTo>
                  <a:pt x="249" y="538"/>
                </a:lnTo>
                <a:lnTo>
                  <a:pt x="260" y="527"/>
                </a:lnTo>
                <a:lnTo>
                  <a:pt x="271" y="514"/>
                </a:lnTo>
                <a:lnTo>
                  <a:pt x="282" y="503"/>
                </a:lnTo>
                <a:lnTo>
                  <a:pt x="293" y="494"/>
                </a:lnTo>
                <a:lnTo>
                  <a:pt x="304" y="483"/>
                </a:lnTo>
                <a:lnTo>
                  <a:pt x="315" y="472"/>
                </a:lnTo>
                <a:lnTo>
                  <a:pt x="326" y="461"/>
                </a:lnTo>
                <a:lnTo>
                  <a:pt x="337" y="450"/>
                </a:lnTo>
                <a:lnTo>
                  <a:pt x="349" y="441"/>
                </a:lnTo>
                <a:lnTo>
                  <a:pt x="360" y="430"/>
                </a:lnTo>
                <a:lnTo>
                  <a:pt x="373" y="421"/>
                </a:lnTo>
                <a:lnTo>
                  <a:pt x="382" y="414"/>
                </a:lnTo>
                <a:lnTo>
                  <a:pt x="395" y="407"/>
                </a:lnTo>
                <a:lnTo>
                  <a:pt x="406" y="398"/>
                </a:lnTo>
                <a:lnTo>
                  <a:pt x="417" y="390"/>
                </a:lnTo>
                <a:lnTo>
                  <a:pt x="429" y="381"/>
                </a:lnTo>
                <a:lnTo>
                  <a:pt x="442" y="374"/>
                </a:lnTo>
                <a:lnTo>
                  <a:pt x="453" y="367"/>
                </a:lnTo>
                <a:lnTo>
                  <a:pt x="462" y="359"/>
                </a:lnTo>
                <a:lnTo>
                  <a:pt x="475" y="352"/>
                </a:lnTo>
                <a:lnTo>
                  <a:pt x="488" y="347"/>
                </a:lnTo>
                <a:lnTo>
                  <a:pt x="498" y="338"/>
                </a:lnTo>
                <a:lnTo>
                  <a:pt x="509" y="332"/>
                </a:lnTo>
                <a:lnTo>
                  <a:pt x="520" y="325"/>
                </a:lnTo>
                <a:lnTo>
                  <a:pt x="531" y="319"/>
                </a:lnTo>
                <a:lnTo>
                  <a:pt x="540" y="314"/>
                </a:lnTo>
                <a:lnTo>
                  <a:pt x="551" y="309"/>
                </a:lnTo>
                <a:lnTo>
                  <a:pt x="562" y="303"/>
                </a:lnTo>
                <a:lnTo>
                  <a:pt x="575" y="298"/>
                </a:lnTo>
                <a:lnTo>
                  <a:pt x="586" y="292"/>
                </a:lnTo>
                <a:lnTo>
                  <a:pt x="597" y="287"/>
                </a:lnTo>
                <a:lnTo>
                  <a:pt x="606" y="281"/>
                </a:lnTo>
                <a:lnTo>
                  <a:pt x="617" y="276"/>
                </a:lnTo>
                <a:lnTo>
                  <a:pt x="626" y="270"/>
                </a:lnTo>
                <a:lnTo>
                  <a:pt x="637" y="267"/>
                </a:lnTo>
                <a:lnTo>
                  <a:pt x="647" y="263"/>
                </a:lnTo>
                <a:lnTo>
                  <a:pt x="658" y="259"/>
                </a:lnTo>
                <a:lnTo>
                  <a:pt x="677" y="252"/>
                </a:lnTo>
                <a:lnTo>
                  <a:pt x="693" y="245"/>
                </a:lnTo>
                <a:lnTo>
                  <a:pt x="711" y="238"/>
                </a:lnTo>
                <a:lnTo>
                  <a:pt x="729" y="232"/>
                </a:lnTo>
                <a:lnTo>
                  <a:pt x="746" y="225"/>
                </a:lnTo>
                <a:lnTo>
                  <a:pt x="762" y="219"/>
                </a:lnTo>
                <a:lnTo>
                  <a:pt x="775" y="214"/>
                </a:lnTo>
                <a:lnTo>
                  <a:pt x="789" y="209"/>
                </a:lnTo>
                <a:close/>
              </a:path>
            </a:pathLst>
          </a:custGeom>
          <a:solidFill>
            <a:srgbClr val="C6F5F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8" name="Text Box 123"/>
          <p:cNvSpPr txBox="1">
            <a:spLocks noChangeArrowheads="1"/>
          </p:cNvSpPr>
          <p:nvPr/>
        </p:nvSpPr>
        <p:spPr bwMode="auto">
          <a:xfrm>
            <a:off x="609600" y="3048000"/>
            <a:ext cx="5502275"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t>                    </a:t>
            </a:r>
            <a:r>
              <a:rPr lang="ru-RU" altLang="en-US" sz="1200">
                <a:solidFill>
                  <a:srgbClr val="0000FF"/>
                </a:solidFill>
                <a:cs typeface="Times New Roman" panose="02020603050405020304" pitchFamily="18" charset="0"/>
              </a:rPr>
              <a:t>Убедитесь в собственной уверенности, что вашей семье</a:t>
            </a:r>
            <a:endParaRPr lang="ru-RU" altLang="en-US" sz="1200">
              <a:solidFill>
                <a:srgbClr val="0000FF"/>
              </a:solidFill>
            </a:endParaRPr>
          </a:p>
          <a:p>
            <a:pPr eaLnBrk="1" hangingPunct="1"/>
            <a:r>
              <a:rPr lang="ru-RU" altLang="en-US" sz="1200">
                <a:solidFill>
                  <a:srgbClr val="0000FF"/>
                </a:solidFill>
              </a:rPr>
              <a:t>      </a:t>
            </a:r>
            <a:r>
              <a:rPr lang="ru-RU" altLang="en-US" sz="1200">
                <a:solidFill>
                  <a:srgbClr val="0000FF"/>
                </a:solidFill>
                <a:cs typeface="Times New Roman" panose="02020603050405020304" pitchFamily="18" charset="0"/>
              </a:rPr>
              <a:t> детский сад необходим именно сейчас. Ребенок отлично чувствует, </a:t>
            </a:r>
            <a:endParaRPr lang="ru-RU" altLang="en-US" sz="1200">
              <a:solidFill>
                <a:srgbClr val="0000FF"/>
              </a:solidFill>
            </a:endParaRPr>
          </a:p>
          <a:p>
            <a:pPr eaLnBrk="1" hangingPunct="1"/>
            <a:r>
              <a:rPr lang="ru-RU" altLang="en-US" sz="1200">
                <a:solidFill>
                  <a:srgbClr val="0000FF"/>
                </a:solidFill>
              </a:rPr>
              <a:t>    </a:t>
            </a:r>
            <a:r>
              <a:rPr lang="ru-RU" altLang="en-US" sz="1200">
                <a:solidFill>
                  <a:srgbClr val="0000FF"/>
                </a:solidFill>
                <a:cs typeface="Times New Roman" panose="02020603050405020304" pitchFamily="18" charset="0"/>
              </a:rPr>
              <a:t>когда родители сомневаются в целесообразности садовского воспитания. Любые ваши колебания ребенок использует для того, чтобы воспротивиться расставанию с родителя­ми. Легче и быстрее привыкают дети, у родителей </a:t>
            </a:r>
            <a:r>
              <a:rPr lang="ru-RU" altLang="en-US" sz="1200">
                <a:solidFill>
                  <a:srgbClr val="0000FF"/>
                </a:solidFill>
              </a:rPr>
              <a:t> </a:t>
            </a:r>
          </a:p>
          <a:p>
            <a:pPr eaLnBrk="1" hangingPunct="1"/>
            <a:r>
              <a:rPr lang="ru-RU" altLang="en-US" sz="1200">
                <a:solidFill>
                  <a:srgbClr val="0000FF"/>
                </a:solidFill>
              </a:rPr>
              <a:t>                          </a:t>
            </a:r>
            <a:r>
              <a:rPr lang="ru-RU" altLang="en-US" sz="1200">
                <a:solidFill>
                  <a:srgbClr val="0000FF"/>
                </a:solidFill>
                <a:cs typeface="Times New Roman" panose="02020603050405020304" pitchFamily="18" charset="0"/>
              </a:rPr>
              <a:t>которых нет альтернативы детскому саду.</a:t>
            </a:r>
          </a:p>
          <a:p>
            <a:pPr eaLnBrk="1" hangingPunct="1"/>
            <a:endParaRPr lang="ru-RU" altLang="en-US" sz="1200">
              <a:solidFill>
                <a:srgbClr val="0000FF"/>
              </a:solidFill>
            </a:endParaRPr>
          </a:p>
        </p:txBody>
      </p:sp>
      <p:sp>
        <p:nvSpPr>
          <p:cNvPr id="10249" name="Freeform 300"/>
          <p:cNvSpPr>
            <a:spLocks/>
          </p:cNvSpPr>
          <p:nvPr/>
        </p:nvSpPr>
        <p:spPr bwMode="auto">
          <a:xfrm rot="-10231523">
            <a:off x="533400" y="4572000"/>
            <a:ext cx="5637213" cy="2514600"/>
          </a:xfrm>
          <a:custGeom>
            <a:avLst/>
            <a:gdLst>
              <a:gd name="T0" fmla="*/ 2147483647 w 3240"/>
              <a:gd name="T1" fmla="*/ 2147483647 h 1637"/>
              <a:gd name="T2" fmla="*/ 2147483647 w 3240"/>
              <a:gd name="T3" fmla="*/ 2147483647 h 1637"/>
              <a:gd name="T4" fmla="*/ 2147483647 w 3240"/>
              <a:gd name="T5" fmla="*/ 2147483647 h 1637"/>
              <a:gd name="T6" fmla="*/ 2147483647 w 3240"/>
              <a:gd name="T7" fmla="*/ 2147483647 h 1637"/>
              <a:gd name="T8" fmla="*/ 2147483647 w 3240"/>
              <a:gd name="T9" fmla="*/ 2147483647 h 1637"/>
              <a:gd name="T10" fmla="*/ 2147483647 w 3240"/>
              <a:gd name="T11" fmla="*/ 2147483647 h 1637"/>
              <a:gd name="T12" fmla="*/ 2147483647 w 3240"/>
              <a:gd name="T13" fmla="*/ 2147483647 h 1637"/>
              <a:gd name="T14" fmla="*/ 2147483647 w 3240"/>
              <a:gd name="T15" fmla="*/ 2147483647 h 1637"/>
              <a:gd name="T16" fmla="*/ 2147483647 w 3240"/>
              <a:gd name="T17" fmla="*/ 2147483647 h 1637"/>
              <a:gd name="T18" fmla="*/ 2147483647 w 3240"/>
              <a:gd name="T19" fmla="*/ 2147483647 h 1637"/>
              <a:gd name="T20" fmla="*/ 2147483647 w 3240"/>
              <a:gd name="T21" fmla="*/ 2147483647 h 1637"/>
              <a:gd name="T22" fmla="*/ 2147483647 w 3240"/>
              <a:gd name="T23" fmla="*/ 2147483647 h 1637"/>
              <a:gd name="T24" fmla="*/ 2147483647 w 3240"/>
              <a:gd name="T25" fmla="*/ 2147483647 h 1637"/>
              <a:gd name="T26" fmla="*/ 2147483647 w 3240"/>
              <a:gd name="T27" fmla="*/ 2147483647 h 1637"/>
              <a:gd name="T28" fmla="*/ 2147483647 w 3240"/>
              <a:gd name="T29" fmla="*/ 2147483647 h 1637"/>
              <a:gd name="T30" fmla="*/ 2147483647 w 3240"/>
              <a:gd name="T31" fmla="*/ 2147483647 h 1637"/>
              <a:gd name="T32" fmla="*/ 2147483647 w 3240"/>
              <a:gd name="T33" fmla="*/ 2147483647 h 1637"/>
              <a:gd name="T34" fmla="*/ 2147483647 w 3240"/>
              <a:gd name="T35" fmla="*/ 2147483647 h 1637"/>
              <a:gd name="T36" fmla="*/ 2147483647 w 3240"/>
              <a:gd name="T37" fmla="*/ 2147483647 h 1637"/>
              <a:gd name="T38" fmla="*/ 2147483647 w 3240"/>
              <a:gd name="T39" fmla="*/ 2147483647 h 1637"/>
              <a:gd name="T40" fmla="*/ 2147483647 w 3240"/>
              <a:gd name="T41" fmla="*/ 2147483647 h 1637"/>
              <a:gd name="T42" fmla="*/ 2147483647 w 3240"/>
              <a:gd name="T43" fmla="*/ 2147483647 h 1637"/>
              <a:gd name="T44" fmla="*/ 2147483647 w 3240"/>
              <a:gd name="T45" fmla="*/ 2147483647 h 1637"/>
              <a:gd name="T46" fmla="*/ 2147483647 w 3240"/>
              <a:gd name="T47" fmla="*/ 2147483647 h 1637"/>
              <a:gd name="T48" fmla="*/ 2147483647 w 3240"/>
              <a:gd name="T49" fmla="*/ 2147483647 h 1637"/>
              <a:gd name="T50" fmla="*/ 2147483647 w 3240"/>
              <a:gd name="T51" fmla="*/ 2147483647 h 1637"/>
              <a:gd name="T52" fmla="*/ 2147483647 w 3240"/>
              <a:gd name="T53" fmla="*/ 2147483647 h 1637"/>
              <a:gd name="T54" fmla="*/ 2147483647 w 3240"/>
              <a:gd name="T55" fmla="*/ 2147483647 h 1637"/>
              <a:gd name="T56" fmla="*/ 2147483647 w 3240"/>
              <a:gd name="T57" fmla="*/ 2147483647 h 1637"/>
              <a:gd name="T58" fmla="*/ 2147483647 w 3240"/>
              <a:gd name="T59" fmla="*/ 2147483647 h 1637"/>
              <a:gd name="T60" fmla="*/ 2147483647 w 3240"/>
              <a:gd name="T61" fmla="*/ 2147483647 h 1637"/>
              <a:gd name="T62" fmla="*/ 2147483647 w 3240"/>
              <a:gd name="T63" fmla="*/ 2147483647 h 1637"/>
              <a:gd name="T64" fmla="*/ 2147483647 w 3240"/>
              <a:gd name="T65" fmla="*/ 2147483647 h 1637"/>
              <a:gd name="T66" fmla="*/ 2147483647 w 3240"/>
              <a:gd name="T67" fmla="*/ 2147483647 h 1637"/>
              <a:gd name="T68" fmla="*/ 2147483647 w 3240"/>
              <a:gd name="T69" fmla="*/ 2147483647 h 1637"/>
              <a:gd name="T70" fmla="*/ 2147483647 w 3240"/>
              <a:gd name="T71" fmla="*/ 2147483647 h 1637"/>
              <a:gd name="T72" fmla="*/ 2147483647 w 3240"/>
              <a:gd name="T73" fmla="*/ 2147483647 h 1637"/>
              <a:gd name="T74" fmla="*/ 2147483647 w 3240"/>
              <a:gd name="T75" fmla="*/ 2147483647 h 1637"/>
              <a:gd name="T76" fmla="*/ 2147483647 w 3240"/>
              <a:gd name="T77" fmla="*/ 2147483647 h 1637"/>
              <a:gd name="T78" fmla="*/ 2147483647 w 3240"/>
              <a:gd name="T79" fmla="*/ 2147483647 h 1637"/>
              <a:gd name="T80" fmla="*/ 2147483647 w 3240"/>
              <a:gd name="T81" fmla="*/ 2147483647 h 1637"/>
              <a:gd name="T82" fmla="*/ 2147483647 w 3240"/>
              <a:gd name="T83" fmla="*/ 2147483647 h 1637"/>
              <a:gd name="T84" fmla="*/ 2147483647 w 3240"/>
              <a:gd name="T85" fmla="*/ 2147483647 h 1637"/>
              <a:gd name="T86" fmla="*/ 2147483647 w 3240"/>
              <a:gd name="T87" fmla="*/ 2147483647 h 1637"/>
              <a:gd name="T88" fmla="*/ 2147483647 w 3240"/>
              <a:gd name="T89" fmla="*/ 2147483647 h 1637"/>
              <a:gd name="T90" fmla="*/ 2147483647 w 3240"/>
              <a:gd name="T91" fmla="*/ 2147483647 h 1637"/>
              <a:gd name="T92" fmla="*/ 2147483647 w 3240"/>
              <a:gd name="T93" fmla="*/ 2147483647 h 1637"/>
              <a:gd name="T94" fmla="*/ 2147483647 w 3240"/>
              <a:gd name="T95" fmla="*/ 2147483647 h 1637"/>
              <a:gd name="T96" fmla="*/ 2147483647 w 3240"/>
              <a:gd name="T97" fmla="*/ 2147483647 h 1637"/>
              <a:gd name="T98" fmla="*/ 2147483647 w 3240"/>
              <a:gd name="T99" fmla="*/ 2147483647 h 1637"/>
              <a:gd name="T100" fmla="*/ 2147483647 w 3240"/>
              <a:gd name="T101" fmla="*/ 2147483647 h 1637"/>
              <a:gd name="T102" fmla="*/ 2147483647 w 3240"/>
              <a:gd name="T103" fmla="*/ 2147483647 h 1637"/>
              <a:gd name="T104" fmla="*/ 2147483647 w 3240"/>
              <a:gd name="T105" fmla="*/ 2147483647 h 1637"/>
              <a:gd name="T106" fmla="*/ 2147483647 w 3240"/>
              <a:gd name="T107" fmla="*/ 2147483647 h 1637"/>
              <a:gd name="T108" fmla="*/ 2147483647 w 3240"/>
              <a:gd name="T109" fmla="*/ 2147483647 h 1637"/>
              <a:gd name="T110" fmla="*/ 2147483647 w 3240"/>
              <a:gd name="T111" fmla="*/ 2147483647 h 1637"/>
              <a:gd name="T112" fmla="*/ 2147483647 w 3240"/>
              <a:gd name="T113" fmla="*/ 2147483647 h 163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240"/>
              <a:gd name="T172" fmla="*/ 0 h 1637"/>
              <a:gd name="T173" fmla="*/ 3240 w 3240"/>
              <a:gd name="T174" fmla="*/ 1637 h 163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240" h="1637">
                <a:moveTo>
                  <a:pt x="789" y="209"/>
                </a:moveTo>
                <a:lnTo>
                  <a:pt x="802" y="199"/>
                </a:lnTo>
                <a:lnTo>
                  <a:pt x="820" y="192"/>
                </a:lnTo>
                <a:lnTo>
                  <a:pt x="829" y="187"/>
                </a:lnTo>
                <a:lnTo>
                  <a:pt x="838" y="183"/>
                </a:lnTo>
                <a:lnTo>
                  <a:pt x="851" y="179"/>
                </a:lnTo>
                <a:lnTo>
                  <a:pt x="866" y="178"/>
                </a:lnTo>
                <a:lnTo>
                  <a:pt x="878" y="172"/>
                </a:lnTo>
                <a:lnTo>
                  <a:pt x="893" y="167"/>
                </a:lnTo>
                <a:lnTo>
                  <a:pt x="909" y="161"/>
                </a:lnTo>
                <a:lnTo>
                  <a:pt x="924" y="156"/>
                </a:lnTo>
                <a:lnTo>
                  <a:pt x="940" y="150"/>
                </a:lnTo>
                <a:lnTo>
                  <a:pt x="957" y="145"/>
                </a:lnTo>
                <a:lnTo>
                  <a:pt x="975" y="139"/>
                </a:lnTo>
                <a:lnTo>
                  <a:pt x="995" y="134"/>
                </a:lnTo>
                <a:lnTo>
                  <a:pt x="1013" y="127"/>
                </a:lnTo>
                <a:lnTo>
                  <a:pt x="1033" y="119"/>
                </a:lnTo>
                <a:lnTo>
                  <a:pt x="1055" y="114"/>
                </a:lnTo>
                <a:lnTo>
                  <a:pt x="1075" y="109"/>
                </a:lnTo>
                <a:lnTo>
                  <a:pt x="1096" y="101"/>
                </a:lnTo>
                <a:lnTo>
                  <a:pt x="1120" y="96"/>
                </a:lnTo>
                <a:lnTo>
                  <a:pt x="1142" y="92"/>
                </a:lnTo>
                <a:lnTo>
                  <a:pt x="1169" y="87"/>
                </a:lnTo>
                <a:lnTo>
                  <a:pt x="1193" y="79"/>
                </a:lnTo>
                <a:lnTo>
                  <a:pt x="1218" y="74"/>
                </a:lnTo>
                <a:lnTo>
                  <a:pt x="1244" y="69"/>
                </a:lnTo>
                <a:lnTo>
                  <a:pt x="1271" y="63"/>
                </a:lnTo>
                <a:lnTo>
                  <a:pt x="1298" y="58"/>
                </a:lnTo>
                <a:lnTo>
                  <a:pt x="1324" y="52"/>
                </a:lnTo>
                <a:lnTo>
                  <a:pt x="1353" y="47"/>
                </a:lnTo>
                <a:lnTo>
                  <a:pt x="1382" y="43"/>
                </a:lnTo>
                <a:lnTo>
                  <a:pt x="1409" y="38"/>
                </a:lnTo>
                <a:lnTo>
                  <a:pt x="1440" y="32"/>
                </a:lnTo>
                <a:lnTo>
                  <a:pt x="1467" y="27"/>
                </a:lnTo>
                <a:lnTo>
                  <a:pt x="1500" y="23"/>
                </a:lnTo>
                <a:lnTo>
                  <a:pt x="1531" y="18"/>
                </a:lnTo>
                <a:lnTo>
                  <a:pt x="1562" y="16"/>
                </a:lnTo>
                <a:lnTo>
                  <a:pt x="1595" y="12"/>
                </a:lnTo>
                <a:lnTo>
                  <a:pt x="1625" y="12"/>
                </a:lnTo>
                <a:lnTo>
                  <a:pt x="1658" y="7"/>
                </a:lnTo>
                <a:lnTo>
                  <a:pt x="1689" y="5"/>
                </a:lnTo>
                <a:lnTo>
                  <a:pt x="1724" y="1"/>
                </a:lnTo>
                <a:lnTo>
                  <a:pt x="1758" y="1"/>
                </a:lnTo>
                <a:lnTo>
                  <a:pt x="1791" y="0"/>
                </a:lnTo>
                <a:lnTo>
                  <a:pt x="1827" y="0"/>
                </a:lnTo>
                <a:lnTo>
                  <a:pt x="1860" y="0"/>
                </a:lnTo>
                <a:lnTo>
                  <a:pt x="1898" y="1"/>
                </a:lnTo>
                <a:lnTo>
                  <a:pt x="1931" y="1"/>
                </a:lnTo>
                <a:lnTo>
                  <a:pt x="1967" y="1"/>
                </a:lnTo>
                <a:lnTo>
                  <a:pt x="2002" y="1"/>
                </a:lnTo>
                <a:lnTo>
                  <a:pt x="2040" y="5"/>
                </a:lnTo>
                <a:lnTo>
                  <a:pt x="2074" y="7"/>
                </a:lnTo>
                <a:lnTo>
                  <a:pt x="2113" y="10"/>
                </a:lnTo>
                <a:lnTo>
                  <a:pt x="2149" y="12"/>
                </a:lnTo>
                <a:lnTo>
                  <a:pt x="2187" y="18"/>
                </a:lnTo>
                <a:lnTo>
                  <a:pt x="2224" y="21"/>
                </a:lnTo>
                <a:lnTo>
                  <a:pt x="2262" y="27"/>
                </a:lnTo>
                <a:lnTo>
                  <a:pt x="2298" y="32"/>
                </a:lnTo>
                <a:lnTo>
                  <a:pt x="2336" y="41"/>
                </a:lnTo>
                <a:lnTo>
                  <a:pt x="2373" y="47"/>
                </a:lnTo>
                <a:lnTo>
                  <a:pt x="2413" y="56"/>
                </a:lnTo>
                <a:lnTo>
                  <a:pt x="2451" y="65"/>
                </a:lnTo>
                <a:lnTo>
                  <a:pt x="2491" y="76"/>
                </a:lnTo>
                <a:lnTo>
                  <a:pt x="2525" y="85"/>
                </a:lnTo>
                <a:lnTo>
                  <a:pt x="2563" y="94"/>
                </a:lnTo>
                <a:lnTo>
                  <a:pt x="2600" y="103"/>
                </a:lnTo>
                <a:lnTo>
                  <a:pt x="2634" y="116"/>
                </a:lnTo>
                <a:lnTo>
                  <a:pt x="2669" y="127"/>
                </a:lnTo>
                <a:lnTo>
                  <a:pt x="2702" y="139"/>
                </a:lnTo>
                <a:lnTo>
                  <a:pt x="2734" y="152"/>
                </a:lnTo>
                <a:lnTo>
                  <a:pt x="2765" y="167"/>
                </a:lnTo>
                <a:lnTo>
                  <a:pt x="2794" y="178"/>
                </a:lnTo>
                <a:lnTo>
                  <a:pt x="2825" y="192"/>
                </a:lnTo>
                <a:lnTo>
                  <a:pt x="2851" y="207"/>
                </a:lnTo>
                <a:lnTo>
                  <a:pt x="2880" y="223"/>
                </a:lnTo>
                <a:lnTo>
                  <a:pt x="2905" y="238"/>
                </a:lnTo>
                <a:lnTo>
                  <a:pt x="2931" y="254"/>
                </a:lnTo>
                <a:lnTo>
                  <a:pt x="2956" y="269"/>
                </a:lnTo>
                <a:lnTo>
                  <a:pt x="2982" y="287"/>
                </a:lnTo>
                <a:lnTo>
                  <a:pt x="3002" y="303"/>
                </a:lnTo>
                <a:lnTo>
                  <a:pt x="3023" y="319"/>
                </a:lnTo>
                <a:lnTo>
                  <a:pt x="3043" y="336"/>
                </a:lnTo>
                <a:lnTo>
                  <a:pt x="3063" y="352"/>
                </a:lnTo>
                <a:lnTo>
                  <a:pt x="3080" y="369"/>
                </a:lnTo>
                <a:lnTo>
                  <a:pt x="3098" y="389"/>
                </a:lnTo>
                <a:lnTo>
                  <a:pt x="3114" y="407"/>
                </a:lnTo>
                <a:lnTo>
                  <a:pt x="3132" y="425"/>
                </a:lnTo>
                <a:lnTo>
                  <a:pt x="3145" y="441"/>
                </a:lnTo>
                <a:lnTo>
                  <a:pt x="3158" y="461"/>
                </a:lnTo>
                <a:lnTo>
                  <a:pt x="3171" y="479"/>
                </a:lnTo>
                <a:lnTo>
                  <a:pt x="3183" y="498"/>
                </a:lnTo>
                <a:lnTo>
                  <a:pt x="3192" y="516"/>
                </a:lnTo>
                <a:lnTo>
                  <a:pt x="3203" y="536"/>
                </a:lnTo>
                <a:lnTo>
                  <a:pt x="3212" y="554"/>
                </a:lnTo>
                <a:lnTo>
                  <a:pt x="3220" y="576"/>
                </a:lnTo>
                <a:lnTo>
                  <a:pt x="3225" y="592"/>
                </a:lnTo>
                <a:lnTo>
                  <a:pt x="3231" y="612"/>
                </a:lnTo>
                <a:lnTo>
                  <a:pt x="3234" y="630"/>
                </a:lnTo>
                <a:lnTo>
                  <a:pt x="3238" y="650"/>
                </a:lnTo>
                <a:lnTo>
                  <a:pt x="3238" y="667"/>
                </a:lnTo>
                <a:lnTo>
                  <a:pt x="3240" y="687"/>
                </a:lnTo>
                <a:lnTo>
                  <a:pt x="3240" y="705"/>
                </a:lnTo>
                <a:lnTo>
                  <a:pt x="3240" y="725"/>
                </a:lnTo>
                <a:lnTo>
                  <a:pt x="3236" y="741"/>
                </a:lnTo>
                <a:lnTo>
                  <a:pt x="3234" y="759"/>
                </a:lnTo>
                <a:lnTo>
                  <a:pt x="3229" y="776"/>
                </a:lnTo>
                <a:lnTo>
                  <a:pt x="3225" y="796"/>
                </a:lnTo>
                <a:lnTo>
                  <a:pt x="3220" y="814"/>
                </a:lnTo>
                <a:lnTo>
                  <a:pt x="3214" y="830"/>
                </a:lnTo>
                <a:lnTo>
                  <a:pt x="3205" y="848"/>
                </a:lnTo>
                <a:lnTo>
                  <a:pt x="3198" y="868"/>
                </a:lnTo>
                <a:lnTo>
                  <a:pt x="3185" y="885"/>
                </a:lnTo>
                <a:lnTo>
                  <a:pt x="3174" y="901"/>
                </a:lnTo>
                <a:lnTo>
                  <a:pt x="3161" y="916"/>
                </a:lnTo>
                <a:lnTo>
                  <a:pt x="3149" y="934"/>
                </a:lnTo>
                <a:lnTo>
                  <a:pt x="3134" y="948"/>
                </a:lnTo>
                <a:lnTo>
                  <a:pt x="3118" y="965"/>
                </a:lnTo>
                <a:lnTo>
                  <a:pt x="3101" y="981"/>
                </a:lnTo>
                <a:lnTo>
                  <a:pt x="3085" y="996"/>
                </a:lnTo>
                <a:lnTo>
                  <a:pt x="3067" y="1010"/>
                </a:lnTo>
                <a:lnTo>
                  <a:pt x="3047" y="1025"/>
                </a:lnTo>
                <a:lnTo>
                  <a:pt x="3025" y="1039"/>
                </a:lnTo>
                <a:lnTo>
                  <a:pt x="3003" y="1054"/>
                </a:lnTo>
                <a:lnTo>
                  <a:pt x="2982" y="1067"/>
                </a:lnTo>
                <a:lnTo>
                  <a:pt x="2958" y="1077"/>
                </a:lnTo>
                <a:lnTo>
                  <a:pt x="2932" y="1090"/>
                </a:lnTo>
                <a:lnTo>
                  <a:pt x="2909" y="1103"/>
                </a:lnTo>
                <a:lnTo>
                  <a:pt x="2880" y="1112"/>
                </a:lnTo>
                <a:lnTo>
                  <a:pt x="2852" y="1123"/>
                </a:lnTo>
                <a:lnTo>
                  <a:pt x="2827" y="1132"/>
                </a:lnTo>
                <a:lnTo>
                  <a:pt x="2800" y="1143"/>
                </a:lnTo>
                <a:lnTo>
                  <a:pt x="2771" y="1150"/>
                </a:lnTo>
                <a:lnTo>
                  <a:pt x="2745" y="1157"/>
                </a:lnTo>
                <a:lnTo>
                  <a:pt x="2718" y="1165"/>
                </a:lnTo>
                <a:lnTo>
                  <a:pt x="2691" y="1174"/>
                </a:lnTo>
                <a:lnTo>
                  <a:pt x="2663" y="1179"/>
                </a:lnTo>
                <a:lnTo>
                  <a:pt x="2636" y="1185"/>
                </a:lnTo>
                <a:lnTo>
                  <a:pt x="2609" y="1190"/>
                </a:lnTo>
                <a:lnTo>
                  <a:pt x="2583" y="1197"/>
                </a:lnTo>
                <a:lnTo>
                  <a:pt x="2556" y="1201"/>
                </a:lnTo>
                <a:lnTo>
                  <a:pt x="2531" y="1207"/>
                </a:lnTo>
                <a:lnTo>
                  <a:pt x="2503" y="1210"/>
                </a:lnTo>
                <a:lnTo>
                  <a:pt x="2476" y="1216"/>
                </a:lnTo>
                <a:lnTo>
                  <a:pt x="2449" y="1217"/>
                </a:lnTo>
                <a:lnTo>
                  <a:pt x="2422" y="1219"/>
                </a:lnTo>
                <a:lnTo>
                  <a:pt x="2394" y="1221"/>
                </a:lnTo>
                <a:lnTo>
                  <a:pt x="2369" y="1223"/>
                </a:lnTo>
                <a:lnTo>
                  <a:pt x="2342" y="1223"/>
                </a:lnTo>
                <a:lnTo>
                  <a:pt x="2314" y="1225"/>
                </a:lnTo>
                <a:lnTo>
                  <a:pt x="2289" y="1225"/>
                </a:lnTo>
                <a:lnTo>
                  <a:pt x="2262" y="1227"/>
                </a:lnTo>
                <a:lnTo>
                  <a:pt x="2234" y="1225"/>
                </a:lnTo>
                <a:lnTo>
                  <a:pt x="2209" y="1225"/>
                </a:lnTo>
                <a:lnTo>
                  <a:pt x="2182" y="1225"/>
                </a:lnTo>
                <a:lnTo>
                  <a:pt x="2154" y="1225"/>
                </a:lnTo>
                <a:lnTo>
                  <a:pt x="2129" y="1223"/>
                </a:lnTo>
                <a:lnTo>
                  <a:pt x="2102" y="1223"/>
                </a:lnTo>
                <a:lnTo>
                  <a:pt x="2074" y="1221"/>
                </a:lnTo>
                <a:lnTo>
                  <a:pt x="2049" y="1221"/>
                </a:lnTo>
                <a:lnTo>
                  <a:pt x="2022" y="1217"/>
                </a:lnTo>
                <a:lnTo>
                  <a:pt x="1994" y="1216"/>
                </a:lnTo>
                <a:lnTo>
                  <a:pt x="1969" y="1212"/>
                </a:lnTo>
                <a:lnTo>
                  <a:pt x="1942" y="1210"/>
                </a:lnTo>
                <a:lnTo>
                  <a:pt x="1914" y="1207"/>
                </a:lnTo>
                <a:lnTo>
                  <a:pt x="1889" y="1205"/>
                </a:lnTo>
                <a:lnTo>
                  <a:pt x="1862" y="1201"/>
                </a:lnTo>
                <a:lnTo>
                  <a:pt x="1836" y="1199"/>
                </a:lnTo>
                <a:lnTo>
                  <a:pt x="1811" y="1196"/>
                </a:lnTo>
                <a:lnTo>
                  <a:pt x="1784" y="1192"/>
                </a:lnTo>
                <a:lnTo>
                  <a:pt x="1758" y="1188"/>
                </a:lnTo>
                <a:lnTo>
                  <a:pt x="1733" y="1187"/>
                </a:lnTo>
                <a:lnTo>
                  <a:pt x="1705" y="1183"/>
                </a:lnTo>
                <a:lnTo>
                  <a:pt x="1682" y="1181"/>
                </a:lnTo>
                <a:lnTo>
                  <a:pt x="1656" y="1177"/>
                </a:lnTo>
                <a:lnTo>
                  <a:pt x="1631" y="1176"/>
                </a:lnTo>
                <a:lnTo>
                  <a:pt x="1605" y="1170"/>
                </a:lnTo>
                <a:lnTo>
                  <a:pt x="1580" y="1168"/>
                </a:lnTo>
                <a:lnTo>
                  <a:pt x="1555" y="1165"/>
                </a:lnTo>
                <a:lnTo>
                  <a:pt x="1531" y="1163"/>
                </a:lnTo>
                <a:lnTo>
                  <a:pt x="1504" y="1159"/>
                </a:lnTo>
                <a:lnTo>
                  <a:pt x="1478" y="1157"/>
                </a:lnTo>
                <a:lnTo>
                  <a:pt x="1453" y="1154"/>
                </a:lnTo>
                <a:lnTo>
                  <a:pt x="1431" y="1152"/>
                </a:lnTo>
                <a:lnTo>
                  <a:pt x="1404" y="1150"/>
                </a:lnTo>
                <a:lnTo>
                  <a:pt x="1380" y="1148"/>
                </a:lnTo>
                <a:lnTo>
                  <a:pt x="1355" y="1145"/>
                </a:lnTo>
                <a:lnTo>
                  <a:pt x="1331" y="1145"/>
                </a:lnTo>
                <a:lnTo>
                  <a:pt x="1306" y="1143"/>
                </a:lnTo>
                <a:lnTo>
                  <a:pt x="1284" y="1141"/>
                </a:lnTo>
                <a:lnTo>
                  <a:pt x="1258" y="1141"/>
                </a:lnTo>
                <a:lnTo>
                  <a:pt x="1236" y="1141"/>
                </a:lnTo>
                <a:lnTo>
                  <a:pt x="1213" y="1139"/>
                </a:lnTo>
                <a:lnTo>
                  <a:pt x="1189" y="1139"/>
                </a:lnTo>
                <a:lnTo>
                  <a:pt x="1167" y="1139"/>
                </a:lnTo>
                <a:lnTo>
                  <a:pt x="1147" y="1139"/>
                </a:lnTo>
                <a:lnTo>
                  <a:pt x="1126" y="1139"/>
                </a:lnTo>
                <a:lnTo>
                  <a:pt x="1107" y="1139"/>
                </a:lnTo>
                <a:lnTo>
                  <a:pt x="1089" y="1141"/>
                </a:lnTo>
                <a:lnTo>
                  <a:pt x="1073" y="1143"/>
                </a:lnTo>
                <a:lnTo>
                  <a:pt x="1056" y="1143"/>
                </a:lnTo>
                <a:lnTo>
                  <a:pt x="1040" y="1145"/>
                </a:lnTo>
                <a:lnTo>
                  <a:pt x="1024" y="1147"/>
                </a:lnTo>
                <a:lnTo>
                  <a:pt x="1011" y="1150"/>
                </a:lnTo>
                <a:lnTo>
                  <a:pt x="995" y="1150"/>
                </a:lnTo>
                <a:lnTo>
                  <a:pt x="984" y="1154"/>
                </a:lnTo>
                <a:lnTo>
                  <a:pt x="973" y="1156"/>
                </a:lnTo>
                <a:lnTo>
                  <a:pt x="962" y="1161"/>
                </a:lnTo>
                <a:lnTo>
                  <a:pt x="949" y="1163"/>
                </a:lnTo>
                <a:lnTo>
                  <a:pt x="938" y="1167"/>
                </a:lnTo>
                <a:lnTo>
                  <a:pt x="927" y="1170"/>
                </a:lnTo>
                <a:lnTo>
                  <a:pt x="918" y="1176"/>
                </a:lnTo>
                <a:lnTo>
                  <a:pt x="904" y="1183"/>
                </a:lnTo>
                <a:lnTo>
                  <a:pt x="889" y="1194"/>
                </a:lnTo>
                <a:lnTo>
                  <a:pt x="875" y="1203"/>
                </a:lnTo>
                <a:lnTo>
                  <a:pt x="864" y="1214"/>
                </a:lnTo>
                <a:lnTo>
                  <a:pt x="853" y="1225"/>
                </a:lnTo>
                <a:lnTo>
                  <a:pt x="846" y="1236"/>
                </a:lnTo>
                <a:lnTo>
                  <a:pt x="837" y="1247"/>
                </a:lnTo>
                <a:lnTo>
                  <a:pt x="833" y="1259"/>
                </a:lnTo>
                <a:lnTo>
                  <a:pt x="827" y="1272"/>
                </a:lnTo>
                <a:lnTo>
                  <a:pt x="822" y="1287"/>
                </a:lnTo>
                <a:lnTo>
                  <a:pt x="817" y="1299"/>
                </a:lnTo>
                <a:lnTo>
                  <a:pt x="815" y="1312"/>
                </a:lnTo>
                <a:lnTo>
                  <a:pt x="811" y="1325"/>
                </a:lnTo>
                <a:lnTo>
                  <a:pt x="809" y="1341"/>
                </a:lnTo>
                <a:lnTo>
                  <a:pt x="804" y="1356"/>
                </a:lnTo>
                <a:lnTo>
                  <a:pt x="800" y="1370"/>
                </a:lnTo>
                <a:lnTo>
                  <a:pt x="797" y="1385"/>
                </a:lnTo>
                <a:lnTo>
                  <a:pt x="793" y="1399"/>
                </a:lnTo>
                <a:lnTo>
                  <a:pt x="786" y="1414"/>
                </a:lnTo>
                <a:lnTo>
                  <a:pt x="780" y="1428"/>
                </a:lnTo>
                <a:lnTo>
                  <a:pt x="773" y="1443"/>
                </a:lnTo>
                <a:lnTo>
                  <a:pt x="766" y="1459"/>
                </a:lnTo>
                <a:lnTo>
                  <a:pt x="757" y="1472"/>
                </a:lnTo>
                <a:lnTo>
                  <a:pt x="746" y="1483"/>
                </a:lnTo>
                <a:lnTo>
                  <a:pt x="731" y="1496"/>
                </a:lnTo>
                <a:lnTo>
                  <a:pt x="718" y="1510"/>
                </a:lnTo>
                <a:lnTo>
                  <a:pt x="702" y="1523"/>
                </a:lnTo>
                <a:lnTo>
                  <a:pt x="687" y="1536"/>
                </a:lnTo>
                <a:lnTo>
                  <a:pt x="673" y="1546"/>
                </a:lnTo>
                <a:lnTo>
                  <a:pt x="657" y="1557"/>
                </a:lnTo>
                <a:lnTo>
                  <a:pt x="646" y="1561"/>
                </a:lnTo>
                <a:lnTo>
                  <a:pt x="637" y="1566"/>
                </a:lnTo>
                <a:lnTo>
                  <a:pt x="626" y="1572"/>
                </a:lnTo>
                <a:lnTo>
                  <a:pt x="617" y="1577"/>
                </a:lnTo>
                <a:lnTo>
                  <a:pt x="606" y="1581"/>
                </a:lnTo>
                <a:lnTo>
                  <a:pt x="598" y="1586"/>
                </a:lnTo>
                <a:lnTo>
                  <a:pt x="587" y="1592"/>
                </a:lnTo>
                <a:lnTo>
                  <a:pt x="578" y="1597"/>
                </a:lnTo>
                <a:lnTo>
                  <a:pt x="568" y="1601"/>
                </a:lnTo>
                <a:lnTo>
                  <a:pt x="557" y="1605"/>
                </a:lnTo>
                <a:lnTo>
                  <a:pt x="546" y="1608"/>
                </a:lnTo>
                <a:lnTo>
                  <a:pt x="535" y="1612"/>
                </a:lnTo>
                <a:lnTo>
                  <a:pt x="526" y="1616"/>
                </a:lnTo>
                <a:lnTo>
                  <a:pt x="515" y="1619"/>
                </a:lnTo>
                <a:lnTo>
                  <a:pt x="504" y="1623"/>
                </a:lnTo>
                <a:lnTo>
                  <a:pt x="495" y="1626"/>
                </a:lnTo>
                <a:lnTo>
                  <a:pt x="482" y="1628"/>
                </a:lnTo>
                <a:lnTo>
                  <a:pt x="471" y="1630"/>
                </a:lnTo>
                <a:lnTo>
                  <a:pt x="458" y="1632"/>
                </a:lnTo>
                <a:lnTo>
                  <a:pt x="449" y="1632"/>
                </a:lnTo>
                <a:lnTo>
                  <a:pt x="437" y="1632"/>
                </a:lnTo>
                <a:lnTo>
                  <a:pt x="426" y="1636"/>
                </a:lnTo>
                <a:lnTo>
                  <a:pt x="415" y="1636"/>
                </a:lnTo>
                <a:lnTo>
                  <a:pt x="404" y="1637"/>
                </a:lnTo>
                <a:lnTo>
                  <a:pt x="391" y="1637"/>
                </a:lnTo>
                <a:lnTo>
                  <a:pt x="380" y="1637"/>
                </a:lnTo>
                <a:lnTo>
                  <a:pt x="371" y="1637"/>
                </a:lnTo>
                <a:lnTo>
                  <a:pt x="360" y="1637"/>
                </a:lnTo>
                <a:lnTo>
                  <a:pt x="349" y="1636"/>
                </a:lnTo>
                <a:lnTo>
                  <a:pt x="338" y="1636"/>
                </a:lnTo>
                <a:lnTo>
                  <a:pt x="328" y="1636"/>
                </a:lnTo>
                <a:lnTo>
                  <a:pt x="317" y="1636"/>
                </a:lnTo>
                <a:lnTo>
                  <a:pt x="306" y="1632"/>
                </a:lnTo>
                <a:lnTo>
                  <a:pt x="297" y="1632"/>
                </a:lnTo>
                <a:lnTo>
                  <a:pt x="286" y="1630"/>
                </a:lnTo>
                <a:lnTo>
                  <a:pt x="275" y="1628"/>
                </a:lnTo>
                <a:lnTo>
                  <a:pt x="264" y="1625"/>
                </a:lnTo>
                <a:lnTo>
                  <a:pt x="253" y="1621"/>
                </a:lnTo>
                <a:lnTo>
                  <a:pt x="242" y="1617"/>
                </a:lnTo>
                <a:lnTo>
                  <a:pt x="233" y="1616"/>
                </a:lnTo>
                <a:lnTo>
                  <a:pt x="222" y="1610"/>
                </a:lnTo>
                <a:lnTo>
                  <a:pt x="213" y="1606"/>
                </a:lnTo>
                <a:lnTo>
                  <a:pt x="204" y="1601"/>
                </a:lnTo>
                <a:lnTo>
                  <a:pt x="195" y="1597"/>
                </a:lnTo>
                <a:lnTo>
                  <a:pt x="177" y="1585"/>
                </a:lnTo>
                <a:lnTo>
                  <a:pt x="160" y="1574"/>
                </a:lnTo>
                <a:lnTo>
                  <a:pt x="144" y="1557"/>
                </a:lnTo>
                <a:lnTo>
                  <a:pt x="128" y="1543"/>
                </a:lnTo>
                <a:lnTo>
                  <a:pt x="111" y="1525"/>
                </a:lnTo>
                <a:lnTo>
                  <a:pt x="97" y="1506"/>
                </a:lnTo>
                <a:lnTo>
                  <a:pt x="89" y="1496"/>
                </a:lnTo>
                <a:lnTo>
                  <a:pt x="82" y="1485"/>
                </a:lnTo>
                <a:lnTo>
                  <a:pt x="75" y="1476"/>
                </a:lnTo>
                <a:lnTo>
                  <a:pt x="69" y="1466"/>
                </a:lnTo>
                <a:lnTo>
                  <a:pt x="66" y="1454"/>
                </a:lnTo>
                <a:lnTo>
                  <a:pt x="60" y="1443"/>
                </a:lnTo>
                <a:lnTo>
                  <a:pt x="55" y="1432"/>
                </a:lnTo>
                <a:lnTo>
                  <a:pt x="49" y="1421"/>
                </a:lnTo>
                <a:lnTo>
                  <a:pt x="44" y="1406"/>
                </a:lnTo>
                <a:lnTo>
                  <a:pt x="39" y="1396"/>
                </a:lnTo>
                <a:lnTo>
                  <a:pt x="33" y="1383"/>
                </a:lnTo>
                <a:lnTo>
                  <a:pt x="29" y="1372"/>
                </a:lnTo>
                <a:lnTo>
                  <a:pt x="24" y="1357"/>
                </a:lnTo>
                <a:lnTo>
                  <a:pt x="22" y="1345"/>
                </a:lnTo>
                <a:lnTo>
                  <a:pt x="19" y="1330"/>
                </a:lnTo>
                <a:lnTo>
                  <a:pt x="17" y="1317"/>
                </a:lnTo>
                <a:lnTo>
                  <a:pt x="11" y="1305"/>
                </a:lnTo>
                <a:lnTo>
                  <a:pt x="9" y="1290"/>
                </a:lnTo>
                <a:lnTo>
                  <a:pt x="6" y="1276"/>
                </a:lnTo>
                <a:lnTo>
                  <a:pt x="6" y="1261"/>
                </a:lnTo>
                <a:lnTo>
                  <a:pt x="4" y="1247"/>
                </a:lnTo>
                <a:lnTo>
                  <a:pt x="2" y="1232"/>
                </a:lnTo>
                <a:lnTo>
                  <a:pt x="2" y="1219"/>
                </a:lnTo>
                <a:lnTo>
                  <a:pt x="2" y="1205"/>
                </a:lnTo>
                <a:lnTo>
                  <a:pt x="0" y="1188"/>
                </a:lnTo>
                <a:lnTo>
                  <a:pt x="0" y="1172"/>
                </a:lnTo>
                <a:lnTo>
                  <a:pt x="0" y="1156"/>
                </a:lnTo>
                <a:lnTo>
                  <a:pt x="0" y="1143"/>
                </a:lnTo>
                <a:lnTo>
                  <a:pt x="0" y="1127"/>
                </a:lnTo>
                <a:lnTo>
                  <a:pt x="0" y="1110"/>
                </a:lnTo>
                <a:lnTo>
                  <a:pt x="2" y="1094"/>
                </a:lnTo>
                <a:lnTo>
                  <a:pt x="4" y="1079"/>
                </a:lnTo>
                <a:lnTo>
                  <a:pt x="4" y="1063"/>
                </a:lnTo>
                <a:lnTo>
                  <a:pt x="8" y="1047"/>
                </a:lnTo>
                <a:lnTo>
                  <a:pt x="9" y="1030"/>
                </a:lnTo>
                <a:lnTo>
                  <a:pt x="13" y="1014"/>
                </a:lnTo>
                <a:lnTo>
                  <a:pt x="15" y="997"/>
                </a:lnTo>
                <a:lnTo>
                  <a:pt x="19" y="983"/>
                </a:lnTo>
                <a:lnTo>
                  <a:pt x="24" y="967"/>
                </a:lnTo>
                <a:lnTo>
                  <a:pt x="29" y="950"/>
                </a:lnTo>
                <a:lnTo>
                  <a:pt x="33" y="932"/>
                </a:lnTo>
                <a:lnTo>
                  <a:pt x="37" y="916"/>
                </a:lnTo>
                <a:lnTo>
                  <a:pt x="42" y="901"/>
                </a:lnTo>
                <a:lnTo>
                  <a:pt x="48" y="885"/>
                </a:lnTo>
                <a:lnTo>
                  <a:pt x="53" y="868"/>
                </a:lnTo>
                <a:lnTo>
                  <a:pt x="59" y="852"/>
                </a:lnTo>
                <a:lnTo>
                  <a:pt x="66" y="836"/>
                </a:lnTo>
                <a:lnTo>
                  <a:pt x="73" y="821"/>
                </a:lnTo>
                <a:lnTo>
                  <a:pt x="77" y="803"/>
                </a:lnTo>
                <a:lnTo>
                  <a:pt x="86" y="787"/>
                </a:lnTo>
                <a:lnTo>
                  <a:pt x="93" y="770"/>
                </a:lnTo>
                <a:lnTo>
                  <a:pt x="102" y="754"/>
                </a:lnTo>
                <a:lnTo>
                  <a:pt x="109" y="739"/>
                </a:lnTo>
                <a:lnTo>
                  <a:pt x="119" y="723"/>
                </a:lnTo>
                <a:lnTo>
                  <a:pt x="129" y="707"/>
                </a:lnTo>
                <a:lnTo>
                  <a:pt x="140" y="692"/>
                </a:lnTo>
                <a:lnTo>
                  <a:pt x="148" y="676"/>
                </a:lnTo>
                <a:lnTo>
                  <a:pt x="157" y="659"/>
                </a:lnTo>
                <a:lnTo>
                  <a:pt x="166" y="645"/>
                </a:lnTo>
                <a:lnTo>
                  <a:pt x="177" y="632"/>
                </a:lnTo>
                <a:lnTo>
                  <a:pt x="186" y="616"/>
                </a:lnTo>
                <a:lnTo>
                  <a:pt x="197" y="603"/>
                </a:lnTo>
                <a:lnTo>
                  <a:pt x="208" y="588"/>
                </a:lnTo>
                <a:lnTo>
                  <a:pt x="218" y="578"/>
                </a:lnTo>
                <a:lnTo>
                  <a:pt x="228" y="563"/>
                </a:lnTo>
                <a:lnTo>
                  <a:pt x="238" y="550"/>
                </a:lnTo>
                <a:lnTo>
                  <a:pt x="249" y="538"/>
                </a:lnTo>
                <a:lnTo>
                  <a:pt x="260" y="527"/>
                </a:lnTo>
                <a:lnTo>
                  <a:pt x="271" y="514"/>
                </a:lnTo>
                <a:lnTo>
                  <a:pt x="282" y="503"/>
                </a:lnTo>
                <a:lnTo>
                  <a:pt x="293" y="494"/>
                </a:lnTo>
                <a:lnTo>
                  <a:pt x="304" y="483"/>
                </a:lnTo>
                <a:lnTo>
                  <a:pt x="315" y="472"/>
                </a:lnTo>
                <a:lnTo>
                  <a:pt x="326" y="461"/>
                </a:lnTo>
                <a:lnTo>
                  <a:pt x="337" y="450"/>
                </a:lnTo>
                <a:lnTo>
                  <a:pt x="349" y="441"/>
                </a:lnTo>
                <a:lnTo>
                  <a:pt x="360" y="430"/>
                </a:lnTo>
                <a:lnTo>
                  <a:pt x="373" y="421"/>
                </a:lnTo>
                <a:lnTo>
                  <a:pt x="382" y="414"/>
                </a:lnTo>
                <a:lnTo>
                  <a:pt x="395" y="407"/>
                </a:lnTo>
                <a:lnTo>
                  <a:pt x="406" y="398"/>
                </a:lnTo>
                <a:lnTo>
                  <a:pt x="417" y="390"/>
                </a:lnTo>
                <a:lnTo>
                  <a:pt x="429" y="381"/>
                </a:lnTo>
                <a:lnTo>
                  <a:pt x="442" y="374"/>
                </a:lnTo>
                <a:lnTo>
                  <a:pt x="453" y="367"/>
                </a:lnTo>
                <a:lnTo>
                  <a:pt x="462" y="359"/>
                </a:lnTo>
                <a:lnTo>
                  <a:pt x="475" y="352"/>
                </a:lnTo>
                <a:lnTo>
                  <a:pt x="488" y="347"/>
                </a:lnTo>
                <a:lnTo>
                  <a:pt x="498" y="338"/>
                </a:lnTo>
                <a:lnTo>
                  <a:pt x="509" y="332"/>
                </a:lnTo>
                <a:lnTo>
                  <a:pt x="520" y="325"/>
                </a:lnTo>
                <a:lnTo>
                  <a:pt x="531" y="319"/>
                </a:lnTo>
                <a:lnTo>
                  <a:pt x="540" y="314"/>
                </a:lnTo>
                <a:lnTo>
                  <a:pt x="551" y="309"/>
                </a:lnTo>
                <a:lnTo>
                  <a:pt x="562" y="303"/>
                </a:lnTo>
                <a:lnTo>
                  <a:pt x="575" y="298"/>
                </a:lnTo>
                <a:lnTo>
                  <a:pt x="586" y="292"/>
                </a:lnTo>
                <a:lnTo>
                  <a:pt x="597" y="287"/>
                </a:lnTo>
                <a:lnTo>
                  <a:pt x="606" y="281"/>
                </a:lnTo>
                <a:lnTo>
                  <a:pt x="617" y="276"/>
                </a:lnTo>
                <a:lnTo>
                  <a:pt x="626" y="270"/>
                </a:lnTo>
                <a:lnTo>
                  <a:pt x="637" y="267"/>
                </a:lnTo>
                <a:lnTo>
                  <a:pt x="647" y="263"/>
                </a:lnTo>
                <a:lnTo>
                  <a:pt x="658" y="259"/>
                </a:lnTo>
                <a:lnTo>
                  <a:pt x="677" y="252"/>
                </a:lnTo>
                <a:lnTo>
                  <a:pt x="693" y="245"/>
                </a:lnTo>
                <a:lnTo>
                  <a:pt x="711" y="238"/>
                </a:lnTo>
                <a:lnTo>
                  <a:pt x="729" y="232"/>
                </a:lnTo>
                <a:lnTo>
                  <a:pt x="746" y="225"/>
                </a:lnTo>
                <a:lnTo>
                  <a:pt x="762" y="219"/>
                </a:lnTo>
                <a:lnTo>
                  <a:pt x="775" y="214"/>
                </a:lnTo>
                <a:lnTo>
                  <a:pt x="789" y="209"/>
                </a:lnTo>
                <a:close/>
              </a:path>
            </a:pathLst>
          </a:custGeom>
          <a:solidFill>
            <a:srgbClr val="FFD3B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0" name="Freeform 301"/>
          <p:cNvSpPr>
            <a:spLocks/>
          </p:cNvSpPr>
          <p:nvPr/>
        </p:nvSpPr>
        <p:spPr bwMode="auto">
          <a:xfrm rot="-10763904">
            <a:off x="381000" y="7239000"/>
            <a:ext cx="6019800" cy="1905000"/>
          </a:xfrm>
          <a:custGeom>
            <a:avLst/>
            <a:gdLst>
              <a:gd name="T0" fmla="*/ 2147483647 w 3491"/>
              <a:gd name="T1" fmla="*/ 2147483647 h 2745"/>
              <a:gd name="T2" fmla="*/ 2147483647 w 3491"/>
              <a:gd name="T3" fmla="*/ 2147483647 h 2745"/>
              <a:gd name="T4" fmla="*/ 2147483647 w 3491"/>
              <a:gd name="T5" fmla="*/ 2147483647 h 2745"/>
              <a:gd name="T6" fmla="*/ 2147483647 w 3491"/>
              <a:gd name="T7" fmla="*/ 2147483647 h 2745"/>
              <a:gd name="T8" fmla="*/ 2147483647 w 3491"/>
              <a:gd name="T9" fmla="*/ 2147483647 h 2745"/>
              <a:gd name="T10" fmla="*/ 2147483647 w 3491"/>
              <a:gd name="T11" fmla="*/ 2147483647 h 2745"/>
              <a:gd name="T12" fmla="*/ 2147483647 w 3491"/>
              <a:gd name="T13" fmla="*/ 2147483647 h 2745"/>
              <a:gd name="T14" fmla="*/ 2147483647 w 3491"/>
              <a:gd name="T15" fmla="*/ 2147483647 h 2745"/>
              <a:gd name="T16" fmla="*/ 2147483647 w 3491"/>
              <a:gd name="T17" fmla="*/ 2147483647 h 2745"/>
              <a:gd name="T18" fmla="*/ 2147483647 w 3491"/>
              <a:gd name="T19" fmla="*/ 2147483647 h 2745"/>
              <a:gd name="T20" fmla="*/ 2147483647 w 3491"/>
              <a:gd name="T21" fmla="*/ 2147483647 h 2745"/>
              <a:gd name="T22" fmla="*/ 2147483647 w 3491"/>
              <a:gd name="T23" fmla="*/ 2147483647 h 2745"/>
              <a:gd name="T24" fmla="*/ 2147483647 w 3491"/>
              <a:gd name="T25" fmla="*/ 2147483647 h 2745"/>
              <a:gd name="T26" fmla="*/ 2147483647 w 3491"/>
              <a:gd name="T27" fmla="*/ 2147483647 h 2745"/>
              <a:gd name="T28" fmla="*/ 2147483647 w 3491"/>
              <a:gd name="T29" fmla="*/ 2147483647 h 2745"/>
              <a:gd name="T30" fmla="*/ 2147483647 w 3491"/>
              <a:gd name="T31" fmla="*/ 2147483647 h 2745"/>
              <a:gd name="T32" fmla="*/ 2147483647 w 3491"/>
              <a:gd name="T33" fmla="*/ 2147483647 h 2745"/>
              <a:gd name="T34" fmla="*/ 2147483647 w 3491"/>
              <a:gd name="T35" fmla="*/ 2147483647 h 2745"/>
              <a:gd name="T36" fmla="*/ 2147483647 w 3491"/>
              <a:gd name="T37" fmla="*/ 2147483647 h 2745"/>
              <a:gd name="T38" fmla="*/ 2147483647 w 3491"/>
              <a:gd name="T39" fmla="*/ 2147483647 h 2745"/>
              <a:gd name="T40" fmla="*/ 2147483647 w 3491"/>
              <a:gd name="T41" fmla="*/ 2147483647 h 2745"/>
              <a:gd name="T42" fmla="*/ 2147483647 w 3491"/>
              <a:gd name="T43" fmla="*/ 2147483647 h 2745"/>
              <a:gd name="T44" fmla="*/ 2147483647 w 3491"/>
              <a:gd name="T45" fmla="*/ 2147483647 h 2745"/>
              <a:gd name="T46" fmla="*/ 2147483647 w 3491"/>
              <a:gd name="T47" fmla="*/ 2147483647 h 2745"/>
              <a:gd name="T48" fmla="*/ 2147483647 w 3491"/>
              <a:gd name="T49" fmla="*/ 2147483647 h 2745"/>
              <a:gd name="T50" fmla="*/ 2147483647 w 3491"/>
              <a:gd name="T51" fmla="*/ 2147483647 h 2745"/>
              <a:gd name="T52" fmla="*/ 2147483647 w 3491"/>
              <a:gd name="T53" fmla="*/ 2147483647 h 2745"/>
              <a:gd name="T54" fmla="*/ 2147483647 w 3491"/>
              <a:gd name="T55" fmla="*/ 2147483647 h 2745"/>
              <a:gd name="T56" fmla="*/ 2147483647 w 3491"/>
              <a:gd name="T57" fmla="*/ 2147483647 h 2745"/>
              <a:gd name="T58" fmla="*/ 2147483647 w 3491"/>
              <a:gd name="T59" fmla="*/ 2147483647 h 2745"/>
              <a:gd name="T60" fmla="*/ 2147483647 w 3491"/>
              <a:gd name="T61" fmla="*/ 2147483647 h 2745"/>
              <a:gd name="T62" fmla="*/ 2147483647 w 3491"/>
              <a:gd name="T63" fmla="*/ 2147483647 h 2745"/>
              <a:gd name="T64" fmla="*/ 2147483647 w 3491"/>
              <a:gd name="T65" fmla="*/ 2147483647 h 2745"/>
              <a:gd name="T66" fmla="*/ 2147483647 w 3491"/>
              <a:gd name="T67" fmla="*/ 2147483647 h 2745"/>
              <a:gd name="T68" fmla="*/ 2147483647 w 3491"/>
              <a:gd name="T69" fmla="*/ 2147483647 h 2745"/>
              <a:gd name="T70" fmla="*/ 2147483647 w 3491"/>
              <a:gd name="T71" fmla="*/ 2147483647 h 2745"/>
              <a:gd name="T72" fmla="*/ 2147483647 w 3491"/>
              <a:gd name="T73" fmla="*/ 2147483647 h 2745"/>
              <a:gd name="T74" fmla="*/ 2147483647 w 3491"/>
              <a:gd name="T75" fmla="*/ 2147483647 h 2745"/>
              <a:gd name="T76" fmla="*/ 2147483647 w 3491"/>
              <a:gd name="T77" fmla="*/ 2147483647 h 2745"/>
              <a:gd name="T78" fmla="*/ 2147483647 w 3491"/>
              <a:gd name="T79" fmla="*/ 2147483647 h 2745"/>
              <a:gd name="T80" fmla="*/ 2147483647 w 3491"/>
              <a:gd name="T81" fmla="*/ 2147483647 h 2745"/>
              <a:gd name="T82" fmla="*/ 2147483647 w 3491"/>
              <a:gd name="T83" fmla="*/ 2147483647 h 2745"/>
              <a:gd name="T84" fmla="*/ 2147483647 w 3491"/>
              <a:gd name="T85" fmla="*/ 2147483647 h 2745"/>
              <a:gd name="T86" fmla="*/ 2147483647 w 3491"/>
              <a:gd name="T87" fmla="*/ 2147483647 h 2745"/>
              <a:gd name="T88" fmla="*/ 2147483647 w 3491"/>
              <a:gd name="T89" fmla="*/ 2147483647 h 2745"/>
              <a:gd name="T90" fmla="*/ 2147483647 w 3491"/>
              <a:gd name="T91" fmla="*/ 2147483647 h 2745"/>
              <a:gd name="T92" fmla="*/ 2147483647 w 3491"/>
              <a:gd name="T93" fmla="*/ 668489766 h 2745"/>
              <a:gd name="T94" fmla="*/ 2147483647 w 3491"/>
              <a:gd name="T95" fmla="*/ 0 h 2745"/>
              <a:gd name="T96" fmla="*/ 2147483647 w 3491"/>
              <a:gd name="T97" fmla="*/ 668489766 h 2745"/>
              <a:gd name="T98" fmla="*/ 2147483647 w 3491"/>
              <a:gd name="T99" fmla="*/ 2147483647 h 2745"/>
              <a:gd name="T100" fmla="*/ 2147483647 w 3491"/>
              <a:gd name="T101" fmla="*/ 2147483647 h 2745"/>
              <a:gd name="T102" fmla="*/ 2147483647 w 3491"/>
              <a:gd name="T103" fmla="*/ 2147483647 h 2745"/>
              <a:gd name="T104" fmla="*/ 2147483647 w 3491"/>
              <a:gd name="T105" fmla="*/ 2147483647 h 2745"/>
              <a:gd name="T106" fmla="*/ 2147483647 w 3491"/>
              <a:gd name="T107" fmla="*/ 2147483647 h 2745"/>
              <a:gd name="T108" fmla="*/ 2147483647 w 3491"/>
              <a:gd name="T109" fmla="*/ 2147483647 h 2745"/>
              <a:gd name="T110" fmla="*/ 2147483647 w 3491"/>
              <a:gd name="T111" fmla="*/ 2147483647 h 274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491"/>
              <a:gd name="T169" fmla="*/ 0 h 2745"/>
              <a:gd name="T170" fmla="*/ 3491 w 3491"/>
              <a:gd name="T171" fmla="*/ 2745 h 274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491" h="2745">
                <a:moveTo>
                  <a:pt x="309" y="554"/>
                </a:moveTo>
                <a:lnTo>
                  <a:pt x="266" y="605"/>
                </a:lnTo>
                <a:lnTo>
                  <a:pt x="227" y="656"/>
                </a:lnTo>
                <a:lnTo>
                  <a:pt x="192" y="711"/>
                </a:lnTo>
                <a:lnTo>
                  <a:pt x="160" y="764"/>
                </a:lnTo>
                <a:lnTo>
                  <a:pt x="130" y="821"/>
                </a:lnTo>
                <a:lnTo>
                  <a:pt x="102" y="877"/>
                </a:lnTo>
                <a:lnTo>
                  <a:pt x="79" y="934"/>
                </a:lnTo>
                <a:lnTo>
                  <a:pt x="58" y="993"/>
                </a:lnTo>
                <a:lnTo>
                  <a:pt x="44" y="1036"/>
                </a:lnTo>
                <a:lnTo>
                  <a:pt x="33" y="1079"/>
                </a:lnTo>
                <a:lnTo>
                  <a:pt x="23" y="1122"/>
                </a:lnTo>
                <a:lnTo>
                  <a:pt x="14" y="1165"/>
                </a:lnTo>
                <a:lnTo>
                  <a:pt x="9" y="1210"/>
                </a:lnTo>
                <a:lnTo>
                  <a:pt x="3" y="1253"/>
                </a:lnTo>
                <a:lnTo>
                  <a:pt x="2" y="1298"/>
                </a:lnTo>
                <a:lnTo>
                  <a:pt x="0" y="1343"/>
                </a:lnTo>
                <a:lnTo>
                  <a:pt x="2" y="1402"/>
                </a:lnTo>
                <a:lnTo>
                  <a:pt x="5" y="1459"/>
                </a:lnTo>
                <a:lnTo>
                  <a:pt x="12" y="1518"/>
                </a:lnTo>
                <a:lnTo>
                  <a:pt x="23" y="1574"/>
                </a:lnTo>
                <a:lnTo>
                  <a:pt x="37" y="1633"/>
                </a:lnTo>
                <a:lnTo>
                  <a:pt x="54" y="1690"/>
                </a:lnTo>
                <a:lnTo>
                  <a:pt x="74" y="1747"/>
                </a:lnTo>
                <a:lnTo>
                  <a:pt x="99" y="1804"/>
                </a:lnTo>
                <a:lnTo>
                  <a:pt x="139" y="1874"/>
                </a:lnTo>
                <a:lnTo>
                  <a:pt x="178" y="1939"/>
                </a:lnTo>
                <a:lnTo>
                  <a:pt x="215" y="1995"/>
                </a:lnTo>
                <a:lnTo>
                  <a:pt x="254" y="2050"/>
                </a:lnTo>
                <a:lnTo>
                  <a:pt x="293" y="2099"/>
                </a:lnTo>
                <a:lnTo>
                  <a:pt x="333" y="2144"/>
                </a:lnTo>
                <a:lnTo>
                  <a:pt x="376" y="2187"/>
                </a:lnTo>
                <a:lnTo>
                  <a:pt x="422" y="2228"/>
                </a:lnTo>
                <a:lnTo>
                  <a:pt x="469" y="2270"/>
                </a:lnTo>
                <a:lnTo>
                  <a:pt x="521" y="2309"/>
                </a:lnTo>
                <a:lnTo>
                  <a:pt x="577" y="2350"/>
                </a:lnTo>
                <a:lnTo>
                  <a:pt x="639" y="2391"/>
                </a:lnTo>
                <a:lnTo>
                  <a:pt x="706" y="2432"/>
                </a:lnTo>
                <a:lnTo>
                  <a:pt x="778" y="2477"/>
                </a:lnTo>
                <a:lnTo>
                  <a:pt x="858" y="2526"/>
                </a:lnTo>
                <a:lnTo>
                  <a:pt x="946" y="2579"/>
                </a:lnTo>
                <a:lnTo>
                  <a:pt x="988" y="2603"/>
                </a:lnTo>
                <a:lnTo>
                  <a:pt x="1032" y="2626"/>
                </a:lnTo>
                <a:lnTo>
                  <a:pt x="1078" y="2646"/>
                </a:lnTo>
                <a:lnTo>
                  <a:pt x="1126" y="2663"/>
                </a:lnTo>
                <a:lnTo>
                  <a:pt x="1174" y="2681"/>
                </a:lnTo>
                <a:lnTo>
                  <a:pt x="1221" y="2695"/>
                </a:lnTo>
                <a:lnTo>
                  <a:pt x="1271" y="2706"/>
                </a:lnTo>
                <a:lnTo>
                  <a:pt x="1322" y="2718"/>
                </a:lnTo>
                <a:lnTo>
                  <a:pt x="1371" y="2726"/>
                </a:lnTo>
                <a:lnTo>
                  <a:pt x="1423" y="2734"/>
                </a:lnTo>
                <a:lnTo>
                  <a:pt x="1476" y="2740"/>
                </a:lnTo>
                <a:lnTo>
                  <a:pt x="1527" y="2744"/>
                </a:lnTo>
                <a:lnTo>
                  <a:pt x="1578" y="2745"/>
                </a:lnTo>
                <a:lnTo>
                  <a:pt x="1629" y="2745"/>
                </a:lnTo>
                <a:lnTo>
                  <a:pt x="1680" y="2744"/>
                </a:lnTo>
                <a:lnTo>
                  <a:pt x="1731" y="2742"/>
                </a:lnTo>
                <a:lnTo>
                  <a:pt x="1779" y="2738"/>
                </a:lnTo>
                <a:lnTo>
                  <a:pt x="1829" y="2732"/>
                </a:lnTo>
                <a:lnTo>
                  <a:pt x="1874" y="2724"/>
                </a:lnTo>
                <a:lnTo>
                  <a:pt x="1922" y="2716"/>
                </a:lnTo>
                <a:lnTo>
                  <a:pt x="1966" y="2706"/>
                </a:lnTo>
                <a:lnTo>
                  <a:pt x="2012" y="2697"/>
                </a:lnTo>
                <a:lnTo>
                  <a:pt x="2055" y="2685"/>
                </a:lnTo>
                <a:lnTo>
                  <a:pt x="2097" y="2671"/>
                </a:lnTo>
                <a:lnTo>
                  <a:pt x="2137" y="2657"/>
                </a:lnTo>
                <a:lnTo>
                  <a:pt x="2176" y="2642"/>
                </a:lnTo>
                <a:lnTo>
                  <a:pt x="2215" y="2624"/>
                </a:lnTo>
                <a:lnTo>
                  <a:pt x="2250" y="2608"/>
                </a:lnTo>
                <a:lnTo>
                  <a:pt x="2284" y="2589"/>
                </a:lnTo>
                <a:lnTo>
                  <a:pt x="2316" y="2569"/>
                </a:lnTo>
                <a:lnTo>
                  <a:pt x="2346" y="2550"/>
                </a:lnTo>
                <a:lnTo>
                  <a:pt x="2374" y="2528"/>
                </a:lnTo>
                <a:lnTo>
                  <a:pt x="2406" y="2501"/>
                </a:lnTo>
                <a:lnTo>
                  <a:pt x="2434" y="2471"/>
                </a:lnTo>
                <a:lnTo>
                  <a:pt x="2457" y="2442"/>
                </a:lnTo>
                <a:lnTo>
                  <a:pt x="2476" y="2411"/>
                </a:lnTo>
                <a:lnTo>
                  <a:pt x="2492" y="2381"/>
                </a:lnTo>
                <a:lnTo>
                  <a:pt x="2503" y="2348"/>
                </a:lnTo>
                <a:lnTo>
                  <a:pt x="2512" y="2317"/>
                </a:lnTo>
                <a:lnTo>
                  <a:pt x="2515" y="2283"/>
                </a:lnTo>
                <a:lnTo>
                  <a:pt x="2522" y="2250"/>
                </a:lnTo>
                <a:lnTo>
                  <a:pt x="2528" y="2217"/>
                </a:lnTo>
                <a:lnTo>
                  <a:pt x="2533" y="2185"/>
                </a:lnTo>
                <a:lnTo>
                  <a:pt x="2538" y="2152"/>
                </a:lnTo>
                <a:lnTo>
                  <a:pt x="2543" y="2123"/>
                </a:lnTo>
                <a:lnTo>
                  <a:pt x="2552" y="2091"/>
                </a:lnTo>
                <a:lnTo>
                  <a:pt x="2563" y="2062"/>
                </a:lnTo>
                <a:lnTo>
                  <a:pt x="2577" y="2035"/>
                </a:lnTo>
                <a:lnTo>
                  <a:pt x="2598" y="2009"/>
                </a:lnTo>
                <a:lnTo>
                  <a:pt x="2623" y="1984"/>
                </a:lnTo>
                <a:lnTo>
                  <a:pt x="2655" y="1962"/>
                </a:lnTo>
                <a:lnTo>
                  <a:pt x="2695" y="1941"/>
                </a:lnTo>
                <a:lnTo>
                  <a:pt x="2745" y="1921"/>
                </a:lnTo>
                <a:lnTo>
                  <a:pt x="2803" y="1903"/>
                </a:lnTo>
                <a:lnTo>
                  <a:pt x="2872" y="1890"/>
                </a:lnTo>
                <a:lnTo>
                  <a:pt x="2951" y="1878"/>
                </a:lnTo>
                <a:lnTo>
                  <a:pt x="2969" y="1876"/>
                </a:lnTo>
                <a:lnTo>
                  <a:pt x="2988" y="1870"/>
                </a:lnTo>
                <a:lnTo>
                  <a:pt x="3006" y="1866"/>
                </a:lnTo>
                <a:lnTo>
                  <a:pt x="3025" y="1860"/>
                </a:lnTo>
                <a:lnTo>
                  <a:pt x="3045" y="1856"/>
                </a:lnTo>
                <a:lnTo>
                  <a:pt x="3066" y="1851"/>
                </a:lnTo>
                <a:lnTo>
                  <a:pt x="3085" y="1847"/>
                </a:lnTo>
                <a:lnTo>
                  <a:pt x="3105" y="1845"/>
                </a:lnTo>
                <a:lnTo>
                  <a:pt x="3105" y="1843"/>
                </a:lnTo>
                <a:lnTo>
                  <a:pt x="3107" y="1841"/>
                </a:lnTo>
                <a:lnTo>
                  <a:pt x="3119" y="1837"/>
                </a:lnTo>
                <a:lnTo>
                  <a:pt x="3131" y="1833"/>
                </a:lnTo>
                <a:lnTo>
                  <a:pt x="3144" y="1829"/>
                </a:lnTo>
                <a:lnTo>
                  <a:pt x="3156" y="1825"/>
                </a:lnTo>
                <a:lnTo>
                  <a:pt x="3168" y="1819"/>
                </a:lnTo>
                <a:lnTo>
                  <a:pt x="3181" y="1815"/>
                </a:lnTo>
                <a:lnTo>
                  <a:pt x="3193" y="1811"/>
                </a:lnTo>
                <a:lnTo>
                  <a:pt x="3204" y="1806"/>
                </a:lnTo>
                <a:lnTo>
                  <a:pt x="3250" y="1782"/>
                </a:lnTo>
                <a:lnTo>
                  <a:pt x="3292" y="1755"/>
                </a:lnTo>
                <a:lnTo>
                  <a:pt x="3331" y="1725"/>
                </a:lnTo>
                <a:lnTo>
                  <a:pt x="3364" y="1692"/>
                </a:lnTo>
                <a:lnTo>
                  <a:pt x="3396" y="1659"/>
                </a:lnTo>
                <a:lnTo>
                  <a:pt x="3421" y="1621"/>
                </a:lnTo>
                <a:lnTo>
                  <a:pt x="3444" y="1584"/>
                </a:lnTo>
                <a:lnTo>
                  <a:pt x="3461" y="1543"/>
                </a:lnTo>
                <a:lnTo>
                  <a:pt x="3481" y="1473"/>
                </a:lnTo>
                <a:lnTo>
                  <a:pt x="3491" y="1398"/>
                </a:lnTo>
                <a:lnTo>
                  <a:pt x="3491" y="1320"/>
                </a:lnTo>
                <a:lnTo>
                  <a:pt x="3483" y="1238"/>
                </a:lnTo>
                <a:lnTo>
                  <a:pt x="3474" y="1198"/>
                </a:lnTo>
                <a:lnTo>
                  <a:pt x="3463" y="1157"/>
                </a:lnTo>
                <a:lnTo>
                  <a:pt x="3451" y="1118"/>
                </a:lnTo>
                <a:lnTo>
                  <a:pt x="3435" y="1077"/>
                </a:lnTo>
                <a:lnTo>
                  <a:pt x="3417" y="1034"/>
                </a:lnTo>
                <a:lnTo>
                  <a:pt x="3398" y="993"/>
                </a:lnTo>
                <a:lnTo>
                  <a:pt x="3377" y="952"/>
                </a:lnTo>
                <a:lnTo>
                  <a:pt x="3352" y="909"/>
                </a:lnTo>
                <a:lnTo>
                  <a:pt x="3325" y="868"/>
                </a:lnTo>
                <a:lnTo>
                  <a:pt x="3297" y="824"/>
                </a:lnTo>
                <a:lnTo>
                  <a:pt x="3265" y="781"/>
                </a:lnTo>
                <a:lnTo>
                  <a:pt x="3232" y="740"/>
                </a:lnTo>
                <a:lnTo>
                  <a:pt x="3197" y="697"/>
                </a:lnTo>
                <a:lnTo>
                  <a:pt x="3160" y="656"/>
                </a:lnTo>
                <a:lnTo>
                  <a:pt x="3119" y="613"/>
                </a:lnTo>
                <a:lnTo>
                  <a:pt x="3077" y="572"/>
                </a:lnTo>
                <a:lnTo>
                  <a:pt x="3057" y="554"/>
                </a:lnTo>
                <a:lnTo>
                  <a:pt x="3038" y="537"/>
                </a:lnTo>
                <a:lnTo>
                  <a:pt x="3018" y="519"/>
                </a:lnTo>
                <a:lnTo>
                  <a:pt x="2999" y="501"/>
                </a:lnTo>
                <a:lnTo>
                  <a:pt x="2979" y="486"/>
                </a:lnTo>
                <a:lnTo>
                  <a:pt x="2958" y="468"/>
                </a:lnTo>
                <a:lnTo>
                  <a:pt x="2939" y="452"/>
                </a:lnTo>
                <a:lnTo>
                  <a:pt x="2918" y="437"/>
                </a:lnTo>
                <a:lnTo>
                  <a:pt x="2897" y="421"/>
                </a:lnTo>
                <a:lnTo>
                  <a:pt x="2875" y="405"/>
                </a:lnTo>
                <a:lnTo>
                  <a:pt x="2854" y="392"/>
                </a:lnTo>
                <a:lnTo>
                  <a:pt x="2833" y="376"/>
                </a:lnTo>
                <a:lnTo>
                  <a:pt x="2812" y="362"/>
                </a:lnTo>
                <a:lnTo>
                  <a:pt x="2791" y="349"/>
                </a:lnTo>
                <a:lnTo>
                  <a:pt x="2768" y="335"/>
                </a:lnTo>
                <a:lnTo>
                  <a:pt x="2746" y="321"/>
                </a:lnTo>
                <a:lnTo>
                  <a:pt x="2697" y="292"/>
                </a:lnTo>
                <a:lnTo>
                  <a:pt x="2648" y="264"/>
                </a:lnTo>
                <a:lnTo>
                  <a:pt x="2596" y="237"/>
                </a:lnTo>
                <a:lnTo>
                  <a:pt x="2545" y="214"/>
                </a:lnTo>
                <a:lnTo>
                  <a:pt x="2496" y="190"/>
                </a:lnTo>
                <a:lnTo>
                  <a:pt x="2443" y="167"/>
                </a:lnTo>
                <a:lnTo>
                  <a:pt x="2392" y="147"/>
                </a:lnTo>
                <a:lnTo>
                  <a:pt x="2340" y="127"/>
                </a:lnTo>
                <a:lnTo>
                  <a:pt x="2289" y="110"/>
                </a:lnTo>
                <a:lnTo>
                  <a:pt x="2236" y="94"/>
                </a:lnTo>
                <a:lnTo>
                  <a:pt x="2185" y="78"/>
                </a:lnTo>
                <a:lnTo>
                  <a:pt x="2134" y="65"/>
                </a:lnTo>
                <a:lnTo>
                  <a:pt x="2083" y="53"/>
                </a:lnTo>
                <a:lnTo>
                  <a:pt x="2033" y="41"/>
                </a:lnTo>
                <a:lnTo>
                  <a:pt x="1982" y="31"/>
                </a:lnTo>
                <a:lnTo>
                  <a:pt x="1933" y="24"/>
                </a:lnTo>
                <a:lnTo>
                  <a:pt x="1913" y="22"/>
                </a:lnTo>
                <a:lnTo>
                  <a:pt x="1896" y="18"/>
                </a:lnTo>
                <a:lnTo>
                  <a:pt x="1876" y="16"/>
                </a:lnTo>
                <a:lnTo>
                  <a:pt x="1859" y="14"/>
                </a:lnTo>
                <a:lnTo>
                  <a:pt x="1841" y="12"/>
                </a:lnTo>
                <a:lnTo>
                  <a:pt x="1823" y="10"/>
                </a:lnTo>
                <a:lnTo>
                  <a:pt x="1804" y="8"/>
                </a:lnTo>
                <a:lnTo>
                  <a:pt x="1786" y="6"/>
                </a:lnTo>
                <a:lnTo>
                  <a:pt x="1769" y="4"/>
                </a:lnTo>
                <a:lnTo>
                  <a:pt x="1753" y="4"/>
                </a:lnTo>
                <a:lnTo>
                  <a:pt x="1735" y="2"/>
                </a:lnTo>
                <a:lnTo>
                  <a:pt x="1717" y="2"/>
                </a:lnTo>
                <a:lnTo>
                  <a:pt x="1700" y="0"/>
                </a:lnTo>
                <a:lnTo>
                  <a:pt x="1684" y="0"/>
                </a:lnTo>
                <a:lnTo>
                  <a:pt x="1666" y="0"/>
                </a:lnTo>
                <a:lnTo>
                  <a:pt x="1650" y="0"/>
                </a:lnTo>
                <a:lnTo>
                  <a:pt x="1611" y="0"/>
                </a:lnTo>
                <a:lnTo>
                  <a:pt x="1573" y="0"/>
                </a:lnTo>
                <a:lnTo>
                  <a:pt x="1534" y="2"/>
                </a:lnTo>
                <a:lnTo>
                  <a:pt x="1495" y="4"/>
                </a:lnTo>
                <a:lnTo>
                  <a:pt x="1456" y="8"/>
                </a:lnTo>
                <a:lnTo>
                  <a:pt x="1419" y="12"/>
                </a:lnTo>
                <a:lnTo>
                  <a:pt x="1380" y="16"/>
                </a:lnTo>
                <a:lnTo>
                  <a:pt x="1341" y="22"/>
                </a:lnTo>
                <a:lnTo>
                  <a:pt x="1303" y="27"/>
                </a:lnTo>
                <a:lnTo>
                  <a:pt x="1264" y="33"/>
                </a:lnTo>
                <a:lnTo>
                  <a:pt x="1227" y="41"/>
                </a:lnTo>
                <a:lnTo>
                  <a:pt x="1188" y="49"/>
                </a:lnTo>
                <a:lnTo>
                  <a:pt x="1149" y="59"/>
                </a:lnTo>
                <a:lnTo>
                  <a:pt x="1112" y="69"/>
                </a:lnTo>
                <a:lnTo>
                  <a:pt x="1073" y="78"/>
                </a:lnTo>
                <a:lnTo>
                  <a:pt x="1036" y="90"/>
                </a:lnTo>
                <a:lnTo>
                  <a:pt x="979" y="108"/>
                </a:lnTo>
                <a:lnTo>
                  <a:pt x="925" y="129"/>
                </a:lnTo>
                <a:lnTo>
                  <a:pt x="872" y="151"/>
                </a:lnTo>
                <a:lnTo>
                  <a:pt x="819" y="174"/>
                </a:lnTo>
                <a:lnTo>
                  <a:pt x="768" y="198"/>
                </a:lnTo>
                <a:lnTo>
                  <a:pt x="718" y="223"/>
                </a:lnTo>
                <a:lnTo>
                  <a:pt x="671" y="251"/>
                </a:lnTo>
                <a:lnTo>
                  <a:pt x="625" y="280"/>
                </a:lnTo>
                <a:lnTo>
                  <a:pt x="581" y="311"/>
                </a:lnTo>
                <a:lnTo>
                  <a:pt x="536" y="343"/>
                </a:lnTo>
                <a:lnTo>
                  <a:pt x="494" y="374"/>
                </a:lnTo>
                <a:lnTo>
                  <a:pt x="453" y="407"/>
                </a:lnTo>
                <a:lnTo>
                  <a:pt x="415" y="443"/>
                </a:lnTo>
                <a:lnTo>
                  <a:pt x="378" y="480"/>
                </a:lnTo>
                <a:lnTo>
                  <a:pt x="342" y="517"/>
                </a:lnTo>
                <a:lnTo>
                  <a:pt x="309" y="554"/>
                </a:lnTo>
                <a:close/>
              </a:path>
            </a:pathLst>
          </a:custGeom>
          <a:solidFill>
            <a:srgbClr val="FFFF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1" name="Text Box 120"/>
          <p:cNvSpPr txBox="1">
            <a:spLocks noChangeArrowheads="1"/>
          </p:cNvSpPr>
          <p:nvPr/>
        </p:nvSpPr>
        <p:spPr bwMode="auto">
          <a:xfrm>
            <a:off x="838200" y="5334000"/>
            <a:ext cx="53340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solidFill>
                  <a:srgbClr val="D85700"/>
                </a:solidFill>
                <a:cs typeface="Times New Roman" panose="02020603050405020304" pitchFamily="18" charset="0"/>
              </a:rPr>
              <a:t>Разработайте вместе с ребенком несложную</a:t>
            </a:r>
            <a:endParaRPr lang="ru-RU" altLang="en-US" sz="1200">
              <a:solidFill>
                <a:srgbClr val="D85700"/>
              </a:solidFill>
            </a:endParaRPr>
          </a:p>
          <a:p>
            <a:pPr eaLnBrk="1" hangingPunct="1"/>
            <a:r>
              <a:rPr lang="ru-RU" altLang="en-US" sz="1200">
                <a:solidFill>
                  <a:srgbClr val="D85700"/>
                </a:solidFill>
                <a:cs typeface="Times New Roman" panose="02020603050405020304" pitchFamily="18" charset="0"/>
              </a:rPr>
              <a:t> систему прощальных знаков внимания, и ему будет проще отпустить вас.</a:t>
            </a:r>
          </a:p>
          <a:p>
            <a:pPr eaLnBrk="1" hangingPunct="1"/>
            <a:r>
              <a:rPr lang="ru-RU" altLang="en-US" sz="1200">
                <a:solidFill>
                  <a:srgbClr val="D85700"/>
                </a:solidFill>
                <a:cs typeface="Times New Roman" panose="02020603050405020304" pitchFamily="18" charset="0"/>
              </a:rPr>
              <a:t>Помните, что на привыкание ребенка к детскому саду может по­требоваться до полугода. Рассчитывайте свои силы, возможности и планы. Лучше, если на этот период у семьи будет возможность под­строиться к особенностям </a:t>
            </a:r>
            <a:r>
              <a:rPr lang="ru-RU" altLang="en-US" sz="1200">
                <a:solidFill>
                  <a:srgbClr val="D85700"/>
                </a:solidFill>
              </a:rPr>
              <a:t> </a:t>
            </a:r>
          </a:p>
          <a:p>
            <a:pPr eaLnBrk="1" hangingPunct="1"/>
            <a:r>
              <a:rPr lang="ru-RU" altLang="en-US" sz="1200">
                <a:solidFill>
                  <a:srgbClr val="D85700"/>
                </a:solidFill>
              </a:rPr>
              <a:t>           </a:t>
            </a:r>
            <a:r>
              <a:rPr lang="ru-RU" altLang="en-US" sz="1200">
                <a:solidFill>
                  <a:srgbClr val="D85700"/>
                </a:solidFill>
                <a:cs typeface="Times New Roman" panose="02020603050405020304" pitchFamily="18" charset="0"/>
              </a:rPr>
              <a:t>адаптации своего малыша.</a:t>
            </a:r>
          </a:p>
          <a:p>
            <a:pPr eaLnBrk="1" hangingPunct="1"/>
            <a:endParaRPr lang="ru-RU" altLang="en-US" sz="1200">
              <a:solidFill>
                <a:srgbClr val="D85700"/>
              </a:solidFill>
            </a:endParaRPr>
          </a:p>
        </p:txBody>
      </p:sp>
      <p:grpSp>
        <p:nvGrpSpPr>
          <p:cNvPr id="10252" name="Group 222"/>
          <p:cNvGrpSpPr>
            <a:grpSpLocks/>
          </p:cNvGrpSpPr>
          <p:nvPr/>
        </p:nvGrpSpPr>
        <p:grpSpPr bwMode="auto">
          <a:xfrm>
            <a:off x="0" y="2286000"/>
            <a:ext cx="6858000" cy="5780088"/>
            <a:chOff x="0" y="1831"/>
            <a:chExt cx="4320" cy="3641"/>
          </a:xfrm>
        </p:grpSpPr>
        <p:sp>
          <p:nvSpPr>
            <p:cNvPr id="10255" name="Freeform 223"/>
            <p:cNvSpPr>
              <a:spLocks/>
            </p:cNvSpPr>
            <p:nvPr/>
          </p:nvSpPr>
          <p:spPr bwMode="auto">
            <a:xfrm>
              <a:off x="171" y="2834"/>
              <a:ext cx="484" cy="469"/>
            </a:xfrm>
            <a:custGeom>
              <a:avLst/>
              <a:gdLst>
                <a:gd name="T0" fmla="*/ 1016 w 312"/>
                <a:gd name="T1" fmla="*/ 1210 h 274"/>
                <a:gd name="T2" fmla="*/ 1061 w 312"/>
                <a:gd name="T3" fmla="*/ 1087 h 274"/>
                <a:gd name="T4" fmla="*/ 1105 w 312"/>
                <a:gd name="T5" fmla="*/ 988 h 274"/>
                <a:gd name="T6" fmla="*/ 1139 w 312"/>
                <a:gd name="T7" fmla="*/ 882 h 274"/>
                <a:gd name="T8" fmla="*/ 1160 w 312"/>
                <a:gd name="T9" fmla="*/ 787 h 274"/>
                <a:gd name="T10" fmla="*/ 1165 w 312"/>
                <a:gd name="T11" fmla="*/ 697 h 274"/>
                <a:gd name="T12" fmla="*/ 1151 w 312"/>
                <a:gd name="T13" fmla="*/ 606 h 274"/>
                <a:gd name="T14" fmla="*/ 1105 w 312"/>
                <a:gd name="T15" fmla="*/ 515 h 274"/>
                <a:gd name="T16" fmla="*/ 1052 w 312"/>
                <a:gd name="T17" fmla="*/ 457 h 274"/>
                <a:gd name="T18" fmla="*/ 996 w 312"/>
                <a:gd name="T19" fmla="*/ 445 h 274"/>
                <a:gd name="T20" fmla="*/ 942 w 312"/>
                <a:gd name="T21" fmla="*/ 445 h 274"/>
                <a:gd name="T22" fmla="*/ 873 w 312"/>
                <a:gd name="T23" fmla="*/ 457 h 274"/>
                <a:gd name="T24" fmla="*/ 807 w 312"/>
                <a:gd name="T25" fmla="*/ 478 h 274"/>
                <a:gd name="T26" fmla="*/ 738 w 312"/>
                <a:gd name="T27" fmla="*/ 502 h 274"/>
                <a:gd name="T28" fmla="*/ 672 w 312"/>
                <a:gd name="T29" fmla="*/ 522 h 274"/>
                <a:gd name="T30" fmla="*/ 616 w 312"/>
                <a:gd name="T31" fmla="*/ 563 h 274"/>
                <a:gd name="T32" fmla="*/ 576 w 312"/>
                <a:gd name="T33" fmla="*/ 536 h 274"/>
                <a:gd name="T34" fmla="*/ 549 w 312"/>
                <a:gd name="T35" fmla="*/ 460 h 274"/>
                <a:gd name="T36" fmla="*/ 527 w 312"/>
                <a:gd name="T37" fmla="*/ 387 h 274"/>
                <a:gd name="T38" fmla="*/ 496 w 312"/>
                <a:gd name="T39" fmla="*/ 310 h 274"/>
                <a:gd name="T40" fmla="*/ 475 w 312"/>
                <a:gd name="T41" fmla="*/ 246 h 274"/>
                <a:gd name="T42" fmla="*/ 448 w 312"/>
                <a:gd name="T43" fmla="*/ 176 h 274"/>
                <a:gd name="T44" fmla="*/ 414 w 312"/>
                <a:gd name="T45" fmla="*/ 77 h 274"/>
                <a:gd name="T46" fmla="*/ 340 w 312"/>
                <a:gd name="T47" fmla="*/ 0 h 274"/>
                <a:gd name="T48" fmla="*/ 258 w 312"/>
                <a:gd name="T49" fmla="*/ 9 h 274"/>
                <a:gd name="T50" fmla="*/ 191 w 312"/>
                <a:gd name="T51" fmla="*/ 62 h 274"/>
                <a:gd name="T52" fmla="*/ 137 w 312"/>
                <a:gd name="T53" fmla="*/ 147 h 274"/>
                <a:gd name="T54" fmla="*/ 101 w 312"/>
                <a:gd name="T55" fmla="*/ 246 h 274"/>
                <a:gd name="T56" fmla="*/ 70 w 312"/>
                <a:gd name="T57" fmla="*/ 358 h 274"/>
                <a:gd name="T58" fmla="*/ 48 w 312"/>
                <a:gd name="T59" fmla="*/ 472 h 274"/>
                <a:gd name="T60" fmla="*/ 22 w 312"/>
                <a:gd name="T61" fmla="*/ 565 h 274"/>
                <a:gd name="T62" fmla="*/ 0 w 312"/>
                <a:gd name="T63" fmla="*/ 688 h 274"/>
                <a:gd name="T64" fmla="*/ 0 w 312"/>
                <a:gd name="T65" fmla="*/ 791 h 274"/>
                <a:gd name="T66" fmla="*/ 39 w 312"/>
                <a:gd name="T67" fmla="*/ 861 h 274"/>
                <a:gd name="T68" fmla="*/ 101 w 312"/>
                <a:gd name="T69" fmla="*/ 897 h 274"/>
                <a:gd name="T70" fmla="*/ 183 w 312"/>
                <a:gd name="T71" fmla="*/ 914 h 274"/>
                <a:gd name="T72" fmla="*/ 284 w 312"/>
                <a:gd name="T73" fmla="*/ 897 h 274"/>
                <a:gd name="T74" fmla="*/ 380 w 312"/>
                <a:gd name="T75" fmla="*/ 880 h 274"/>
                <a:gd name="T76" fmla="*/ 481 w 312"/>
                <a:gd name="T77" fmla="*/ 847 h 274"/>
                <a:gd name="T78" fmla="*/ 529 w 312"/>
                <a:gd name="T79" fmla="*/ 847 h 274"/>
                <a:gd name="T80" fmla="*/ 560 w 312"/>
                <a:gd name="T81" fmla="*/ 938 h 274"/>
                <a:gd name="T82" fmla="*/ 608 w 312"/>
                <a:gd name="T83" fmla="*/ 1058 h 274"/>
                <a:gd name="T84" fmla="*/ 672 w 312"/>
                <a:gd name="T85" fmla="*/ 1174 h 274"/>
                <a:gd name="T86" fmla="*/ 746 w 312"/>
                <a:gd name="T87" fmla="*/ 1284 h 274"/>
                <a:gd name="T88" fmla="*/ 825 w 312"/>
                <a:gd name="T89" fmla="*/ 1359 h 274"/>
                <a:gd name="T90" fmla="*/ 895 w 312"/>
                <a:gd name="T91" fmla="*/ 1374 h 274"/>
                <a:gd name="T92" fmla="*/ 963 w 312"/>
                <a:gd name="T93" fmla="*/ 1330 h 274"/>
                <a:gd name="T94" fmla="*/ 994 w 312"/>
                <a:gd name="T95" fmla="*/ 1277 h 27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2"/>
                <a:gd name="T145" fmla="*/ 0 h 274"/>
                <a:gd name="T146" fmla="*/ 312 w 312"/>
                <a:gd name="T147" fmla="*/ 274 h 27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2" h="274">
                  <a:moveTo>
                    <a:pt x="266" y="255"/>
                  </a:moveTo>
                  <a:lnTo>
                    <a:pt x="272" y="241"/>
                  </a:lnTo>
                  <a:lnTo>
                    <a:pt x="278" y="229"/>
                  </a:lnTo>
                  <a:lnTo>
                    <a:pt x="284" y="217"/>
                  </a:lnTo>
                  <a:lnTo>
                    <a:pt x="290" y="206"/>
                  </a:lnTo>
                  <a:lnTo>
                    <a:pt x="296" y="197"/>
                  </a:lnTo>
                  <a:lnTo>
                    <a:pt x="300" y="187"/>
                  </a:lnTo>
                  <a:lnTo>
                    <a:pt x="305" y="176"/>
                  </a:lnTo>
                  <a:lnTo>
                    <a:pt x="309" y="167"/>
                  </a:lnTo>
                  <a:lnTo>
                    <a:pt x="311" y="157"/>
                  </a:lnTo>
                  <a:lnTo>
                    <a:pt x="312" y="148"/>
                  </a:lnTo>
                  <a:lnTo>
                    <a:pt x="312" y="139"/>
                  </a:lnTo>
                  <a:lnTo>
                    <a:pt x="311" y="130"/>
                  </a:lnTo>
                  <a:lnTo>
                    <a:pt x="308" y="121"/>
                  </a:lnTo>
                  <a:lnTo>
                    <a:pt x="303" y="112"/>
                  </a:lnTo>
                  <a:lnTo>
                    <a:pt x="296" y="103"/>
                  </a:lnTo>
                  <a:lnTo>
                    <a:pt x="290" y="94"/>
                  </a:lnTo>
                  <a:lnTo>
                    <a:pt x="282" y="91"/>
                  </a:lnTo>
                  <a:lnTo>
                    <a:pt x="276" y="89"/>
                  </a:lnTo>
                  <a:lnTo>
                    <a:pt x="267" y="89"/>
                  </a:lnTo>
                  <a:lnTo>
                    <a:pt x="261" y="89"/>
                  </a:lnTo>
                  <a:lnTo>
                    <a:pt x="252" y="89"/>
                  </a:lnTo>
                  <a:lnTo>
                    <a:pt x="243" y="91"/>
                  </a:lnTo>
                  <a:lnTo>
                    <a:pt x="234" y="91"/>
                  </a:lnTo>
                  <a:lnTo>
                    <a:pt x="225" y="94"/>
                  </a:lnTo>
                  <a:lnTo>
                    <a:pt x="216" y="95"/>
                  </a:lnTo>
                  <a:lnTo>
                    <a:pt x="207" y="97"/>
                  </a:lnTo>
                  <a:lnTo>
                    <a:pt x="198" y="100"/>
                  </a:lnTo>
                  <a:lnTo>
                    <a:pt x="189" y="103"/>
                  </a:lnTo>
                  <a:lnTo>
                    <a:pt x="180" y="104"/>
                  </a:lnTo>
                  <a:lnTo>
                    <a:pt x="173" y="109"/>
                  </a:lnTo>
                  <a:lnTo>
                    <a:pt x="165" y="112"/>
                  </a:lnTo>
                  <a:lnTo>
                    <a:pt x="157" y="115"/>
                  </a:lnTo>
                  <a:lnTo>
                    <a:pt x="154" y="107"/>
                  </a:lnTo>
                  <a:lnTo>
                    <a:pt x="151" y="100"/>
                  </a:lnTo>
                  <a:lnTo>
                    <a:pt x="147" y="92"/>
                  </a:lnTo>
                  <a:lnTo>
                    <a:pt x="144" y="86"/>
                  </a:lnTo>
                  <a:lnTo>
                    <a:pt x="141" y="77"/>
                  </a:lnTo>
                  <a:lnTo>
                    <a:pt x="138" y="71"/>
                  </a:lnTo>
                  <a:lnTo>
                    <a:pt x="133" y="62"/>
                  </a:lnTo>
                  <a:lnTo>
                    <a:pt x="130" y="56"/>
                  </a:lnTo>
                  <a:lnTo>
                    <a:pt x="127" y="49"/>
                  </a:lnTo>
                  <a:lnTo>
                    <a:pt x="124" y="41"/>
                  </a:lnTo>
                  <a:lnTo>
                    <a:pt x="120" y="35"/>
                  </a:lnTo>
                  <a:lnTo>
                    <a:pt x="117" y="28"/>
                  </a:lnTo>
                  <a:lnTo>
                    <a:pt x="111" y="15"/>
                  </a:lnTo>
                  <a:lnTo>
                    <a:pt x="106" y="5"/>
                  </a:lnTo>
                  <a:lnTo>
                    <a:pt x="91" y="0"/>
                  </a:lnTo>
                  <a:lnTo>
                    <a:pt x="79" y="0"/>
                  </a:lnTo>
                  <a:lnTo>
                    <a:pt x="69" y="2"/>
                  </a:lnTo>
                  <a:lnTo>
                    <a:pt x="60" y="6"/>
                  </a:lnTo>
                  <a:lnTo>
                    <a:pt x="51" y="12"/>
                  </a:lnTo>
                  <a:lnTo>
                    <a:pt x="45" y="20"/>
                  </a:lnTo>
                  <a:lnTo>
                    <a:pt x="37" y="29"/>
                  </a:lnTo>
                  <a:lnTo>
                    <a:pt x="33" y="40"/>
                  </a:lnTo>
                  <a:lnTo>
                    <a:pt x="27" y="49"/>
                  </a:lnTo>
                  <a:lnTo>
                    <a:pt x="22" y="59"/>
                  </a:lnTo>
                  <a:lnTo>
                    <a:pt x="19" y="71"/>
                  </a:lnTo>
                  <a:lnTo>
                    <a:pt x="16" y="83"/>
                  </a:lnTo>
                  <a:lnTo>
                    <a:pt x="13" y="94"/>
                  </a:lnTo>
                  <a:lnTo>
                    <a:pt x="9" y="104"/>
                  </a:lnTo>
                  <a:lnTo>
                    <a:pt x="6" y="113"/>
                  </a:lnTo>
                  <a:lnTo>
                    <a:pt x="4" y="124"/>
                  </a:lnTo>
                  <a:lnTo>
                    <a:pt x="0" y="137"/>
                  </a:lnTo>
                  <a:lnTo>
                    <a:pt x="0" y="148"/>
                  </a:lnTo>
                  <a:lnTo>
                    <a:pt x="0" y="158"/>
                  </a:lnTo>
                  <a:lnTo>
                    <a:pt x="4" y="166"/>
                  </a:lnTo>
                  <a:lnTo>
                    <a:pt x="10" y="172"/>
                  </a:lnTo>
                  <a:lnTo>
                    <a:pt x="18" y="178"/>
                  </a:lnTo>
                  <a:lnTo>
                    <a:pt x="27" y="179"/>
                  </a:lnTo>
                  <a:lnTo>
                    <a:pt x="39" y="182"/>
                  </a:lnTo>
                  <a:lnTo>
                    <a:pt x="49" y="182"/>
                  </a:lnTo>
                  <a:lnTo>
                    <a:pt x="63" y="182"/>
                  </a:lnTo>
                  <a:lnTo>
                    <a:pt x="76" y="179"/>
                  </a:lnTo>
                  <a:lnTo>
                    <a:pt x="90" y="178"/>
                  </a:lnTo>
                  <a:lnTo>
                    <a:pt x="102" y="175"/>
                  </a:lnTo>
                  <a:lnTo>
                    <a:pt x="115" y="172"/>
                  </a:lnTo>
                  <a:lnTo>
                    <a:pt x="129" y="169"/>
                  </a:lnTo>
                  <a:lnTo>
                    <a:pt x="142" y="164"/>
                  </a:lnTo>
                  <a:lnTo>
                    <a:pt x="142" y="169"/>
                  </a:lnTo>
                  <a:lnTo>
                    <a:pt x="145" y="178"/>
                  </a:lnTo>
                  <a:lnTo>
                    <a:pt x="150" y="187"/>
                  </a:lnTo>
                  <a:lnTo>
                    <a:pt x="156" y="199"/>
                  </a:lnTo>
                  <a:lnTo>
                    <a:pt x="163" y="211"/>
                  </a:lnTo>
                  <a:lnTo>
                    <a:pt x="171" y="223"/>
                  </a:lnTo>
                  <a:lnTo>
                    <a:pt x="180" y="234"/>
                  </a:lnTo>
                  <a:lnTo>
                    <a:pt x="191" y="247"/>
                  </a:lnTo>
                  <a:lnTo>
                    <a:pt x="200" y="256"/>
                  </a:lnTo>
                  <a:lnTo>
                    <a:pt x="210" y="264"/>
                  </a:lnTo>
                  <a:lnTo>
                    <a:pt x="221" y="271"/>
                  </a:lnTo>
                  <a:lnTo>
                    <a:pt x="231" y="274"/>
                  </a:lnTo>
                  <a:lnTo>
                    <a:pt x="240" y="274"/>
                  </a:lnTo>
                  <a:lnTo>
                    <a:pt x="249" y="271"/>
                  </a:lnTo>
                  <a:lnTo>
                    <a:pt x="258" y="265"/>
                  </a:lnTo>
                  <a:lnTo>
                    <a:pt x="266" y="255"/>
                  </a:lnTo>
                  <a:close/>
                </a:path>
              </a:pathLst>
            </a:custGeom>
            <a:solidFill>
              <a:srgbClr val="FFB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6" name="Freeform 224"/>
            <p:cNvSpPr>
              <a:spLocks/>
            </p:cNvSpPr>
            <p:nvPr/>
          </p:nvSpPr>
          <p:spPr bwMode="auto">
            <a:xfrm>
              <a:off x="269" y="2933"/>
              <a:ext cx="80" cy="113"/>
            </a:xfrm>
            <a:custGeom>
              <a:avLst/>
              <a:gdLst>
                <a:gd name="T0" fmla="*/ 69 w 52"/>
                <a:gd name="T1" fmla="*/ 5 h 66"/>
                <a:gd name="T2" fmla="*/ 88 w 52"/>
                <a:gd name="T3" fmla="*/ 29 h 66"/>
                <a:gd name="T4" fmla="*/ 114 w 52"/>
                <a:gd name="T5" fmla="*/ 77 h 66"/>
                <a:gd name="T6" fmla="*/ 135 w 52"/>
                <a:gd name="T7" fmla="*/ 120 h 66"/>
                <a:gd name="T8" fmla="*/ 168 w 52"/>
                <a:gd name="T9" fmla="*/ 169 h 66"/>
                <a:gd name="T10" fmla="*/ 185 w 52"/>
                <a:gd name="T11" fmla="*/ 217 h 66"/>
                <a:gd name="T12" fmla="*/ 189 w 52"/>
                <a:gd name="T13" fmla="*/ 271 h 66"/>
                <a:gd name="T14" fmla="*/ 177 w 52"/>
                <a:gd name="T15" fmla="*/ 301 h 66"/>
                <a:gd name="T16" fmla="*/ 157 w 52"/>
                <a:gd name="T17" fmla="*/ 330 h 66"/>
                <a:gd name="T18" fmla="*/ 123 w 52"/>
                <a:gd name="T19" fmla="*/ 317 h 66"/>
                <a:gd name="T20" fmla="*/ 102 w 52"/>
                <a:gd name="T21" fmla="*/ 301 h 66"/>
                <a:gd name="T22" fmla="*/ 80 w 52"/>
                <a:gd name="T23" fmla="*/ 271 h 66"/>
                <a:gd name="T24" fmla="*/ 69 w 52"/>
                <a:gd name="T25" fmla="*/ 247 h 66"/>
                <a:gd name="T26" fmla="*/ 43 w 52"/>
                <a:gd name="T27" fmla="*/ 185 h 66"/>
                <a:gd name="T28" fmla="*/ 35 w 52"/>
                <a:gd name="T29" fmla="*/ 168 h 66"/>
                <a:gd name="T30" fmla="*/ 12 w 52"/>
                <a:gd name="T31" fmla="*/ 140 h 66"/>
                <a:gd name="T32" fmla="*/ 5 w 52"/>
                <a:gd name="T33" fmla="*/ 120 h 66"/>
                <a:gd name="T34" fmla="*/ 0 w 52"/>
                <a:gd name="T35" fmla="*/ 79 h 66"/>
                <a:gd name="T36" fmla="*/ 5 w 52"/>
                <a:gd name="T37" fmla="*/ 62 h 66"/>
                <a:gd name="T38" fmla="*/ 5 w 52"/>
                <a:gd name="T39" fmla="*/ 21 h 66"/>
                <a:gd name="T40" fmla="*/ 22 w 52"/>
                <a:gd name="T41" fmla="*/ 5 h 66"/>
                <a:gd name="T42" fmla="*/ 35 w 52"/>
                <a:gd name="T43" fmla="*/ 0 h 66"/>
                <a:gd name="T44" fmla="*/ 69 w 52"/>
                <a:gd name="T45" fmla="*/ 5 h 66"/>
                <a:gd name="T46" fmla="*/ 69 w 52"/>
                <a:gd name="T47" fmla="*/ 5 h 6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2"/>
                <a:gd name="T73" fmla="*/ 0 h 66"/>
                <a:gd name="T74" fmla="*/ 52 w 52"/>
                <a:gd name="T75" fmla="*/ 66 h 6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2" h="66">
                  <a:moveTo>
                    <a:pt x="19" y="1"/>
                  </a:moveTo>
                  <a:lnTo>
                    <a:pt x="24" y="6"/>
                  </a:lnTo>
                  <a:lnTo>
                    <a:pt x="31" y="15"/>
                  </a:lnTo>
                  <a:lnTo>
                    <a:pt x="37" y="24"/>
                  </a:lnTo>
                  <a:lnTo>
                    <a:pt x="46" y="34"/>
                  </a:lnTo>
                  <a:lnTo>
                    <a:pt x="51" y="43"/>
                  </a:lnTo>
                  <a:lnTo>
                    <a:pt x="52" y="54"/>
                  </a:lnTo>
                  <a:lnTo>
                    <a:pt x="49" y="60"/>
                  </a:lnTo>
                  <a:lnTo>
                    <a:pt x="43" y="66"/>
                  </a:lnTo>
                  <a:lnTo>
                    <a:pt x="34" y="63"/>
                  </a:lnTo>
                  <a:lnTo>
                    <a:pt x="28" y="60"/>
                  </a:lnTo>
                  <a:lnTo>
                    <a:pt x="22" y="54"/>
                  </a:lnTo>
                  <a:lnTo>
                    <a:pt x="19" y="49"/>
                  </a:lnTo>
                  <a:lnTo>
                    <a:pt x="12" y="37"/>
                  </a:lnTo>
                  <a:lnTo>
                    <a:pt x="10" y="33"/>
                  </a:lnTo>
                  <a:lnTo>
                    <a:pt x="3" y="28"/>
                  </a:lnTo>
                  <a:lnTo>
                    <a:pt x="1" y="24"/>
                  </a:lnTo>
                  <a:lnTo>
                    <a:pt x="0" y="16"/>
                  </a:lnTo>
                  <a:lnTo>
                    <a:pt x="1" y="12"/>
                  </a:lnTo>
                  <a:lnTo>
                    <a:pt x="1" y="4"/>
                  </a:lnTo>
                  <a:lnTo>
                    <a:pt x="6" y="1"/>
                  </a:lnTo>
                  <a:lnTo>
                    <a:pt x="10" y="0"/>
                  </a:lnTo>
                  <a:lnTo>
                    <a:pt x="19" y="1"/>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7" name="Freeform 225"/>
            <p:cNvSpPr>
              <a:spLocks/>
            </p:cNvSpPr>
            <p:nvPr/>
          </p:nvSpPr>
          <p:spPr bwMode="auto">
            <a:xfrm>
              <a:off x="233" y="3033"/>
              <a:ext cx="106" cy="60"/>
            </a:xfrm>
            <a:custGeom>
              <a:avLst/>
              <a:gdLst>
                <a:gd name="T0" fmla="*/ 251 w 68"/>
                <a:gd name="T1" fmla="*/ 41 h 35"/>
                <a:gd name="T2" fmla="*/ 251 w 68"/>
                <a:gd name="T3" fmla="*/ 57 h 35"/>
                <a:gd name="T4" fmla="*/ 251 w 68"/>
                <a:gd name="T5" fmla="*/ 77 h 35"/>
                <a:gd name="T6" fmla="*/ 251 w 68"/>
                <a:gd name="T7" fmla="*/ 115 h 35"/>
                <a:gd name="T8" fmla="*/ 257 w 68"/>
                <a:gd name="T9" fmla="*/ 149 h 35"/>
                <a:gd name="T10" fmla="*/ 229 w 68"/>
                <a:gd name="T11" fmla="*/ 161 h 35"/>
                <a:gd name="T12" fmla="*/ 201 w 68"/>
                <a:gd name="T13" fmla="*/ 177 h 35"/>
                <a:gd name="T14" fmla="*/ 170 w 68"/>
                <a:gd name="T15" fmla="*/ 177 h 35"/>
                <a:gd name="T16" fmla="*/ 143 w 68"/>
                <a:gd name="T17" fmla="*/ 177 h 35"/>
                <a:gd name="T18" fmla="*/ 109 w 68"/>
                <a:gd name="T19" fmla="*/ 161 h 35"/>
                <a:gd name="T20" fmla="*/ 75 w 68"/>
                <a:gd name="T21" fmla="*/ 149 h 35"/>
                <a:gd name="T22" fmla="*/ 53 w 68"/>
                <a:gd name="T23" fmla="*/ 147 h 35"/>
                <a:gd name="T24" fmla="*/ 22 w 68"/>
                <a:gd name="T25" fmla="*/ 135 h 35"/>
                <a:gd name="T26" fmla="*/ 8 w 68"/>
                <a:gd name="T27" fmla="*/ 120 h 35"/>
                <a:gd name="T28" fmla="*/ 8 w 68"/>
                <a:gd name="T29" fmla="*/ 99 h 35"/>
                <a:gd name="T30" fmla="*/ 0 w 68"/>
                <a:gd name="T31" fmla="*/ 70 h 35"/>
                <a:gd name="T32" fmla="*/ 0 w 68"/>
                <a:gd name="T33" fmla="*/ 57 h 35"/>
                <a:gd name="T34" fmla="*/ 22 w 68"/>
                <a:gd name="T35" fmla="*/ 15 h 35"/>
                <a:gd name="T36" fmla="*/ 56 w 68"/>
                <a:gd name="T37" fmla="*/ 9 h 35"/>
                <a:gd name="T38" fmla="*/ 87 w 68"/>
                <a:gd name="T39" fmla="*/ 0 h 35"/>
                <a:gd name="T40" fmla="*/ 122 w 68"/>
                <a:gd name="T41" fmla="*/ 9 h 35"/>
                <a:gd name="T42" fmla="*/ 148 w 68"/>
                <a:gd name="T43" fmla="*/ 9 h 35"/>
                <a:gd name="T44" fmla="*/ 182 w 68"/>
                <a:gd name="T45" fmla="*/ 26 h 35"/>
                <a:gd name="T46" fmla="*/ 217 w 68"/>
                <a:gd name="T47" fmla="*/ 29 h 35"/>
                <a:gd name="T48" fmla="*/ 251 w 68"/>
                <a:gd name="T49" fmla="*/ 41 h 35"/>
                <a:gd name="T50" fmla="*/ 251 w 68"/>
                <a:gd name="T51" fmla="*/ 41 h 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8"/>
                <a:gd name="T79" fmla="*/ 0 h 35"/>
                <a:gd name="T80" fmla="*/ 68 w 68"/>
                <a:gd name="T81" fmla="*/ 35 h 3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8" h="35">
                  <a:moveTo>
                    <a:pt x="66" y="8"/>
                  </a:moveTo>
                  <a:lnTo>
                    <a:pt x="66" y="11"/>
                  </a:lnTo>
                  <a:lnTo>
                    <a:pt x="66" y="15"/>
                  </a:lnTo>
                  <a:lnTo>
                    <a:pt x="66" y="23"/>
                  </a:lnTo>
                  <a:lnTo>
                    <a:pt x="68" y="30"/>
                  </a:lnTo>
                  <a:lnTo>
                    <a:pt x="60" y="32"/>
                  </a:lnTo>
                  <a:lnTo>
                    <a:pt x="53" y="35"/>
                  </a:lnTo>
                  <a:lnTo>
                    <a:pt x="45" y="35"/>
                  </a:lnTo>
                  <a:lnTo>
                    <a:pt x="38" y="35"/>
                  </a:lnTo>
                  <a:lnTo>
                    <a:pt x="29" y="32"/>
                  </a:lnTo>
                  <a:lnTo>
                    <a:pt x="20" y="30"/>
                  </a:lnTo>
                  <a:lnTo>
                    <a:pt x="14" y="29"/>
                  </a:lnTo>
                  <a:lnTo>
                    <a:pt x="6" y="27"/>
                  </a:lnTo>
                  <a:lnTo>
                    <a:pt x="2" y="24"/>
                  </a:lnTo>
                  <a:lnTo>
                    <a:pt x="2" y="20"/>
                  </a:lnTo>
                  <a:lnTo>
                    <a:pt x="0" y="14"/>
                  </a:lnTo>
                  <a:lnTo>
                    <a:pt x="0" y="11"/>
                  </a:lnTo>
                  <a:lnTo>
                    <a:pt x="6" y="3"/>
                  </a:lnTo>
                  <a:lnTo>
                    <a:pt x="15" y="2"/>
                  </a:lnTo>
                  <a:lnTo>
                    <a:pt x="23" y="0"/>
                  </a:lnTo>
                  <a:lnTo>
                    <a:pt x="32" y="2"/>
                  </a:lnTo>
                  <a:lnTo>
                    <a:pt x="39" y="2"/>
                  </a:lnTo>
                  <a:lnTo>
                    <a:pt x="48" y="5"/>
                  </a:lnTo>
                  <a:lnTo>
                    <a:pt x="57" y="6"/>
                  </a:lnTo>
                  <a:lnTo>
                    <a:pt x="66" y="8"/>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8" name="Freeform 226"/>
            <p:cNvSpPr>
              <a:spLocks/>
            </p:cNvSpPr>
            <p:nvPr/>
          </p:nvSpPr>
          <p:spPr bwMode="auto">
            <a:xfrm>
              <a:off x="321" y="3005"/>
              <a:ext cx="160" cy="149"/>
            </a:xfrm>
            <a:custGeom>
              <a:avLst/>
              <a:gdLst>
                <a:gd name="T0" fmla="*/ 300 w 103"/>
                <a:gd name="T1" fmla="*/ 21 h 87"/>
                <a:gd name="T2" fmla="*/ 331 w 103"/>
                <a:gd name="T3" fmla="*/ 62 h 87"/>
                <a:gd name="T4" fmla="*/ 357 w 103"/>
                <a:gd name="T5" fmla="*/ 111 h 87"/>
                <a:gd name="T6" fmla="*/ 365 w 103"/>
                <a:gd name="T7" fmla="*/ 135 h 87"/>
                <a:gd name="T8" fmla="*/ 374 w 103"/>
                <a:gd name="T9" fmla="*/ 168 h 87"/>
                <a:gd name="T10" fmla="*/ 379 w 103"/>
                <a:gd name="T11" fmla="*/ 197 h 87"/>
                <a:gd name="T12" fmla="*/ 387 w 103"/>
                <a:gd name="T13" fmla="*/ 231 h 87"/>
                <a:gd name="T14" fmla="*/ 379 w 103"/>
                <a:gd name="T15" fmla="*/ 288 h 87"/>
                <a:gd name="T16" fmla="*/ 367 w 103"/>
                <a:gd name="T17" fmla="*/ 346 h 87"/>
                <a:gd name="T18" fmla="*/ 345 w 103"/>
                <a:gd name="T19" fmla="*/ 392 h 87"/>
                <a:gd name="T20" fmla="*/ 311 w 103"/>
                <a:gd name="T21" fmla="*/ 437 h 87"/>
                <a:gd name="T22" fmla="*/ 284 w 103"/>
                <a:gd name="T23" fmla="*/ 423 h 87"/>
                <a:gd name="T24" fmla="*/ 256 w 103"/>
                <a:gd name="T25" fmla="*/ 423 h 87"/>
                <a:gd name="T26" fmla="*/ 244 w 103"/>
                <a:gd name="T27" fmla="*/ 392 h 87"/>
                <a:gd name="T28" fmla="*/ 236 w 103"/>
                <a:gd name="T29" fmla="*/ 361 h 87"/>
                <a:gd name="T30" fmla="*/ 236 w 103"/>
                <a:gd name="T31" fmla="*/ 322 h 87"/>
                <a:gd name="T32" fmla="*/ 249 w 103"/>
                <a:gd name="T33" fmla="*/ 301 h 87"/>
                <a:gd name="T34" fmla="*/ 256 w 103"/>
                <a:gd name="T35" fmla="*/ 255 h 87"/>
                <a:gd name="T36" fmla="*/ 266 w 103"/>
                <a:gd name="T37" fmla="*/ 226 h 87"/>
                <a:gd name="T38" fmla="*/ 278 w 103"/>
                <a:gd name="T39" fmla="*/ 185 h 87"/>
                <a:gd name="T40" fmla="*/ 278 w 103"/>
                <a:gd name="T41" fmla="*/ 168 h 87"/>
                <a:gd name="T42" fmla="*/ 249 w 103"/>
                <a:gd name="T43" fmla="*/ 156 h 87"/>
                <a:gd name="T44" fmla="*/ 214 w 103"/>
                <a:gd name="T45" fmla="*/ 140 h 87"/>
                <a:gd name="T46" fmla="*/ 188 w 103"/>
                <a:gd name="T47" fmla="*/ 127 h 87"/>
                <a:gd name="T48" fmla="*/ 169 w 103"/>
                <a:gd name="T49" fmla="*/ 120 h 87"/>
                <a:gd name="T50" fmla="*/ 135 w 103"/>
                <a:gd name="T51" fmla="*/ 135 h 87"/>
                <a:gd name="T52" fmla="*/ 123 w 103"/>
                <a:gd name="T53" fmla="*/ 168 h 87"/>
                <a:gd name="T54" fmla="*/ 113 w 103"/>
                <a:gd name="T55" fmla="*/ 211 h 87"/>
                <a:gd name="T56" fmla="*/ 109 w 103"/>
                <a:gd name="T57" fmla="*/ 260 h 87"/>
                <a:gd name="T58" fmla="*/ 96 w 103"/>
                <a:gd name="T59" fmla="*/ 301 h 87"/>
                <a:gd name="T60" fmla="*/ 87 w 103"/>
                <a:gd name="T61" fmla="*/ 337 h 87"/>
                <a:gd name="T62" fmla="*/ 67 w 103"/>
                <a:gd name="T63" fmla="*/ 346 h 87"/>
                <a:gd name="T64" fmla="*/ 40 w 103"/>
                <a:gd name="T65" fmla="*/ 337 h 87"/>
                <a:gd name="T66" fmla="*/ 8 w 103"/>
                <a:gd name="T67" fmla="*/ 288 h 87"/>
                <a:gd name="T68" fmla="*/ 0 w 103"/>
                <a:gd name="T69" fmla="*/ 240 h 87"/>
                <a:gd name="T70" fmla="*/ 0 w 103"/>
                <a:gd name="T71" fmla="*/ 185 h 87"/>
                <a:gd name="T72" fmla="*/ 19 w 103"/>
                <a:gd name="T73" fmla="*/ 135 h 87"/>
                <a:gd name="T74" fmla="*/ 47 w 103"/>
                <a:gd name="T75" fmla="*/ 77 h 87"/>
                <a:gd name="T76" fmla="*/ 87 w 103"/>
                <a:gd name="T77" fmla="*/ 36 h 87"/>
                <a:gd name="T78" fmla="*/ 121 w 103"/>
                <a:gd name="T79" fmla="*/ 5 h 87"/>
                <a:gd name="T80" fmla="*/ 169 w 103"/>
                <a:gd name="T81" fmla="*/ 0 h 87"/>
                <a:gd name="T82" fmla="*/ 197 w 103"/>
                <a:gd name="T83" fmla="*/ 0 h 87"/>
                <a:gd name="T84" fmla="*/ 231 w 103"/>
                <a:gd name="T85" fmla="*/ 5 h 87"/>
                <a:gd name="T86" fmla="*/ 266 w 103"/>
                <a:gd name="T87" fmla="*/ 15 h 87"/>
                <a:gd name="T88" fmla="*/ 300 w 103"/>
                <a:gd name="T89" fmla="*/ 21 h 87"/>
                <a:gd name="T90" fmla="*/ 300 w 103"/>
                <a:gd name="T91" fmla="*/ 21 h 8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03"/>
                <a:gd name="T139" fmla="*/ 0 h 87"/>
                <a:gd name="T140" fmla="*/ 103 w 103"/>
                <a:gd name="T141" fmla="*/ 87 h 8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03" h="87">
                  <a:moveTo>
                    <a:pt x="80" y="4"/>
                  </a:moveTo>
                  <a:lnTo>
                    <a:pt x="88" y="12"/>
                  </a:lnTo>
                  <a:lnTo>
                    <a:pt x="95" y="22"/>
                  </a:lnTo>
                  <a:lnTo>
                    <a:pt x="97" y="27"/>
                  </a:lnTo>
                  <a:lnTo>
                    <a:pt x="100" y="33"/>
                  </a:lnTo>
                  <a:lnTo>
                    <a:pt x="101" y="39"/>
                  </a:lnTo>
                  <a:lnTo>
                    <a:pt x="103" y="46"/>
                  </a:lnTo>
                  <a:lnTo>
                    <a:pt x="101" y="57"/>
                  </a:lnTo>
                  <a:lnTo>
                    <a:pt x="98" y="69"/>
                  </a:lnTo>
                  <a:lnTo>
                    <a:pt x="92" y="78"/>
                  </a:lnTo>
                  <a:lnTo>
                    <a:pt x="83" y="87"/>
                  </a:lnTo>
                  <a:lnTo>
                    <a:pt x="76" y="84"/>
                  </a:lnTo>
                  <a:lnTo>
                    <a:pt x="68" y="84"/>
                  </a:lnTo>
                  <a:lnTo>
                    <a:pt x="65" y="78"/>
                  </a:lnTo>
                  <a:lnTo>
                    <a:pt x="63" y="72"/>
                  </a:lnTo>
                  <a:lnTo>
                    <a:pt x="63" y="64"/>
                  </a:lnTo>
                  <a:lnTo>
                    <a:pt x="66" y="60"/>
                  </a:lnTo>
                  <a:lnTo>
                    <a:pt x="68" y="51"/>
                  </a:lnTo>
                  <a:lnTo>
                    <a:pt x="71" y="45"/>
                  </a:lnTo>
                  <a:lnTo>
                    <a:pt x="74" y="37"/>
                  </a:lnTo>
                  <a:lnTo>
                    <a:pt x="74" y="33"/>
                  </a:lnTo>
                  <a:lnTo>
                    <a:pt x="66" y="31"/>
                  </a:lnTo>
                  <a:lnTo>
                    <a:pt x="57" y="28"/>
                  </a:lnTo>
                  <a:lnTo>
                    <a:pt x="50" y="25"/>
                  </a:lnTo>
                  <a:lnTo>
                    <a:pt x="45" y="24"/>
                  </a:lnTo>
                  <a:lnTo>
                    <a:pt x="36" y="27"/>
                  </a:lnTo>
                  <a:lnTo>
                    <a:pt x="33" y="33"/>
                  </a:lnTo>
                  <a:lnTo>
                    <a:pt x="30" y="42"/>
                  </a:lnTo>
                  <a:lnTo>
                    <a:pt x="29" y="52"/>
                  </a:lnTo>
                  <a:lnTo>
                    <a:pt x="26" y="60"/>
                  </a:lnTo>
                  <a:lnTo>
                    <a:pt x="23" y="67"/>
                  </a:lnTo>
                  <a:lnTo>
                    <a:pt x="18" y="69"/>
                  </a:lnTo>
                  <a:lnTo>
                    <a:pt x="11" y="67"/>
                  </a:lnTo>
                  <a:lnTo>
                    <a:pt x="2" y="57"/>
                  </a:lnTo>
                  <a:lnTo>
                    <a:pt x="0" y="48"/>
                  </a:lnTo>
                  <a:lnTo>
                    <a:pt x="0" y="37"/>
                  </a:lnTo>
                  <a:lnTo>
                    <a:pt x="5" y="27"/>
                  </a:lnTo>
                  <a:lnTo>
                    <a:pt x="12" y="15"/>
                  </a:lnTo>
                  <a:lnTo>
                    <a:pt x="23" y="7"/>
                  </a:lnTo>
                  <a:lnTo>
                    <a:pt x="32" y="1"/>
                  </a:lnTo>
                  <a:lnTo>
                    <a:pt x="45" y="0"/>
                  </a:lnTo>
                  <a:lnTo>
                    <a:pt x="53" y="0"/>
                  </a:lnTo>
                  <a:lnTo>
                    <a:pt x="62" y="1"/>
                  </a:lnTo>
                  <a:lnTo>
                    <a:pt x="71" y="3"/>
                  </a:lnTo>
                  <a:lnTo>
                    <a:pt x="80" y="4"/>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9" name="Freeform 227"/>
            <p:cNvSpPr>
              <a:spLocks/>
            </p:cNvSpPr>
            <p:nvPr/>
          </p:nvSpPr>
          <p:spPr bwMode="auto">
            <a:xfrm>
              <a:off x="450" y="3051"/>
              <a:ext cx="125" cy="67"/>
            </a:xfrm>
            <a:custGeom>
              <a:avLst/>
              <a:gdLst>
                <a:gd name="T0" fmla="*/ 283 w 80"/>
                <a:gd name="T1" fmla="*/ 0 h 39"/>
                <a:gd name="T2" fmla="*/ 292 w 80"/>
                <a:gd name="T3" fmla="*/ 21 h 39"/>
                <a:gd name="T4" fmla="*/ 305 w 80"/>
                <a:gd name="T5" fmla="*/ 50 h 39"/>
                <a:gd name="T6" fmla="*/ 305 w 80"/>
                <a:gd name="T7" fmla="*/ 77 h 39"/>
                <a:gd name="T8" fmla="*/ 305 w 80"/>
                <a:gd name="T9" fmla="*/ 107 h 39"/>
                <a:gd name="T10" fmla="*/ 286 w 80"/>
                <a:gd name="T11" fmla="*/ 120 h 39"/>
                <a:gd name="T12" fmla="*/ 277 w 80"/>
                <a:gd name="T13" fmla="*/ 141 h 39"/>
                <a:gd name="T14" fmla="*/ 248 w 80"/>
                <a:gd name="T15" fmla="*/ 153 h 39"/>
                <a:gd name="T16" fmla="*/ 230 w 80"/>
                <a:gd name="T17" fmla="*/ 168 h 39"/>
                <a:gd name="T18" fmla="*/ 191 w 80"/>
                <a:gd name="T19" fmla="*/ 172 h 39"/>
                <a:gd name="T20" fmla="*/ 156 w 80"/>
                <a:gd name="T21" fmla="*/ 189 h 39"/>
                <a:gd name="T22" fmla="*/ 122 w 80"/>
                <a:gd name="T23" fmla="*/ 189 h 39"/>
                <a:gd name="T24" fmla="*/ 87 w 80"/>
                <a:gd name="T25" fmla="*/ 198 h 39"/>
                <a:gd name="T26" fmla="*/ 53 w 80"/>
                <a:gd name="T27" fmla="*/ 189 h 39"/>
                <a:gd name="T28" fmla="*/ 31 w 80"/>
                <a:gd name="T29" fmla="*/ 189 h 39"/>
                <a:gd name="T30" fmla="*/ 8 w 80"/>
                <a:gd name="T31" fmla="*/ 168 h 39"/>
                <a:gd name="T32" fmla="*/ 0 w 80"/>
                <a:gd name="T33" fmla="*/ 153 h 39"/>
                <a:gd name="T34" fmla="*/ 8 w 80"/>
                <a:gd name="T35" fmla="*/ 98 h 39"/>
                <a:gd name="T36" fmla="*/ 34 w 80"/>
                <a:gd name="T37" fmla="*/ 62 h 39"/>
                <a:gd name="T38" fmla="*/ 66 w 80"/>
                <a:gd name="T39" fmla="*/ 29 h 39"/>
                <a:gd name="T40" fmla="*/ 103 w 80"/>
                <a:gd name="T41" fmla="*/ 21 h 39"/>
                <a:gd name="T42" fmla="*/ 144 w 80"/>
                <a:gd name="T43" fmla="*/ 5 h 39"/>
                <a:gd name="T44" fmla="*/ 195 w 80"/>
                <a:gd name="T45" fmla="*/ 0 h 39"/>
                <a:gd name="T46" fmla="*/ 238 w 80"/>
                <a:gd name="T47" fmla="*/ 0 h 39"/>
                <a:gd name="T48" fmla="*/ 283 w 80"/>
                <a:gd name="T49" fmla="*/ 0 h 39"/>
                <a:gd name="T50" fmla="*/ 283 w 80"/>
                <a:gd name="T51" fmla="*/ 0 h 3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0"/>
                <a:gd name="T79" fmla="*/ 0 h 39"/>
                <a:gd name="T80" fmla="*/ 80 w 80"/>
                <a:gd name="T81" fmla="*/ 39 h 3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0" h="39">
                  <a:moveTo>
                    <a:pt x="74" y="0"/>
                  </a:moveTo>
                  <a:lnTo>
                    <a:pt x="77" y="4"/>
                  </a:lnTo>
                  <a:lnTo>
                    <a:pt x="80" y="10"/>
                  </a:lnTo>
                  <a:lnTo>
                    <a:pt x="80" y="15"/>
                  </a:lnTo>
                  <a:lnTo>
                    <a:pt x="80" y="21"/>
                  </a:lnTo>
                  <a:lnTo>
                    <a:pt x="75" y="24"/>
                  </a:lnTo>
                  <a:lnTo>
                    <a:pt x="72" y="28"/>
                  </a:lnTo>
                  <a:lnTo>
                    <a:pt x="65" y="30"/>
                  </a:lnTo>
                  <a:lnTo>
                    <a:pt x="60" y="33"/>
                  </a:lnTo>
                  <a:lnTo>
                    <a:pt x="50" y="34"/>
                  </a:lnTo>
                  <a:lnTo>
                    <a:pt x="41" y="37"/>
                  </a:lnTo>
                  <a:lnTo>
                    <a:pt x="32" y="37"/>
                  </a:lnTo>
                  <a:lnTo>
                    <a:pt x="23" y="39"/>
                  </a:lnTo>
                  <a:lnTo>
                    <a:pt x="14" y="37"/>
                  </a:lnTo>
                  <a:lnTo>
                    <a:pt x="8" y="37"/>
                  </a:lnTo>
                  <a:lnTo>
                    <a:pt x="2" y="33"/>
                  </a:lnTo>
                  <a:lnTo>
                    <a:pt x="0" y="30"/>
                  </a:lnTo>
                  <a:lnTo>
                    <a:pt x="2" y="19"/>
                  </a:lnTo>
                  <a:lnTo>
                    <a:pt x="9" y="12"/>
                  </a:lnTo>
                  <a:lnTo>
                    <a:pt x="17" y="6"/>
                  </a:lnTo>
                  <a:lnTo>
                    <a:pt x="27" y="4"/>
                  </a:lnTo>
                  <a:lnTo>
                    <a:pt x="38" y="1"/>
                  </a:lnTo>
                  <a:lnTo>
                    <a:pt x="51" y="0"/>
                  </a:lnTo>
                  <a:lnTo>
                    <a:pt x="62" y="0"/>
                  </a:lnTo>
                  <a:lnTo>
                    <a:pt x="74" y="0"/>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0" name="Freeform 228"/>
            <p:cNvSpPr>
              <a:spLocks/>
            </p:cNvSpPr>
            <p:nvPr/>
          </p:nvSpPr>
          <p:spPr bwMode="auto">
            <a:xfrm>
              <a:off x="0" y="3093"/>
              <a:ext cx="613" cy="696"/>
            </a:xfrm>
            <a:custGeom>
              <a:avLst/>
              <a:gdLst>
                <a:gd name="T0" fmla="*/ 1091 w 395"/>
                <a:gd name="T1" fmla="*/ 141 h 406"/>
                <a:gd name="T2" fmla="*/ 1158 w 395"/>
                <a:gd name="T3" fmla="*/ 211 h 406"/>
                <a:gd name="T4" fmla="*/ 1214 w 395"/>
                <a:gd name="T5" fmla="*/ 273 h 406"/>
                <a:gd name="T6" fmla="*/ 1252 w 395"/>
                <a:gd name="T7" fmla="*/ 345 h 406"/>
                <a:gd name="T8" fmla="*/ 1287 w 395"/>
                <a:gd name="T9" fmla="*/ 408 h 406"/>
                <a:gd name="T10" fmla="*/ 1297 w 395"/>
                <a:gd name="T11" fmla="*/ 485 h 406"/>
                <a:gd name="T12" fmla="*/ 1293 w 395"/>
                <a:gd name="T13" fmla="*/ 585 h 406"/>
                <a:gd name="T14" fmla="*/ 1274 w 395"/>
                <a:gd name="T15" fmla="*/ 679 h 406"/>
                <a:gd name="T16" fmla="*/ 1252 w 395"/>
                <a:gd name="T17" fmla="*/ 818 h 406"/>
                <a:gd name="T18" fmla="*/ 1240 w 395"/>
                <a:gd name="T19" fmla="*/ 938 h 406"/>
                <a:gd name="T20" fmla="*/ 1265 w 395"/>
                <a:gd name="T21" fmla="*/ 1073 h 406"/>
                <a:gd name="T22" fmla="*/ 1293 w 395"/>
                <a:gd name="T23" fmla="*/ 1205 h 406"/>
                <a:gd name="T24" fmla="*/ 1341 w 395"/>
                <a:gd name="T25" fmla="*/ 1334 h 406"/>
                <a:gd name="T26" fmla="*/ 1383 w 395"/>
                <a:gd name="T27" fmla="*/ 1455 h 406"/>
                <a:gd name="T28" fmla="*/ 1428 w 395"/>
                <a:gd name="T29" fmla="*/ 1567 h 406"/>
                <a:gd name="T30" fmla="*/ 1462 w 395"/>
                <a:gd name="T31" fmla="*/ 1683 h 406"/>
                <a:gd name="T32" fmla="*/ 1462 w 395"/>
                <a:gd name="T33" fmla="*/ 1757 h 406"/>
                <a:gd name="T34" fmla="*/ 1431 w 395"/>
                <a:gd name="T35" fmla="*/ 1819 h 406"/>
                <a:gd name="T36" fmla="*/ 1375 w 395"/>
                <a:gd name="T37" fmla="*/ 1884 h 406"/>
                <a:gd name="T38" fmla="*/ 1308 w 395"/>
                <a:gd name="T39" fmla="*/ 1939 h 406"/>
                <a:gd name="T40" fmla="*/ 1252 w 395"/>
                <a:gd name="T41" fmla="*/ 1959 h 406"/>
                <a:gd name="T42" fmla="*/ 1204 w 395"/>
                <a:gd name="T43" fmla="*/ 1983 h 406"/>
                <a:gd name="T44" fmla="*/ 1152 w 395"/>
                <a:gd name="T45" fmla="*/ 2004 h 406"/>
                <a:gd name="T46" fmla="*/ 1069 w 395"/>
                <a:gd name="T47" fmla="*/ 2031 h 406"/>
                <a:gd name="T48" fmla="*/ 939 w 395"/>
                <a:gd name="T49" fmla="*/ 2037 h 406"/>
                <a:gd name="T50" fmla="*/ 807 w 395"/>
                <a:gd name="T51" fmla="*/ 2031 h 406"/>
                <a:gd name="T52" fmla="*/ 684 w 395"/>
                <a:gd name="T53" fmla="*/ 1990 h 406"/>
                <a:gd name="T54" fmla="*/ 562 w 395"/>
                <a:gd name="T55" fmla="*/ 1939 h 406"/>
                <a:gd name="T56" fmla="*/ 438 w 395"/>
                <a:gd name="T57" fmla="*/ 1869 h 406"/>
                <a:gd name="T58" fmla="*/ 320 w 395"/>
                <a:gd name="T59" fmla="*/ 1778 h 406"/>
                <a:gd name="T60" fmla="*/ 217 w 395"/>
                <a:gd name="T61" fmla="*/ 1683 h 406"/>
                <a:gd name="T62" fmla="*/ 149 w 395"/>
                <a:gd name="T63" fmla="*/ 1596 h 406"/>
                <a:gd name="T64" fmla="*/ 113 w 395"/>
                <a:gd name="T65" fmla="*/ 1538 h 406"/>
                <a:gd name="T66" fmla="*/ 70 w 395"/>
                <a:gd name="T67" fmla="*/ 1473 h 406"/>
                <a:gd name="T68" fmla="*/ 45 w 395"/>
                <a:gd name="T69" fmla="*/ 1402 h 406"/>
                <a:gd name="T70" fmla="*/ 14 w 395"/>
                <a:gd name="T71" fmla="*/ 1334 h 406"/>
                <a:gd name="T72" fmla="*/ 0 w 395"/>
                <a:gd name="T73" fmla="*/ 1263 h 406"/>
                <a:gd name="T74" fmla="*/ 12 w 395"/>
                <a:gd name="T75" fmla="*/ 1193 h 406"/>
                <a:gd name="T76" fmla="*/ 39 w 395"/>
                <a:gd name="T77" fmla="*/ 1135 h 406"/>
                <a:gd name="T78" fmla="*/ 101 w 395"/>
                <a:gd name="T79" fmla="*/ 1087 h 406"/>
                <a:gd name="T80" fmla="*/ 157 w 395"/>
                <a:gd name="T81" fmla="*/ 1044 h 406"/>
                <a:gd name="T82" fmla="*/ 217 w 395"/>
                <a:gd name="T83" fmla="*/ 979 h 406"/>
                <a:gd name="T84" fmla="*/ 272 w 395"/>
                <a:gd name="T85" fmla="*/ 888 h 406"/>
                <a:gd name="T86" fmla="*/ 320 w 395"/>
                <a:gd name="T87" fmla="*/ 797 h 406"/>
                <a:gd name="T88" fmla="*/ 358 w 395"/>
                <a:gd name="T89" fmla="*/ 696 h 406"/>
                <a:gd name="T90" fmla="*/ 380 w 395"/>
                <a:gd name="T91" fmla="*/ 585 h 406"/>
                <a:gd name="T92" fmla="*/ 400 w 395"/>
                <a:gd name="T93" fmla="*/ 485 h 406"/>
                <a:gd name="T94" fmla="*/ 411 w 395"/>
                <a:gd name="T95" fmla="*/ 362 h 406"/>
                <a:gd name="T96" fmla="*/ 438 w 395"/>
                <a:gd name="T97" fmla="*/ 242 h 406"/>
                <a:gd name="T98" fmla="*/ 489 w 395"/>
                <a:gd name="T99" fmla="*/ 141 h 406"/>
                <a:gd name="T100" fmla="*/ 556 w 395"/>
                <a:gd name="T101" fmla="*/ 65 h 406"/>
                <a:gd name="T102" fmla="*/ 638 w 395"/>
                <a:gd name="T103" fmla="*/ 21 h 406"/>
                <a:gd name="T104" fmla="*/ 739 w 395"/>
                <a:gd name="T105" fmla="*/ 0 h 406"/>
                <a:gd name="T106" fmla="*/ 860 w 395"/>
                <a:gd name="T107" fmla="*/ 21 h 406"/>
                <a:gd name="T108" fmla="*/ 982 w 395"/>
                <a:gd name="T109" fmla="*/ 65 h 406"/>
                <a:gd name="T110" fmla="*/ 1057 w 395"/>
                <a:gd name="T111" fmla="*/ 111 h 4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95"/>
                <a:gd name="T169" fmla="*/ 0 h 406"/>
                <a:gd name="T170" fmla="*/ 395 w 395"/>
                <a:gd name="T171" fmla="*/ 406 h 4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95" h="406">
                  <a:moveTo>
                    <a:pt x="283" y="22"/>
                  </a:moveTo>
                  <a:lnTo>
                    <a:pt x="292" y="28"/>
                  </a:lnTo>
                  <a:lnTo>
                    <a:pt x="302" y="36"/>
                  </a:lnTo>
                  <a:lnTo>
                    <a:pt x="310" y="42"/>
                  </a:lnTo>
                  <a:lnTo>
                    <a:pt x="319" y="48"/>
                  </a:lnTo>
                  <a:lnTo>
                    <a:pt x="325" y="54"/>
                  </a:lnTo>
                  <a:lnTo>
                    <a:pt x="331" y="60"/>
                  </a:lnTo>
                  <a:lnTo>
                    <a:pt x="335" y="68"/>
                  </a:lnTo>
                  <a:lnTo>
                    <a:pt x="341" y="74"/>
                  </a:lnTo>
                  <a:lnTo>
                    <a:pt x="344" y="81"/>
                  </a:lnTo>
                  <a:lnTo>
                    <a:pt x="346" y="89"/>
                  </a:lnTo>
                  <a:lnTo>
                    <a:pt x="347" y="96"/>
                  </a:lnTo>
                  <a:lnTo>
                    <a:pt x="349" y="107"/>
                  </a:lnTo>
                  <a:lnTo>
                    <a:pt x="346" y="116"/>
                  </a:lnTo>
                  <a:lnTo>
                    <a:pt x="346" y="125"/>
                  </a:lnTo>
                  <a:lnTo>
                    <a:pt x="341" y="135"/>
                  </a:lnTo>
                  <a:lnTo>
                    <a:pt x="340" y="149"/>
                  </a:lnTo>
                  <a:lnTo>
                    <a:pt x="335" y="162"/>
                  </a:lnTo>
                  <a:lnTo>
                    <a:pt x="334" y="174"/>
                  </a:lnTo>
                  <a:lnTo>
                    <a:pt x="332" y="186"/>
                  </a:lnTo>
                  <a:lnTo>
                    <a:pt x="335" y="200"/>
                  </a:lnTo>
                  <a:lnTo>
                    <a:pt x="338" y="213"/>
                  </a:lnTo>
                  <a:lnTo>
                    <a:pt x="341" y="227"/>
                  </a:lnTo>
                  <a:lnTo>
                    <a:pt x="346" y="239"/>
                  </a:lnTo>
                  <a:lnTo>
                    <a:pt x="353" y="252"/>
                  </a:lnTo>
                  <a:lnTo>
                    <a:pt x="359" y="265"/>
                  </a:lnTo>
                  <a:lnTo>
                    <a:pt x="364" y="277"/>
                  </a:lnTo>
                  <a:lnTo>
                    <a:pt x="370" y="289"/>
                  </a:lnTo>
                  <a:lnTo>
                    <a:pt x="377" y="302"/>
                  </a:lnTo>
                  <a:lnTo>
                    <a:pt x="382" y="311"/>
                  </a:lnTo>
                  <a:lnTo>
                    <a:pt x="386" y="323"/>
                  </a:lnTo>
                  <a:lnTo>
                    <a:pt x="391" y="334"/>
                  </a:lnTo>
                  <a:lnTo>
                    <a:pt x="395" y="343"/>
                  </a:lnTo>
                  <a:lnTo>
                    <a:pt x="391" y="349"/>
                  </a:lnTo>
                  <a:lnTo>
                    <a:pt x="388" y="355"/>
                  </a:lnTo>
                  <a:lnTo>
                    <a:pt x="383" y="361"/>
                  </a:lnTo>
                  <a:lnTo>
                    <a:pt x="379" y="367"/>
                  </a:lnTo>
                  <a:lnTo>
                    <a:pt x="368" y="374"/>
                  </a:lnTo>
                  <a:lnTo>
                    <a:pt x="356" y="382"/>
                  </a:lnTo>
                  <a:lnTo>
                    <a:pt x="350" y="385"/>
                  </a:lnTo>
                  <a:lnTo>
                    <a:pt x="343" y="386"/>
                  </a:lnTo>
                  <a:lnTo>
                    <a:pt x="335" y="389"/>
                  </a:lnTo>
                  <a:lnTo>
                    <a:pt x="329" y="392"/>
                  </a:lnTo>
                  <a:lnTo>
                    <a:pt x="322" y="394"/>
                  </a:lnTo>
                  <a:lnTo>
                    <a:pt x="314" y="395"/>
                  </a:lnTo>
                  <a:lnTo>
                    <a:pt x="308" y="398"/>
                  </a:lnTo>
                  <a:lnTo>
                    <a:pt x="302" y="400"/>
                  </a:lnTo>
                  <a:lnTo>
                    <a:pt x="286" y="403"/>
                  </a:lnTo>
                  <a:lnTo>
                    <a:pt x="267" y="404"/>
                  </a:lnTo>
                  <a:lnTo>
                    <a:pt x="251" y="404"/>
                  </a:lnTo>
                  <a:lnTo>
                    <a:pt x="234" y="406"/>
                  </a:lnTo>
                  <a:lnTo>
                    <a:pt x="216" y="403"/>
                  </a:lnTo>
                  <a:lnTo>
                    <a:pt x="200" y="400"/>
                  </a:lnTo>
                  <a:lnTo>
                    <a:pt x="183" y="395"/>
                  </a:lnTo>
                  <a:lnTo>
                    <a:pt x="167" y="392"/>
                  </a:lnTo>
                  <a:lnTo>
                    <a:pt x="150" y="385"/>
                  </a:lnTo>
                  <a:lnTo>
                    <a:pt x="132" y="380"/>
                  </a:lnTo>
                  <a:lnTo>
                    <a:pt x="117" y="371"/>
                  </a:lnTo>
                  <a:lnTo>
                    <a:pt x="102" y="364"/>
                  </a:lnTo>
                  <a:lnTo>
                    <a:pt x="86" y="353"/>
                  </a:lnTo>
                  <a:lnTo>
                    <a:pt x="73" y="344"/>
                  </a:lnTo>
                  <a:lnTo>
                    <a:pt x="58" y="334"/>
                  </a:lnTo>
                  <a:lnTo>
                    <a:pt x="46" y="325"/>
                  </a:lnTo>
                  <a:lnTo>
                    <a:pt x="40" y="317"/>
                  </a:lnTo>
                  <a:lnTo>
                    <a:pt x="36" y="311"/>
                  </a:lnTo>
                  <a:lnTo>
                    <a:pt x="30" y="305"/>
                  </a:lnTo>
                  <a:lnTo>
                    <a:pt x="25" y="299"/>
                  </a:lnTo>
                  <a:lnTo>
                    <a:pt x="19" y="292"/>
                  </a:lnTo>
                  <a:lnTo>
                    <a:pt x="15" y="286"/>
                  </a:lnTo>
                  <a:lnTo>
                    <a:pt x="12" y="278"/>
                  </a:lnTo>
                  <a:lnTo>
                    <a:pt x="7" y="272"/>
                  </a:lnTo>
                  <a:lnTo>
                    <a:pt x="4" y="265"/>
                  </a:lnTo>
                  <a:lnTo>
                    <a:pt x="3" y="257"/>
                  </a:lnTo>
                  <a:lnTo>
                    <a:pt x="0" y="251"/>
                  </a:lnTo>
                  <a:lnTo>
                    <a:pt x="1" y="245"/>
                  </a:lnTo>
                  <a:lnTo>
                    <a:pt x="3" y="237"/>
                  </a:lnTo>
                  <a:lnTo>
                    <a:pt x="6" y="231"/>
                  </a:lnTo>
                  <a:lnTo>
                    <a:pt x="10" y="225"/>
                  </a:lnTo>
                  <a:lnTo>
                    <a:pt x="18" y="221"/>
                  </a:lnTo>
                  <a:lnTo>
                    <a:pt x="27" y="216"/>
                  </a:lnTo>
                  <a:lnTo>
                    <a:pt x="34" y="213"/>
                  </a:lnTo>
                  <a:lnTo>
                    <a:pt x="42" y="207"/>
                  </a:lnTo>
                  <a:lnTo>
                    <a:pt x="51" y="201"/>
                  </a:lnTo>
                  <a:lnTo>
                    <a:pt x="58" y="194"/>
                  </a:lnTo>
                  <a:lnTo>
                    <a:pt x="66" y="185"/>
                  </a:lnTo>
                  <a:lnTo>
                    <a:pt x="73" y="176"/>
                  </a:lnTo>
                  <a:lnTo>
                    <a:pt x="81" y="168"/>
                  </a:lnTo>
                  <a:lnTo>
                    <a:pt x="86" y="158"/>
                  </a:lnTo>
                  <a:lnTo>
                    <a:pt x="92" y="149"/>
                  </a:lnTo>
                  <a:lnTo>
                    <a:pt x="96" y="138"/>
                  </a:lnTo>
                  <a:lnTo>
                    <a:pt x="101" y="128"/>
                  </a:lnTo>
                  <a:lnTo>
                    <a:pt x="102" y="116"/>
                  </a:lnTo>
                  <a:lnTo>
                    <a:pt x="105" y="107"/>
                  </a:lnTo>
                  <a:lnTo>
                    <a:pt x="107" y="96"/>
                  </a:lnTo>
                  <a:lnTo>
                    <a:pt x="108" y="86"/>
                  </a:lnTo>
                  <a:lnTo>
                    <a:pt x="110" y="72"/>
                  </a:lnTo>
                  <a:lnTo>
                    <a:pt x="113" y="60"/>
                  </a:lnTo>
                  <a:lnTo>
                    <a:pt x="117" y="48"/>
                  </a:lnTo>
                  <a:lnTo>
                    <a:pt x="123" y="39"/>
                  </a:lnTo>
                  <a:lnTo>
                    <a:pt x="131" y="28"/>
                  </a:lnTo>
                  <a:lnTo>
                    <a:pt x="140" y="21"/>
                  </a:lnTo>
                  <a:lnTo>
                    <a:pt x="149" y="13"/>
                  </a:lnTo>
                  <a:lnTo>
                    <a:pt x="161" y="9"/>
                  </a:lnTo>
                  <a:lnTo>
                    <a:pt x="171" y="4"/>
                  </a:lnTo>
                  <a:lnTo>
                    <a:pt x="185" y="1"/>
                  </a:lnTo>
                  <a:lnTo>
                    <a:pt x="198" y="0"/>
                  </a:lnTo>
                  <a:lnTo>
                    <a:pt x="215" y="1"/>
                  </a:lnTo>
                  <a:lnTo>
                    <a:pt x="230" y="4"/>
                  </a:lnTo>
                  <a:lnTo>
                    <a:pt x="246" y="9"/>
                  </a:lnTo>
                  <a:lnTo>
                    <a:pt x="263" y="13"/>
                  </a:lnTo>
                  <a:lnTo>
                    <a:pt x="283" y="22"/>
                  </a:lnTo>
                  <a:close/>
                </a:path>
              </a:pathLst>
            </a:custGeom>
            <a:solidFill>
              <a:srgbClr val="FFFF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1" name="Freeform 229"/>
            <p:cNvSpPr>
              <a:spLocks/>
            </p:cNvSpPr>
            <p:nvPr/>
          </p:nvSpPr>
          <p:spPr bwMode="auto">
            <a:xfrm>
              <a:off x="76" y="3507"/>
              <a:ext cx="477" cy="225"/>
            </a:xfrm>
            <a:custGeom>
              <a:avLst/>
              <a:gdLst>
                <a:gd name="T0" fmla="*/ 1139 w 307"/>
                <a:gd name="T1" fmla="*/ 423 h 131"/>
                <a:gd name="T2" fmla="*/ 1151 w 307"/>
                <a:gd name="T3" fmla="*/ 481 h 131"/>
                <a:gd name="T4" fmla="*/ 1130 w 307"/>
                <a:gd name="T5" fmla="*/ 546 h 131"/>
                <a:gd name="T6" fmla="*/ 1069 w 307"/>
                <a:gd name="T7" fmla="*/ 601 h 131"/>
                <a:gd name="T8" fmla="*/ 1016 w 307"/>
                <a:gd name="T9" fmla="*/ 622 h 131"/>
                <a:gd name="T10" fmla="*/ 960 w 307"/>
                <a:gd name="T11" fmla="*/ 637 h 131"/>
                <a:gd name="T12" fmla="*/ 912 w 307"/>
                <a:gd name="T13" fmla="*/ 654 h 131"/>
                <a:gd name="T14" fmla="*/ 836 w 307"/>
                <a:gd name="T15" fmla="*/ 654 h 131"/>
                <a:gd name="T16" fmla="*/ 746 w 307"/>
                <a:gd name="T17" fmla="*/ 654 h 131"/>
                <a:gd name="T18" fmla="*/ 679 w 307"/>
                <a:gd name="T19" fmla="*/ 654 h 131"/>
                <a:gd name="T20" fmla="*/ 625 w 307"/>
                <a:gd name="T21" fmla="*/ 649 h 131"/>
                <a:gd name="T22" fmla="*/ 570 w 307"/>
                <a:gd name="T23" fmla="*/ 622 h 131"/>
                <a:gd name="T24" fmla="*/ 502 w 307"/>
                <a:gd name="T25" fmla="*/ 593 h 131"/>
                <a:gd name="T26" fmla="*/ 432 w 307"/>
                <a:gd name="T27" fmla="*/ 546 h 131"/>
                <a:gd name="T28" fmla="*/ 331 w 307"/>
                <a:gd name="T29" fmla="*/ 486 h 131"/>
                <a:gd name="T30" fmla="*/ 230 w 307"/>
                <a:gd name="T31" fmla="*/ 440 h 131"/>
                <a:gd name="T32" fmla="*/ 162 w 307"/>
                <a:gd name="T33" fmla="*/ 374 h 131"/>
                <a:gd name="T34" fmla="*/ 79 w 307"/>
                <a:gd name="T35" fmla="*/ 289 h 131"/>
                <a:gd name="T36" fmla="*/ 34 w 307"/>
                <a:gd name="T37" fmla="*/ 198 h 131"/>
                <a:gd name="T38" fmla="*/ 19 w 307"/>
                <a:gd name="T39" fmla="*/ 132 h 131"/>
                <a:gd name="T40" fmla="*/ 0 w 307"/>
                <a:gd name="T41" fmla="*/ 70 h 131"/>
                <a:gd name="T42" fmla="*/ 8 w 307"/>
                <a:gd name="T43" fmla="*/ 21 h 131"/>
                <a:gd name="T44" fmla="*/ 53 w 307"/>
                <a:gd name="T45" fmla="*/ 0 h 131"/>
                <a:gd name="T46" fmla="*/ 113 w 307"/>
                <a:gd name="T47" fmla="*/ 5 h 131"/>
                <a:gd name="T48" fmla="*/ 176 w 307"/>
                <a:gd name="T49" fmla="*/ 5 h 131"/>
                <a:gd name="T50" fmla="*/ 232 w 307"/>
                <a:gd name="T51" fmla="*/ 15 h 131"/>
                <a:gd name="T52" fmla="*/ 297 w 307"/>
                <a:gd name="T53" fmla="*/ 29 h 131"/>
                <a:gd name="T54" fmla="*/ 353 w 307"/>
                <a:gd name="T55" fmla="*/ 45 h 131"/>
                <a:gd name="T56" fmla="*/ 409 w 307"/>
                <a:gd name="T57" fmla="*/ 62 h 131"/>
                <a:gd name="T58" fmla="*/ 466 w 307"/>
                <a:gd name="T59" fmla="*/ 77 h 131"/>
                <a:gd name="T60" fmla="*/ 514 w 307"/>
                <a:gd name="T61" fmla="*/ 91 h 131"/>
                <a:gd name="T62" fmla="*/ 576 w 307"/>
                <a:gd name="T63" fmla="*/ 106 h 131"/>
                <a:gd name="T64" fmla="*/ 657 w 307"/>
                <a:gd name="T65" fmla="*/ 136 h 131"/>
                <a:gd name="T66" fmla="*/ 736 w 307"/>
                <a:gd name="T67" fmla="*/ 168 h 131"/>
                <a:gd name="T68" fmla="*/ 814 w 307"/>
                <a:gd name="T69" fmla="*/ 213 h 131"/>
                <a:gd name="T70" fmla="*/ 889 w 307"/>
                <a:gd name="T71" fmla="*/ 254 h 131"/>
                <a:gd name="T72" fmla="*/ 968 w 307"/>
                <a:gd name="T73" fmla="*/ 297 h 131"/>
                <a:gd name="T74" fmla="*/ 1036 w 307"/>
                <a:gd name="T75" fmla="*/ 333 h 131"/>
                <a:gd name="T76" fmla="*/ 1095 w 307"/>
                <a:gd name="T77" fmla="*/ 374 h 131"/>
                <a:gd name="T78" fmla="*/ 1130 w 307"/>
                <a:gd name="T79" fmla="*/ 395 h 13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07"/>
                <a:gd name="T121" fmla="*/ 0 h 131"/>
                <a:gd name="T122" fmla="*/ 307 w 307"/>
                <a:gd name="T123" fmla="*/ 131 h 13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07" h="131">
                  <a:moveTo>
                    <a:pt x="301" y="78"/>
                  </a:moveTo>
                  <a:lnTo>
                    <a:pt x="304" y="83"/>
                  </a:lnTo>
                  <a:lnTo>
                    <a:pt x="307" y="89"/>
                  </a:lnTo>
                  <a:lnTo>
                    <a:pt x="307" y="95"/>
                  </a:lnTo>
                  <a:lnTo>
                    <a:pt x="307" y="101"/>
                  </a:lnTo>
                  <a:lnTo>
                    <a:pt x="301" y="108"/>
                  </a:lnTo>
                  <a:lnTo>
                    <a:pt x="292" y="116"/>
                  </a:lnTo>
                  <a:lnTo>
                    <a:pt x="285" y="119"/>
                  </a:lnTo>
                  <a:lnTo>
                    <a:pt x="277" y="120"/>
                  </a:lnTo>
                  <a:lnTo>
                    <a:pt x="271" y="123"/>
                  </a:lnTo>
                  <a:lnTo>
                    <a:pt x="264" y="125"/>
                  </a:lnTo>
                  <a:lnTo>
                    <a:pt x="256" y="126"/>
                  </a:lnTo>
                  <a:lnTo>
                    <a:pt x="250" y="128"/>
                  </a:lnTo>
                  <a:lnTo>
                    <a:pt x="243" y="129"/>
                  </a:lnTo>
                  <a:lnTo>
                    <a:pt x="238" y="129"/>
                  </a:lnTo>
                  <a:lnTo>
                    <a:pt x="223" y="129"/>
                  </a:lnTo>
                  <a:lnTo>
                    <a:pt x="211" y="129"/>
                  </a:lnTo>
                  <a:lnTo>
                    <a:pt x="199" y="129"/>
                  </a:lnTo>
                  <a:lnTo>
                    <a:pt x="190" y="131"/>
                  </a:lnTo>
                  <a:lnTo>
                    <a:pt x="181" y="129"/>
                  </a:lnTo>
                  <a:lnTo>
                    <a:pt x="173" y="129"/>
                  </a:lnTo>
                  <a:lnTo>
                    <a:pt x="167" y="128"/>
                  </a:lnTo>
                  <a:lnTo>
                    <a:pt x="160" y="126"/>
                  </a:lnTo>
                  <a:lnTo>
                    <a:pt x="152" y="123"/>
                  </a:lnTo>
                  <a:lnTo>
                    <a:pt x="143" y="120"/>
                  </a:lnTo>
                  <a:lnTo>
                    <a:pt x="134" y="117"/>
                  </a:lnTo>
                  <a:lnTo>
                    <a:pt x="125" y="114"/>
                  </a:lnTo>
                  <a:lnTo>
                    <a:pt x="115" y="108"/>
                  </a:lnTo>
                  <a:lnTo>
                    <a:pt x="101" y="104"/>
                  </a:lnTo>
                  <a:lnTo>
                    <a:pt x="88" y="96"/>
                  </a:lnTo>
                  <a:lnTo>
                    <a:pt x="71" y="92"/>
                  </a:lnTo>
                  <a:lnTo>
                    <a:pt x="61" y="87"/>
                  </a:lnTo>
                  <a:lnTo>
                    <a:pt x="52" y="81"/>
                  </a:lnTo>
                  <a:lnTo>
                    <a:pt x="43" y="74"/>
                  </a:lnTo>
                  <a:lnTo>
                    <a:pt x="32" y="66"/>
                  </a:lnTo>
                  <a:lnTo>
                    <a:pt x="21" y="57"/>
                  </a:lnTo>
                  <a:lnTo>
                    <a:pt x="14" y="50"/>
                  </a:lnTo>
                  <a:lnTo>
                    <a:pt x="9" y="39"/>
                  </a:lnTo>
                  <a:lnTo>
                    <a:pt x="6" y="32"/>
                  </a:lnTo>
                  <a:lnTo>
                    <a:pt x="5" y="26"/>
                  </a:lnTo>
                  <a:lnTo>
                    <a:pt x="2" y="20"/>
                  </a:lnTo>
                  <a:lnTo>
                    <a:pt x="0" y="14"/>
                  </a:lnTo>
                  <a:lnTo>
                    <a:pt x="0" y="9"/>
                  </a:lnTo>
                  <a:lnTo>
                    <a:pt x="2" y="4"/>
                  </a:lnTo>
                  <a:lnTo>
                    <a:pt x="6" y="1"/>
                  </a:lnTo>
                  <a:lnTo>
                    <a:pt x="14" y="0"/>
                  </a:lnTo>
                  <a:lnTo>
                    <a:pt x="24" y="3"/>
                  </a:lnTo>
                  <a:lnTo>
                    <a:pt x="30" y="1"/>
                  </a:lnTo>
                  <a:lnTo>
                    <a:pt x="40" y="1"/>
                  </a:lnTo>
                  <a:lnTo>
                    <a:pt x="47" y="1"/>
                  </a:lnTo>
                  <a:lnTo>
                    <a:pt x="56" y="3"/>
                  </a:lnTo>
                  <a:lnTo>
                    <a:pt x="62" y="3"/>
                  </a:lnTo>
                  <a:lnTo>
                    <a:pt x="71" y="4"/>
                  </a:lnTo>
                  <a:lnTo>
                    <a:pt x="79" y="6"/>
                  </a:lnTo>
                  <a:lnTo>
                    <a:pt x="88" y="9"/>
                  </a:lnTo>
                  <a:lnTo>
                    <a:pt x="94" y="9"/>
                  </a:lnTo>
                  <a:lnTo>
                    <a:pt x="101" y="10"/>
                  </a:lnTo>
                  <a:lnTo>
                    <a:pt x="109" y="12"/>
                  </a:lnTo>
                  <a:lnTo>
                    <a:pt x="116" y="14"/>
                  </a:lnTo>
                  <a:lnTo>
                    <a:pt x="124" y="15"/>
                  </a:lnTo>
                  <a:lnTo>
                    <a:pt x="130" y="17"/>
                  </a:lnTo>
                  <a:lnTo>
                    <a:pt x="137" y="18"/>
                  </a:lnTo>
                  <a:lnTo>
                    <a:pt x="145" y="20"/>
                  </a:lnTo>
                  <a:lnTo>
                    <a:pt x="154" y="21"/>
                  </a:lnTo>
                  <a:lnTo>
                    <a:pt x="164" y="23"/>
                  </a:lnTo>
                  <a:lnTo>
                    <a:pt x="175" y="27"/>
                  </a:lnTo>
                  <a:lnTo>
                    <a:pt x="185" y="30"/>
                  </a:lnTo>
                  <a:lnTo>
                    <a:pt x="196" y="33"/>
                  </a:lnTo>
                  <a:lnTo>
                    <a:pt x="206" y="38"/>
                  </a:lnTo>
                  <a:lnTo>
                    <a:pt x="217" y="42"/>
                  </a:lnTo>
                  <a:lnTo>
                    <a:pt x="227" y="47"/>
                  </a:lnTo>
                  <a:lnTo>
                    <a:pt x="237" y="50"/>
                  </a:lnTo>
                  <a:lnTo>
                    <a:pt x="247" y="56"/>
                  </a:lnTo>
                  <a:lnTo>
                    <a:pt x="258" y="59"/>
                  </a:lnTo>
                  <a:lnTo>
                    <a:pt x="268" y="63"/>
                  </a:lnTo>
                  <a:lnTo>
                    <a:pt x="276" y="66"/>
                  </a:lnTo>
                  <a:lnTo>
                    <a:pt x="285" y="69"/>
                  </a:lnTo>
                  <a:lnTo>
                    <a:pt x="292" y="74"/>
                  </a:lnTo>
                  <a:lnTo>
                    <a:pt x="301" y="78"/>
                  </a:lnTo>
                  <a:close/>
                </a:path>
              </a:pathLst>
            </a:custGeom>
            <a:solidFill>
              <a:srgbClr val="FFE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2" name="Freeform 230"/>
            <p:cNvSpPr>
              <a:spLocks/>
            </p:cNvSpPr>
            <p:nvPr/>
          </p:nvSpPr>
          <p:spPr bwMode="auto">
            <a:xfrm>
              <a:off x="93" y="3537"/>
              <a:ext cx="238" cy="324"/>
            </a:xfrm>
            <a:custGeom>
              <a:avLst/>
              <a:gdLst>
                <a:gd name="T0" fmla="*/ 562 w 153"/>
                <a:gd name="T1" fmla="*/ 29 h 189"/>
                <a:gd name="T2" fmla="*/ 576 w 153"/>
                <a:gd name="T3" fmla="*/ 79 h 189"/>
                <a:gd name="T4" fmla="*/ 571 w 153"/>
                <a:gd name="T5" fmla="*/ 141 h 189"/>
                <a:gd name="T6" fmla="*/ 562 w 153"/>
                <a:gd name="T7" fmla="*/ 170 h 189"/>
                <a:gd name="T8" fmla="*/ 554 w 153"/>
                <a:gd name="T9" fmla="*/ 211 h 189"/>
                <a:gd name="T10" fmla="*/ 537 w 153"/>
                <a:gd name="T11" fmla="*/ 242 h 189"/>
                <a:gd name="T12" fmla="*/ 527 w 153"/>
                <a:gd name="T13" fmla="*/ 288 h 189"/>
                <a:gd name="T14" fmla="*/ 509 w 153"/>
                <a:gd name="T15" fmla="*/ 317 h 189"/>
                <a:gd name="T16" fmla="*/ 496 w 153"/>
                <a:gd name="T17" fmla="*/ 353 h 189"/>
                <a:gd name="T18" fmla="*/ 487 w 153"/>
                <a:gd name="T19" fmla="*/ 394 h 189"/>
                <a:gd name="T20" fmla="*/ 482 w 153"/>
                <a:gd name="T21" fmla="*/ 444 h 189"/>
                <a:gd name="T22" fmla="*/ 474 w 153"/>
                <a:gd name="T23" fmla="*/ 485 h 189"/>
                <a:gd name="T24" fmla="*/ 482 w 153"/>
                <a:gd name="T25" fmla="*/ 530 h 189"/>
                <a:gd name="T26" fmla="*/ 487 w 153"/>
                <a:gd name="T27" fmla="*/ 579 h 189"/>
                <a:gd name="T28" fmla="*/ 504 w 153"/>
                <a:gd name="T29" fmla="*/ 634 h 189"/>
                <a:gd name="T30" fmla="*/ 515 w 153"/>
                <a:gd name="T31" fmla="*/ 684 h 189"/>
                <a:gd name="T32" fmla="*/ 515 w 153"/>
                <a:gd name="T33" fmla="*/ 741 h 189"/>
                <a:gd name="T34" fmla="*/ 509 w 153"/>
                <a:gd name="T35" fmla="*/ 785 h 189"/>
                <a:gd name="T36" fmla="*/ 496 w 153"/>
                <a:gd name="T37" fmla="*/ 831 h 189"/>
                <a:gd name="T38" fmla="*/ 470 w 153"/>
                <a:gd name="T39" fmla="*/ 861 h 189"/>
                <a:gd name="T40" fmla="*/ 440 w 153"/>
                <a:gd name="T41" fmla="*/ 890 h 189"/>
                <a:gd name="T42" fmla="*/ 401 w 153"/>
                <a:gd name="T43" fmla="*/ 910 h 189"/>
                <a:gd name="T44" fmla="*/ 361 w 153"/>
                <a:gd name="T45" fmla="*/ 938 h 189"/>
                <a:gd name="T46" fmla="*/ 317 w 153"/>
                <a:gd name="T47" fmla="*/ 946 h 189"/>
                <a:gd name="T48" fmla="*/ 271 w 153"/>
                <a:gd name="T49" fmla="*/ 951 h 189"/>
                <a:gd name="T50" fmla="*/ 222 w 153"/>
                <a:gd name="T51" fmla="*/ 946 h 189"/>
                <a:gd name="T52" fmla="*/ 177 w 153"/>
                <a:gd name="T53" fmla="*/ 938 h 189"/>
                <a:gd name="T54" fmla="*/ 131 w 153"/>
                <a:gd name="T55" fmla="*/ 910 h 189"/>
                <a:gd name="T56" fmla="*/ 90 w 153"/>
                <a:gd name="T57" fmla="*/ 890 h 189"/>
                <a:gd name="T58" fmla="*/ 56 w 153"/>
                <a:gd name="T59" fmla="*/ 847 h 189"/>
                <a:gd name="T60" fmla="*/ 26 w 153"/>
                <a:gd name="T61" fmla="*/ 806 h 189"/>
                <a:gd name="T62" fmla="*/ 12 w 153"/>
                <a:gd name="T63" fmla="*/ 761 h 189"/>
                <a:gd name="T64" fmla="*/ 5 w 153"/>
                <a:gd name="T65" fmla="*/ 725 h 189"/>
                <a:gd name="T66" fmla="*/ 0 w 153"/>
                <a:gd name="T67" fmla="*/ 679 h 189"/>
                <a:gd name="T68" fmla="*/ 5 w 153"/>
                <a:gd name="T69" fmla="*/ 634 h 189"/>
                <a:gd name="T70" fmla="*/ 5 w 153"/>
                <a:gd name="T71" fmla="*/ 593 h 189"/>
                <a:gd name="T72" fmla="*/ 12 w 153"/>
                <a:gd name="T73" fmla="*/ 559 h 189"/>
                <a:gd name="T74" fmla="*/ 26 w 153"/>
                <a:gd name="T75" fmla="*/ 519 h 189"/>
                <a:gd name="T76" fmla="*/ 47 w 153"/>
                <a:gd name="T77" fmla="*/ 499 h 189"/>
                <a:gd name="T78" fmla="*/ 56 w 153"/>
                <a:gd name="T79" fmla="*/ 458 h 189"/>
                <a:gd name="T80" fmla="*/ 79 w 153"/>
                <a:gd name="T81" fmla="*/ 437 h 189"/>
                <a:gd name="T82" fmla="*/ 101 w 153"/>
                <a:gd name="T83" fmla="*/ 415 h 189"/>
                <a:gd name="T84" fmla="*/ 131 w 153"/>
                <a:gd name="T85" fmla="*/ 396 h 189"/>
                <a:gd name="T86" fmla="*/ 156 w 153"/>
                <a:gd name="T87" fmla="*/ 379 h 189"/>
                <a:gd name="T88" fmla="*/ 188 w 153"/>
                <a:gd name="T89" fmla="*/ 379 h 189"/>
                <a:gd name="T90" fmla="*/ 215 w 153"/>
                <a:gd name="T91" fmla="*/ 367 h 189"/>
                <a:gd name="T92" fmla="*/ 257 w 153"/>
                <a:gd name="T93" fmla="*/ 379 h 189"/>
                <a:gd name="T94" fmla="*/ 291 w 153"/>
                <a:gd name="T95" fmla="*/ 338 h 189"/>
                <a:gd name="T96" fmla="*/ 317 w 153"/>
                <a:gd name="T97" fmla="*/ 303 h 189"/>
                <a:gd name="T98" fmla="*/ 334 w 153"/>
                <a:gd name="T99" fmla="*/ 247 h 189"/>
                <a:gd name="T100" fmla="*/ 358 w 153"/>
                <a:gd name="T101" fmla="*/ 202 h 189"/>
                <a:gd name="T102" fmla="*/ 367 w 153"/>
                <a:gd name="T103" fmla="*/ 141 h 189"/>
                <a:gd name="T104" fmla="*/ 384 w 153"/>
                <a:gd name="T105" fmla="*/ 98 h 189"/>
                <a:gd name="T106" fmla="*/ 401 w 153"/>
                <a:gd name="T107" fmla="*/ 45 h 189"/>
                <a:gd name="T108" fmla="*/ 428 w 153"/>
                <a:gd name="T109" fmla="*/ 5 h 189"/>
                <a:gd name="T110" fmla="*/ 460 w 153"/>
                <a:gd name="T111" fmla="*/ 0 h 189"/>
                <a:gd name="T112" fmla="*/ 496 w 153"/>
                <a:gd name="T113" fmla="*/ 5 h 189"/>
                <a:gd name="T114" fmla="*/ 537 w 153"/>
                <a:gd name="T115" fmla="*/ 15 h 189"/>
                <a:gd name="T116" fmla="*/ 562 w 153"/>
                <a:gd name="T117" fmla="*/ 29 h 189"/>
                <a:gd name="T118" fmla="*/ 562 w 153"/>
                <a:gd name="T119" fmla="*/ 29 h 1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
                <a:gd name="T181" fmla="*/ 0 h 189"/>
                <a:gd name="T182" fmla="*/ 153 w 153"/>
                <a:gd name="T183" fmla="*/ 189 h 18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 h="189">
                  <a:moveTo>
                    <a:pt x="149" y="6"/>
                  </a:moveTo>
                  <a:lnTo>
                    <a:pt x="153" y="16"/>
                  </a:lnTo>
                  <a:lnTo>
                    <a:pt x="152" y="28"/>
                  </a:lnTo>
                  <a:lnTo>
                    <a:pt x="149" y="34"/>
                  </a:lnTo>
                  <a:lnTo>
                    <a:pt x="147" y="42"/>
                  </a:lnTo>
                  <a:lnTo>
                    <a:pt x="143" y="48"/>
                  </a:lnTo>
                  <a:lnTo>
                    <a:pt x="140" y="57"/>
                  </a:lnTo>
                  <a:lnTo>
                    <a:pt x="135" y="63"/>
                  </a:lnTo>
                  <a:lnTo>
                    <a:pt x="132" y="70"/>
                  </a:lnTo>
                  <a:lnTo>
                    <a:pt x="129" y="78"/>
                  </a:lnTo>
                  <a:lnTo>
                    <a:pt x="128" y="88"/>
                  </a:lnTo>
                  <a:lnTo>
                    <a:pt x="126" y="96"/>
                  </a:lnTo>
                  <a:lnTo>
                    <a:pt x="128" y="105"/>
                  </a:lnTo>
                  <a:lnTo>
                    <a:pt x="129" y="115"/>
                  </a:lnTo>
                  <a:lnTo>
                    <a:pt x="134" y="126"/>
                  </a:lnTo>
                  <a:lnTo>
                    <a:pt x="137" y="136"/>
                  </a:lnTo>
                  <a:lnTo>
                    <a:pt x="137" y="147"/>
                  </a:lnTo>
                  <a:lnTo>
                    <a:pt x="135" y="156"/>
                  </a:lnTo>
                  <a:lnTo>
                    <a:pt x="132" y="165"/>
                  </a:lnTo>
                  <a:lnTo>
                    <a:pt x="125" y="171"/>
                  </a:lnTo>
                  <a:lnTo>
                    <a:pt x="117" y="177"/>
                  </a:lnTo>
                  <a:lnTo>
                    <a:pt x="107" y="181"/>
                  </a:lnTo>
                  <a:lnTo>
                    <a:pt x="96" y="186"/>
                  </a:lnTo>
                  <a:lnTo>
                    <a:pt x="84" y="188"/>
                  </a:lnTo>
                  <a:lnTo>
                    <a:pt x="72" y="189"/>
                  </a:lnTo>
                  <a:lnTo>
                    <a:pt x="59" y="188"/>
                  </a:lnTo>
                  <a:lnTo>
                    <a:pt x="47" y="186"/>
                  </a:lnTo>
                  <a:lnTo>
                    <a:pt x="35" y="181"/>
                  </a:lnTo>
                  <a:lnTo>
                    <a:pt x="24" y="177"/>
                  </a:lnTo>
                  <a:lnTo>
                    <a:pt x="15" y="168"/>
                  </a:lnTo>
                  <a:lnTo>
                    <a:pt x="7" y="160"/>
                  </a:lnTo>
                  <a:lnTo>
                    <a:pt x="3" y="151"/>
                  </a:lnTo>
                  <a:lnTo>
                    <a:pt x="1" y="144"/>
                  </a:lnTo>
                  <a:lnTo>
                    <a:pt x="0" y="135"/>
                  </a:lnTo>
                  <a:lnTo>
                    <a:pt x="1" y="126"/>
                  </a:lnTo>
                  <a:lnTo>
                    <a:pt x="1" y="118"/>
                  </a:lnTo>
                  <a:lnTo>
                    <a:pt x="3" y="111"/>
                  </a:lnTo>
                  <a:lnTo>
                    <a:pt x="7" y="103"/>
                  </a:lnTo>
                  <a:lnTo>
                    <a:pt x="12" y="99"/>
                  </a:lnTo>
                  <a:lnTo>
                    <a:pt x="15" y="91"/>
                  </a:lnTo>
                  <a:lnTo>
                    <a:pt x="21" y="87"/>
                  </a:lnTo>
                  <a:lnTo>
                    <a:pt x="27" y="82"/>
                  </a:lnTo>
                  <a:lnTo>
                    <a:pt x="35" y="79"/>
                  </a:lnTo>
                  <a:lnTo>
                    <a:pt x="41" y="75"/>
                  </a:lnTo>
                  <a:lnTo>
                    <a:pt x="50" y="75"/>
                  </a:lnTo>
                  <a:lnTo>
                    <a:pt x="57" y="73"/>
                  </a:lnTo>
                  <a:lnTo>
                    <a:pt x="68" y="75"/>
                  </a:lnTo>
                  <a:lnTo>
                    <a:pt x="77" y="67"/>
                  </a:lnTo>
                  <a:lnTo>
                    <a:pt x="84" y="60"/>
                  </a:lnTo>
                  <a:lnTo>
                    <a:pt x="89" y="49"/>
                  </a:lnTo>
                  <a:lnTo>
                    <a:pt x="95" y="40"/>
                  </a:lnTo>
                  <a:lnTo>
                    <a:pt x="98" y="28"/>
                  </a:lnTo>
                  <a:lnTo>
                    <a:pt x="102" y="19"/>
                  </a:lnTo>
                  <a:lnTo>
                    <a:pt x="107" y="9"/>
                  </a:lnTo>
                  <a:lnTo>
                    <a:pt x="114" y="1"/>
                  </a:lnTo>
                  <a:lnTo>
                    <a:pt x="122" y="0"/>
                  </a:lnTo>
                  <a:lnTo>
                    <a:pt x="132" y="1"/>
                  </a:lnTo>
                  <a:lnTo>
                    <a:pt x="143" y="3"/>
                  </a:lnTo>
                  <a:lnTo>
                    <a:pt x="149" y="6"/>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3" name="Freeform 231"/>
            <p:cNvSpPr>
              <a:spLocks/>
            </p:cNvSpPr>
            <p:nvPr/>
          </p:nvSpPr>
          <p:spPr bwMode="auto">
            <a:xfrm>
              <a:off x="199" y="3165"/>
              <a:ext cx="228" cy="193"/>
            </a:xfrm>
            <a:custGeom>
              <a:avLst/>
              <a:gdLst>
                <a:gd name="T0" fmla="*/ 503 w 147"/>
                <a:gd name="T1" fmla="*/ 34 h 113"/>
                <a:gd name="T2" fmla="*/ 527 w 147"/>
                <a:gd name="T3" fmla="*/ 65 h 113"/>
                <a:gd name="T4" fmla="*/ 541 w 147"/>
                <a:gd name="T5" fmla="*/ 104 h 113"/>
                <a:gd name="T6" fmla="*/ 549 w 147"/>
                <a:gd name="T7" fmla="*/ 135 h 113"/>
                <a:gd name="T8" fmla="*/ 549 w 147"/>
                <a:gd name="T9" fmla="*/ 164 h 113"/>
                <a:gd name="T10" fmla="*/ 537 w 147"/>
                <a:gd name="T11" fmla="*/ 219 h 113"/>
                <a:gd name="T12" fmla="*/ 507 w 147"/>
                <a:gd name="T13" fmla="*/ 265 h 113"/>
                <a:gd name="T14" fmla="*/ 481 w 147"/>
                <a:gd name="T15" fmla="*/ 280 h 113"/>
                <a:gd name="T16" fmla="*/ 462 w 147"/>
                <a:gd name="T17" fmla="*/ 295 h 113"/>
                <a:gd name="T18" fmla="*/ 436 w 147"/>
                <a:gd name="T19" fmla="*/ 297 h 113"/>
                <a:gd name="T20" fmla="*/ 414 w 147"/>
                <a:gd name="T21" fmla="*/ 314 h 113"/>
                <a:gd name="T22" fmla="*/ 385 w 147"/>
                <a:gd name="T23" fmla="*/ 325 h 113"/>
                <a:gd name="T24" fmla="*/ 361 w 147"/>
                <a:gd name="T25" fmla="*/ 325 h 113"/>
                <a:gd name="T26" fmla="*/ 337 w 147"/>
                <a:gd name="T27" fmla="*/ 330 h 113"/>
                <a:gd name="T28" fmla="*/ 318 w 147"/>
                <a:gd name="T29" fmla="*/ 338 h 113"/>
                <a:gd name="T30" fmla="*/ 279 w 147"/>
                <a:gd name="T31" fmla="*/ 345 h 113"/>
                <a:gd name="T32" fmla="*/ 257 w 147"/>
                <a:gd name="T33" fmla="*/ 384 h 113"/>
                <a:gd name="T34" fmla="*/ 239 w 147"/>
                <a:gd name="T35" fmla="*/ 417 h 113"/>
                <a:gd name="T36" fmla="*/ 223 w 147"/>
                <a:gd name="T37" fmla="*/ 465 h 113"/>
                <a:gd name="T38" fmla="*/ 205 w 147"/>
                <a:gd name="T39" fmla="*/ 504 h 113"/>
                <a:gd name="T40" fmla="*/ 183 w 147"/>
                <a:gd name="T41" fmla="*/ 535 h 113"/>
                <a:gd name="T42" fmla="*/ 157 w 147"/>
                <a:gd name="T43" fmla="*/ 555 h 113"/>
                <a:gd name="T44" fmla="*/ 115 w 147"/>
                <a:gd name="T45" fmla="*/ 564 h 113"/>
                <a:gd name="T46" fmla="*/ 70 w 147"/>
                <a:gd name="T47" fmla="*/ 523 h 113"/>
                <a:gd name="T48" fmla="*/ 39 w 147"/>
                <a:gd name="T49" fmla="*/ 487 h 113"/>
                <a:gd name="T50" fmla="*/ 14 w 147"/>
                <a:gd name="T51" fmla="*/ 449 h 113"/>
                <a:gd name="T52" fmla="*/ 12 w 147"/>
                <a:gd name="T53" fmla="*/ 415 h 113"/>
                <a:gd name="T54" fmla="*/ 0 w 147"/>
                <a:gd name="T55" fmla="*/ 367 h 113"/>
                <a:gd name="T56" fmla="*/ 5 w 147"/>
                <a:gd name="T57" fmla="*/ 325 h 113"/>
                <a:gd name="T58" fmla="*/ 14 w 147"/>
                <a:gd name="T59" fmla="*/ 280 h 113"/>
                <a:gd name="T60" fmla="*/ 34 w 147"/>
                <a:gd name="T61" fmla="*/ 234 h 113"/>
                <a:gd name="T62" fmla="*/ 48 w 147"/>
                <a:gd name="T63" fmla="*/ 178 h 113"/>
                <a:gd name="T64" fmla="*/ 82 w 147"/>
                <a:gd name="T65" fmla="*/ 145 h 113"/>
                <a:gd name="T66" fmla="*/ 104 w 147"/>
                <a:gd name="T67" fmla="*/ 114 h 113"/>
                <a:gd name="T68" fmla="*/ 136 w 147"/>
                <a:gd name="T69" fmla="*/ 75 h 113"/>
                <a:gd name="T70" fmla="*/ 171 w 147"/>
                <a:gd name="T71" fmla="*/ 44 h 113"/>
                <a:gd name="T72" fmla="*/ 205 w 147"/>
                <a:gd name="T73" fmla="*/ 20 h 113"/>
                <a:gd name="T74" fmla="*/ 239 w 147"/>
                <a:gd name="T75" fmla="*/ 5 h 113"/>
                <a:gd name="T76" fmla="*/ 271 w 147"/>
                <a:gd name="T77" fmla="*/ 0 h 113"/>
                <a:gd name="T78" fmla="*/ 296 w 147"/>
                <a:gd name="T79" fmla="*/ 0 h 113"/>
                <a:gd name="T80" fmla="*/ 337 w 147"/>
                <a:gd name="T81" fmla="*/ 0 h 113"/>
                <a:gd name="T82" fmla="*/ 371 w 147"/>
                <a:gd name="T83" fmla="*/ 0 h 113"/>
                <a:gd name="T84" fmla="*/ 406 w 147"/>
                <a:gd name="T85" fmla="*/ 0 h 113"/>
                <a:gd name="T86" fmla="*/ 436 w 147"/>
                <a:gd name="T87" fmla="*/ 0 h 113"/>
                <a:gd name="T88" fmla="*/ 462 w 147"/>
                <a:gd name="T89" fmla="*/ 15 h 113"/>
                <a:gd name="T90" fmla="*/ 485 w 147"/>
                <a:gd name="T91" fmla="*/ 20 h 113"/>
                <a:gd name="T92" fmla="*/ 503 w 147"/>
                <a:gd name="T93" fmla="*/ 34 h 113"/>
                <a:gd name="T94" fmla="*/ 503 w 147"/>
                <a:gd name="T95" fmla="*/ 34 h 11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7"/>
                <a:gd name="T145" fmla="*/ 0 h 113"/>
                <a:gd name="T146" fmla="*/ 147 w 147"/>
                <a:gd name="T147" fmla="*/ 113 h 11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7" h="113">
                  <a:moveTo>
                    <a:pt x="135" y="7"/>
                  </a:moveTo>
                  <a:lnTo>
                    <a:pt x="141" y="13"/>
                  </a:lnTo>
                  <a:lnTo>
                    <a:pt x="145" y="21"/>
                  </a:lnTo>
                  <a:lnTo>
                    <a:pt x="147" y="27"/>
                  </a:lnTo>
                  <a:lnTo>
                    <a:pt x="147" y="33"/>
                  </a:lnTo>
                  <a:lnTo>
                    <a:pt x="144" y="44"/>
                  </a:lnTo>
                  <a:lnTo>
                    <a:pt x="136" y="53"/>
                  </a:lnTo>
                  <a:lnTo>
                    <a:pt x="129" y="56"/>
                  </a:lnTo>
                  <a:lnTo>
                    <a:pt x="124" y="59"/>
                  </a:lnTo>
                  <a:lnTo>
                    <a:pt x="117" y="60"/>
                  </a:lnTo>
                  <a:lnTo>
                    <a:pt x="111" y="63"/>
                  </a:lnTo>
                  <a:lnTo>
                    <a:pt x="103" y="65"/>
                  </a:lnTo>
                  <a:lnTo>
                    <a:pt x="97" y="65"/>
                  </a:lnTo>
                  <a:lnTo>
                    <a:pt x="90" y="66"/>
                  </a:lnTo>
                  <a:lnTo>
                    <a:pt x="85" y="68"/>
                  </a:lnTo>
                  <a:lnTo>
                    <a:pt x="75" y="69"/>
                  </a:lnTo>
                  <a:lnTo>
                    <a:pt x="69" y="77"/>
                  </a:lnTo>
                  <a:lnTo>
                    <a:pt x="64" y="84"/>
                  </a:lnTo>
                  <a:lnTo>
                    <a:pt x="60" y="93"/>
                  </a:lnTo>
                  <a:lnTo>
                    <a:pt x="55" y="101"/>
                  </a:lnTo>
                  <a:lnTo>
                    <a:pt x="49" y="107"/>
                  </a:lnTo>
                  <a:lnTo>
                    <a:pt x="42" y="111"/>
                  </a:lnTo>
                  <a:lnTo>
                    <a:pt x="31" y="113"/>
                  </a:lnTo>
                  <a:lnTo>
                    <a:pt x="19" y="105"/>
                  </a:lnTo>
                  <a:lnTo>
                    <a:pt x="10" y="98"/>
                  </a:lnTo>
                  <a:lnTo>
                    <a:pt x="4" y="90"/>
                  </a:lnTo>
                  <a:lnTo>
                    <a:pt x="3" y="83"/>
                  </a:lnTo>
                  <a:lnTo>
                    <a:pt x="0" y="74"/>
                  </a:lnTo>
                  <a:lnTo>
                    <a:pt x="1" y="65"/>
                  </a:lnTo>
                  <a:lnTo>
                    <a:pt x="4" y="56"/>
                  </a:lnTo>
                  <a:lnTo>
                    <a:pt x="9" y="47"/>
                  </a:lnTo>
                  <a:lnTo>
                    <a:pt x="13" y="36"/>
                  </a:lnTo>
                  <a:lnTo>
                    <a:pt x="22" y="29"/>
                  </a:lnTo>
                  <a:lnTo>
                    <a:pt x="28" y="23"/>
                  </a:lnTo>
                  <a:lnTo>
                    <a:pt x="37" y="15"/>
                  </a:lnTo>
                  <a:lnTo>
                    <a:pt x="46" y="9"/>
                  </a:lnTo>
                  <a:lnTo>
                    <a:pt x="55" y="4"/>
                  </a:lnTo>
                  <a:lnTo>
                    <a:pt x="64" y="1"/>
                  </a:lnTo>
                  <a:lnTo>
                    <a:pt x="73" y="0"/>
                  </a:lnTo>
                  <a:lnTo>
                    <a:pt x="79" y="0"/>
                  </a:lnTo>
                  <a:lnTo>
                    <a:pt x="90" y="0"/>
                  </a:lnTo>
                  <a:lnTo>
                    <a:pt x="99" y="0"/>
                  </a:lnTo>
                  <a:lnTo>
                    <a:pt x="109" y="0"/>
                  </a:lnTo>
                  <a:lnTo>
                    <a:pt x="117" y="0"/>
                  </a:lnTo>
                  <a:lnTo>
                    <a:pt x="124" y="3"/>
                  </a:lnTo>
                  <a:lnTo>
                    <a:pt x="130" y="4"/>
                  </a:lnTo>
                  <a:lnTo>
                    <a:pt x="135"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4" name="Freeform 232"/>
            <p:cNvSpPr>
              <a:spLocks/>
            </p:cNvSpPr>
            <p:nvPr/>
          </p:nvSpPr>
          <p:spPr bwMode="auto">
            <a:xfrm>
              <a:off x="138" y="3698"/>
              <a:ext cx="118" cy="108"/>
            </a:xfrm>
            <a:custGeom>
              <a:avLst/>
              <a:gdLst>
                <a:gd name="T0" fmla="*/ 239 w 76"/>
                <a:gd name="T1" fmla="*/ 29 h 63"/>
                <a:gd name="T2" fmla="*/ 270 w 76"/>
                <a:gd name="T3" fmla="*/ 70 h 63"/>
                <a:gd name="T4" fmla="*/ 284 w 76"/>
                <a:gd name="T5" fmla="*/ 115 h 63"/>
                <a:gd name="T6" fmla="*/ 284 w 76"/>
                <a:gd name="T7" fmla="*/ 149 h 63"/>
                <a:gd name="T8" fmla="*/ 284 w 76"/>
                <a:gd name="T9" fmla="*/ 190 h 63"/>
                <a:gd name="T10" fmla="*/ 272 w 76"/>
                <a:gd name="T11" fmla="*/ 221 h 63"/>
                <a:gd name="T12" fmla="*/ 258 w 76"/>
                <a:gd name="T13" fmla="*/ 252 h 63"/>
                <a:gd name="T14" fmla="*/ 236 w 76"/>
                <a:gd name="T15" fmla="*/ 283 h 63"/>
                <a:gd name="T16" fmla="*/ 217 w 76"/>
                <a:gd name="T17" fmla="*/ 303 h 63"/>
                <a:gd name="T18" fmla="*/ 191 w 76"/>
                <a:gd name="T19" fmla="*/ 303 h 63"/>
                <a:gd name="T20" fmla="*/ 161 w 76"/>
                <a:gd name="T21" fmla="*/ 317 h 63"/>
                <a:gd name="T22" fmla="*/ 137 w 76"/>
                <a:gd name="T23" fmla="*/ 317 h 63"/>
                <a:gd name="T24" fmla="*/ 116 w 76"/>
                <a:gd name="T25" fmla="*/ 317 h 63"/>
                <a:gd name="T26" fmla="*/ 73 w 76"/>
                <a:gd name="T27" fmla="*/ 297 h 63"/>
                <a:gd name="T28" fmla="*/ 39 w 76"/>
                <a:gd name="T29" fmla="*/ 255 h 63"/>
                <a:gd name="T30" fmla="*/ 14 w 76"/>
                <a:gd name="T31" fmla="*/ 221 h 63"/>
                <a:gd name="T32" fmla="*/ 12 w 76"/>
                <a:gd name="T33" fmla="*/ 182 h 63"/>
                <a:gd name="T34" fmla="*/ 0 w 76"/>
                <a:gd name="T35" fmla="*/ 161 h 63"/>
                <a:gd name="T36" fmla="*/ 5 w 76"/>
                <a:gd name="T37" fmla="*/ 132 h 63"/>
                <a:gd name="T38" fmla="*/ 22 w 76"/>
                <a:gd name="T39" fmla="*/ 77 h 63"/>
                <a:gd name="T40" fmla="*/ 56 w 76"/>
                <a:gd name="T41" fmla="*/ 45 h 63"/>
                <a:gd name="T42" fmla="*/ 73 w 76"/>
                <a:gd name="T43" fmla="*/ 29 h 63"/>
                <a:gd name="T44" fmla="*/ 95 w 76"/>
                <a:gd name="T45" fmla="*/ 26 h 63"/>
                <a:gd name="T46" fmla="*/ 116 w 76"/>
                <a:gd name="T47" fmla="*/ 9 h 63"/>
                <a:gd name="T48" fmla="*/ 147 w 76"/>
                <a:gd name="T49" fmla="*/ 9 h 63"/>
                <a:gd name="T50" fmla="*/ 161 w 76"/>
                <a:gd name="T51" fmla="*/ 0 h 63"/>
                <a:gd name="T52" fmla="*/ 191 w 76"/>
                <a:gd name="T53" fmla="*/ 9 h 63"/>
                <a:gd name="T54" fmla="*/ 217 w 76"/>
                <a:gd name="T55" fmla="*/ 15 h 63"/>
                <a:gd name="T56" fmla="*/ 239 w 76"/>
                <a:gd name="T57" fmla="*/ 29 h 63"/>
                <a:gd name="T58" fmla="*/ 239 w 76"/>
                <a:gd name="T59" fmla="*/ 29 h 6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6"/>
                <a:gd name="T91" fmla="*/ 0 h 63"/>
                <a:gd name="T92" fmla="*/ 76 w 76"/>
                <a:gd name="T93" fmla="*/ 63 h 6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6" h="63">
                  <a:moveTo>
                    <a:pt x="64" y="6"/>
                  </a:moveTo>
                  <a:lnTo>
                    <a:pt x="72" y="14"/>
                  </a:lnTo>
                  <a:lnTo>
                    <a:pt x="76" y="23"/>
                  </a:lnTo>
                  <a:lnTo>
                    <a:pt x="76" y="30"/>
                  </a:lnTo>
                  <a:lnTo>
                    <a:pt x="76" y="38"/>
                  </a:lnTo>
                  <a:lnTo>
                    <a:pt x="73" y="44"/>
                  </a:lnTo>
                  <a:lnTo>
                    <a:pt x="69" y="50"/>
                  </a:lnTo>
                  <a:lnTo>
                    <a:pt x="63" y="56"/>
                  </a:lnTo>
                  <a:lnTo>
                    <a:pt x="58" y="60"/>
                  </a:lnTo>
                  <a:lnTo>
                    <a:pt x="51" y="60"/>
                  </a:lnTo>
                  <a:lnTo>
                    <a:pt x="43" y="63"/>
                  </a:lnTo>
                  <a:lnTo>
                    <a:pt x="37" y="63"/>
                  </a:lnTo>
                  <a:lnTo>
                    <a:pt x="31" y="63"/>
                  </a:lnTo>
                  <a:lnTo>
                    <a:pt x="19" y="59"/>
                  </a:lnTo>
                  <a:lnTo>
                    <a:pt x="10" y="51"/>
                  </a:lnTo>
                  <a:lnTo>
                    <a:pt x="4" y="44"/>
                  </a:lnTo>
                  <a:lnTo>
                    <a:pt x="3" y="36"/>
                  </a:lnTo>
                  <a:lnTo>
                    <a:pt x="0" y="32"/>
                  </a:lnTo>
                  <a:lnTo>
                    <a:pt x="1" y="26"/>
                  </a:lnTo>
                  <a:lnTo>
                    <a:pt x="6" y="15"/>
                  </a:lnTo>
                  <a:lnTo>
                    <a:pt x="15" y="9"/>
                  </a:lnTo>
                  <a:lnTo>
                    <a:pt x="19" y="6"/>
                  </a:lnTo>
                  <a:lnTo>
                    <a:pt x="25" y="5"/>
                  </a:lnTo>
                  <a:lnTo>
                    <a:pt x="31" y="2"/>
                  </a:lnTo>
                  <a:lnTo>
                    <a:pt x="39" y="2"/>
                  </a:lnTo>
                  <a:lnTo>
                    <a:pt x="43" y="0"/>
                  </a:lnTo>
                  <a:lnTo>
                    <a:pt x="51" y="2"/>
                  </a:lnTo>
                  <a:lnTo>
                    <a:pt x="58" y="3"/>
                  </a:lnTo>
                  <a:lnTo>
                    <a:pt x="64" y="6"/>
                  </a:lnTo>
                  <a:close/>
                </a:path>
              </a:pathLst>
            </a:custGeom>
            <a:solidFill>
              <a:srgbClr val="FFE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5" name="Freeform 233"/>
            <p:cNvSpPr>
              <a:spLocks/>
            </p:cNvSpPr>
            <p:nvPr/>
          </p:nvSpPr>
          <p:spPr bwMode="auto">
            <a:xfrm>
              <a:off x="349" y="4524"/>
              <a:ext cx="510" cy="468"/>
            </a:xfrm>
            <a:custGeom>
              <a:avLst/>
              <a:gdLst>
                <a:gd name="T0" fmla="*/ 1194 w 328"/>
                <a:gd name="T1" fmla="*/ 535 h 273"/>
                <a:gd name="T2" fmla="*/ 1151 w 328"/>
                <a:gd name="T3" fmla="*/ 396 h 273"/>
                <a:gd name="T4" fmla="*/ 1110 w 328"/>
                <a:gd name="T5" fmla="*/ 291 h 273"/>
                <a:gd name="T6" fmla="*/ 1071 w 328"/>
                <a:gd name="T7" fmla="*/ 185 h 273"/>
                <a:gd name="T8" fmla="*/ 1025 w 328"/>
                <a:gd name="T9" fmla="*/ 111 h 273"/>
                <a:gd name="T10" fmla="*/ 975 w 328"/>
                <a:gd name="T11" fmla="*/ 50 h 273"/>
                <a:gd name="T12" fmla="*/ 906 w 328"/>
                <a:gd name="T13" fmla="*/ 15 h 273"/>
                <a:gd name="T14" fmla="*/ 832 w 328"/>
                <a:gd name="T15" fmla="*/ 0 h 273"/>
                <a:gd name="T16" fmla="*/ 763 w 328"/>
                <a:gd name="T17" fmla="*/ 29 h 273"/>
                <a:gd name="T18" fmla="*/ 725 w 328"/>
                <a:gd name="T19" fmla="*/ 77 h 273"/>
                <a:gd name="T20" fmla="*/ 692 w 328"/>
                <a:gd name="T21" fmla="*/ 141 h 273"/>
                <a:gd name="T22" fmla="*/ 658 w 328"/>
                <a:gd name="T23" fmla="*/ 218 h 273"/>
                <a:gd name="T24" fmla="*/ 624 w 328"/>
                <a:gd name="T25" fmla="*/ 303 h 273"/>
                <a:gd name="T26" fmla="*/ 594 w 328"/>
                <a:gd name="T27" fmla="*/ 394 h 273"/>
                <a:gd name="T28" fmla="*/ 571 w 328"/>
                <a:gd name="T29" fmla="*/ 473 h 273"/>
                <a:gd name="T30" fmla="*/ 557 w 328"/>
                <a:gd name="T31" fmla="*/ 559 h 273"/>
                <a:gd name="T32" fmla="*/ 522 w 328"/>
                <a:gd name="T33" fmla="*/ 591 h 273"/>
                <a:gd name="T34" fmla="*/ 466 w 328"/>
                <a:gd name="T35" fmla="*/ 573 h 273"/>
                <a:gd name="T36" fmla="*/ 401 w 328"/>
                <a:gd name="T37" fmla="*/ 559 h 273"/>
                <a:gd name="T38" fmla="*/ 345 w 328"/>
                <a:gd name="T39" fmla="*/ 543 h 273"/>
                <a:gd name="T40" fmla="*/ 285 w 328"/>
                <a:gd name="T41" fmla="*/ 530 h 273"/>
                <a:gd name="T42" fmla="*/ 230 w 328"/>
                <a:gd name="T43" fmla="*/ 514 h 273"/>
                <a:gd name="T44" fmla="*/ 177 w 328"/>
                <a:gd name="T45" fmla="*/ 499 h 273"/>
                <a:gd name="T46" fmla="*/ 121 w 328"/>
                <a:gd name="T47" fmla="*/ 485 h 273"/>
                <a:gd name="T48" fmla="*/ 56 w 328"/>
                <a:gd name="T49" fmla="*/ 519 h 273"/>
                <a:gd name="T50" fmla="*/ 12 w 328"/>
                <a:gd name="T51" fmla="*/ 621 h 273"/>
                <a:gd name="T52" fmla="*/ 0 w 328"/>
                <a:gd name="T53" fmla="*/ 725 h 273"/>
                <a:gd name="T54" fmla="*/ 19 w 328"/>
                <a:gd name="T55" fmla="*/ 819 h 273"/>
                <a:gd name="T56" fmla="*/ 53 w 328"/>
                <a:gd name="T57" fmla="*/ 922 h 273"/>
                <a:gd name="T58" fmla="*/ 101 w 328"/>
                <a:gd name="T59" fmla="*/ 1029 h 273"/>
                <a:gd name="T60" fmla="*/ 155 w 328"/>
                <a:gd name="T61" fmla="*/ 1128 h 273"/>
                <a:gd name="T62" fmla="*/ 199 w 328"/>
                <a:gd name="T63" fmla="*/ 1219 h 273"/>
                <a:gd name="T64" fmla="*/ 257 w 328"/>
                <a:gd name="T65" fmla="*/ 1311 h 273"/>
                <a:gd name="T66" fmla="*/ 323 w 328"/>
                <a:gd name="T67" fmla="*/ 1370 h 273"/>
                <a:gd name="T68" fmla="*/ 387 w 328"/>
                <a:gd name="T69" fmla="*/ 1361 h 273"/>
                <a:gd name="T70" fmla="*/ 454 w 328"/>
                <a:gd name="T71" fmla="*/ 1313 h 273"/>
                <a:gd name="T72" fmla="*/ 502 w 328"/>
                <a:gd name="T73" fmla="*/ 1234 h 273"/>
                <a:gd name="T74" fmla="*/ 557 w 328"/>
                <a:gd name="T75" fmla="*/ 1119 h 273"/>
                <a:gd name="T76" fmla="*/ 605 w 328"/>
                <a:gd name="T77" fmla="*/ 996 h 273"/>
                <a:gd name="T78" fmla="*/ 637 w 328"/>
                <a:gd name="T79" fmla="*/ 867 h 273"/>
                <a:gd name="T80" fmla="*/ 679 w 328"/>
                <a:gd name="T81" fmla="*/ 819 h 273"/>
                <a:gd name="T82" fmla="*/ 746 w 328"/>
                <a:gd name="T83" fmla="*/ 847 h 273"/>
                <a:gd name="T84" fmla="*/ 849 w 328"/>
                <a:gd name="T85" fmla="*/ 867 h 273"/>
                <a:gd name="T86" fmla="*/ 955 w 328"/>
                <a:gd name="T87" fmla="*/ 876 h 273"/>
                <a:gd name="T88" fmla="*/ 1064 w 328"/>
                <a:gd name="T89" fmla="*/ 861 h 273"/>
                <a:gd name="T90" fmla="*/ 1154 w 328"/>
                <a:gd name="T91" fmla="*/ 819 h 273"/>
                <a:gd name="T92" fmla="*/ 1219 w 328"/>
                <a:gd name="T93" fmla="*/ 756 h 273"/>
                <a:gd name="T94" fmla="*/ 1233 w 328"/>
                <a:gd name="T95" fmla="*/ 655 h 273"/>
                <a:gd name="T96" fmla="*/ 1219 w 328"/>
                <a:gd name="T97" fmla="*/ 605 h 2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28"/>
                <a:gd name="T148" fmla="*/ 0 h 273"/>
                <a:gd name="T149" fmla="*/ 328 w 328"/>
                <a:gd name="T150" fmla="*/ 273 h 2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28" h="273">
                  <a:moveTo>
                    <a:pt x="324" y="120"/>
                  </a:moveTo>
                  <a:lnTo>
                    <a:pt x="318" y="106"/>
                  </a:lnTo>
                  <a:lnTo>
                    <a:pt x="310" y="93"/>
                  </a:lnTo>
                  <a:lnTo>
                    <a:pt x="306" y="79"/>
                  </a:lnTo>
                  <a:lnTo>
                    <a:pt x="300" y="70"/>
                  </a:lnTo>
                  <a:lnTo>
                    <a:pt x="295" y="58"/>
                  </a:lnTo>
                  <a:lnTo>
                    <a:pt x="291" y="48"/>
                  </a:lnTo>
                  <a:lnTo>
                    <a:pt x="285" y="37"/>
                  </a:lnTo>
                  <a:lnTo>
                    <a:pt x="280" y="31"/>
                  </a:lnTo>
                  <a:lnTo>
                    <a:pt x="273" y="22"/>
                  </a:lnTo>
                  <a:lnTo>
                    <a:pt x="267" y="16"/>
                  </a:lnTo>
                  <a:lnTo>
                    <a:pt x="259" y="10"/>
                  </a:lnTo>
                  <a:lnTo>
                    <a:pt x="251" y="6"/>
                  </a:lnTo>
                  <a:lnTo>
                    <a:pt x="241" y="3"/>
                  </a:lnTo>
                  <a:lnTo>
                    <a:pt x="232" y="1"/>
                  </a:lnTo>
                  <a:lnTo>
                    <a:pt x="221" y="0"/>
                  </a:lnTo>
                  <a:lnTo>
                    <a:pt x="209" y="3"/>
                  </a:lnTo>
                  <a:lnTo>
                    <a:pt x="203" y="6"/>
                  </a:lnTo>
                  <a:lnTo>
                    <a:pt x="199" y="10"/>
                  </a:lnTo>
                  <a:lnTo>
                    <a:pt x="193" y="15"/>
                  </a:lnTo>
                  <a:lnTo>
                    <a:pt x="188" y="22"/>
                  </a:lnTo>
                  <a:lnTo>
                    <a:pt x="184" y="28"/>
                  </a:lnTo>
                  <a:lnTo>
                    <a:pt x="179" y="36"/>
                  </a:lnTo>
                  <a:lnTo>
                    <a:pt x="175" y="43"/>
                  </a:lnTo>
                  <a:lnTo>
                    <a:pt x="170" y="52"/>
                  </a:lnTo>
                  <a:lnTo>
                    <a:pt x="166" y="60"/>
                  </a:lnTo>
                  <a:lnTo>
                    <a:pt x="161" y="69"/>
                  </a:lnTo>
                  <a:lnTo>
                    <a:pt x="158" y="78"/>
                  </a:lnTo>
                  <a:lnTo>
                    <a:pt x="157" y="87"/>
                  </a:lnTo>
                  <a:lnTo>
                    <a:pt x="152" y="94"/>
                  </a:lnTo>
                  <a:lnTo>
                    <a:pt x="149" y="102"/>
                  </a:lnTo>
                  <a:lnTo>
                    <a:pt x="148" y="111"/>
                  </a:lnTo>
                  <a:lnTo>
                    <a:pt x="146" y="120"/>
                  </a:lnTo>
                  <a:lnTo>
                    <a:pt x="139" y="117"/>
                  </a:lnTo>
                  <a:lnTo>
                    <a:pt x="131" y="117"/>
                  </a:lnTo>
                  <a:lnTo>
                    <a:pt x="124" y="114"/>
                  </a:lnTo>
                  <a:lnTo>
                    <a:pt x="116" y="112"/>
                  </a:lnTo>
                  <a:lnTo>
                    <a:pt x="107" y="111"/>
                  </a:lnTo>
                  <a:lnTo>
                    <a:pt x="101" y="109"/>
                  </a:lnTo>
                  <a:lnTo>
                    <a:pt x="92" y="108"/>
                  </a:lnTo>
                  <a:lnTo>
                    <a:pt x="85" y="108"/>
                  </a:lnTo>
                  <a:lnTo>
                    <a:pt x="76" y="105"/>
                  </a:lnTo>
                  <a:lnTo>
                    <a:pt x="68" y="103"/>
                  </a:lnTo>
                  <a:lnTo>
                    <a:pt x="61" y="102"/>
                  </a:lnTo>
                  <a:lnTo>
                    <a:pt x="53" y="102"/>
                  </a:lnTo>
                  <a:lnTo>
                    <a:pt x="47" y="99"/>
                  </a:lnTo>
                  <a:lnTo>
                    <a:pt x="39" y="97"/>
                  </a:lnTo>
                  <a:lnTo>
                    <a:pt x="32" y="96"/>
                  </a:lnTo>
                  <a:lnTo>
                    <a:pt x="27" y="96"/>
                  </a:lnTo>
                  <a:lnTo>
                    <a:pt x="15" y="103"/>
                  </a:lnTo>
                  <a:lnTo>
                    <a:pt x="9" y="112"/>
                  </a:lnTo>
                  <a:lnTo>
                    <a:pt x="3" y="123"/>
                  </a:lnTo>
                  <a:lnTo>
                    <a:pt x="0" y="133"/>
                  </a:lnTo>
                  <a:lnTo>
                    <a:pt x="0" y="144"/>
                  </a:lnTo>
                  <a:lnTo>
                    <a:pt x="2" y="154"/>
                  </a:lnTo>
                  <a:lnTo>
                    <a:pt x="5" y="163"/>
                  </a:lnTo>
                  <a:lnTo>
                    <a:pt x="9" y="174"/>
                  </a:lnTo>
                  <a:lnTo>
                    <a:pt x="14" y="183"/>
                  </a:lnTo>
                  <a:lnTo>
                    <a:pt x="20" y="194"/>
                  </a:lnTo>
                  <a:lnTo>
                    <a:pt x="27" y="204"/>
                  </a:lnTo>
                  <a:lnTo>
                    <a:pt x="33" y="213"/>
                  </a:lnTo>
                  <a:lnTo>
                    <a:pt x="41" y="224"/>
                  </a:lnTo>
                  <a:lnTo>
                    <a:pt x="47" y="233"/>
                  </a:lnTo>
                  <a:lnTo>
                    <a:pt x="53" y="242"/>
                  </a:lnTo>
                  <a:lnTo>
                    <a:pt x="61" y="251"/>
                  </a:lnTo>
                  <a:lnTo>
                    <a:pt x="68" y="260"/>
                  </a:lnTo>
                  <a:lnTo>
                    <a:pt x="77" y="269"/>
                  </a:lnTo>
                  <a:lnTo>
                    <a:pt x="86" y="272"/>
                  </a:lnTo>
                  <a:lnTo>
                    <a:pt x="95" y="273"/>
                  </a:lnTo>
                  <a:lnTo>
                    <a:pt x="103" y="270"/>
                  </a:lnTo>
                  <a:lnTo>
                    <a:pt x="112" y="267"/>
                  </a:lnTo>
                  <a:lnTo>
                    <a:pt x="121" y="261"/>
                  </a:lnTo>
                  <a:lnTo>
                    <a:pt x="128" y="255"/>
                  </a:lnTo>
                  <a:lnTo>
                    <a:pt x="134" y="245"/>
                  </a:lnTo>
                  <a:lnTo>
                    <a:pt x="142" y="234"/>
                  </a:lnTo>
                  <a:lnTo>
                    <a:pt x="148" y="222"/>
                  </a:lnTo>
                  <a:lnTo>
                    <a:pt x="155" y="210"/>
                  </a:lnTo>
                  <a:lnTo>
                    <a:pt x="161" y="198"/>
                  </a:lnTo>
                  <a:lnTo>
                    <a:pt x="166" y="186"/>
                  </a:lnTo>
                  <a:lnTo>
                    <a:pt x="170" y="172"/>
                  </a:lnTo>
                  <a:lnTo>
                    <a:pt x="176" y="162"/>
                  </a:lnTo>
                  <a:lnTo>
                    <a:pt x="181" y="163"/>
                  </a:lnTo>
                  <a:lnTo>
                    <a:pt x="190" y="166"/>
                  </a:lnTo>
                  <a:lnTo>
                    <a:pt x="199" y="168"/>
                  </a:lnTo>
                  <a:lnTo>
                    <a:pt x="212" y="172"/>
                  </a:lnTo>
                  <a:lnTo>
                    <a:pt x="226" y="172"/>
                  </a:lnTo>
                  <a:lnTo>
                    <a:pt x="241" y="174"/>
                  </a:lnTo>
                  <a:lnTo>
                    <a:pt x="254" y="174"/>
                  </a:lnTo>
                  <a:lnTo>
                    <a:pt x="271" y="174"/>
                  </a:lnTo>
                  <a:lnTo>
                    <a:pt x="283" y="171"/>
                  </a:lnTo>
                  <a:lnTo>
                    <a:pt x="297" y="168"/>
                  </a:lnTo>
                  <a:lnTo>
                    <a:pt x="307" y="163"/>
                  </a:lnTo>
                  <a:lnTo>
                    <a:pt x="318" y="157"/>
                  </a:lnTo>
                  <a:lnTo>
                    <a:pt x="324" y="150"/>
                  </a:lnTo>
                  <a:lnTo>
                    <a:pt x="328" y="142"/>
                  </a:lnTo>
                  <a:lnTo>
                    <a:pt x="328" y="130"/>
                  </a:lnTo>
                  <a:lnTo>
                    <a:pt x="324" y="120"/>
                  </a:lnTo>
                  <a:close/>
                </a:path>
              </a:pathLst>
            </a:custGeom>
            <a:solidFill>
              <a:srgbClr val="FFB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6" name="Freeform 234"/>
            <p:cNvSpPr>
              <a:spLocks/>
            </p:cNvSpPr>
            <p:nvPr/>
          </p:nvSpPr>
          <p:spPr bwMode="auto">
            <a:xfrm>
              <a:off x="427" y="4771"/>
              <a:ext cx="116" cy="53"/>
            </a:xfrm>
            <a:custGeom>
              <a:avLst/>
              <a:gdLst>
                <a:gd name="T0" fmla="*/ 29 w 75"/>
                <a:gd name="T1" fmla="*/ 29 h 31"/>
                <a:gd name="T2" fmla="*/ 56 w 75"/>
                <a:gd name="T3" fmla="*/ 21 h 31"/>
                <a:gd name="T4" fmla="*/ 88 w 75"/>
                <a:gd name="T5" fmla="*/ 5 h 31"/>
                <a:gd name="T6" fmla="*/ 110 w 75"/>
                <a:gd name="T7" fmla="*/ 0 h 31"/>
                <a:gd name="T8" fmla="*/ 141 w 75"/>
                <a:gd name="T9" fmla="*/ 0 h 31"/>
                <a:gd name="T10" fmla="*/ 156 w 75"/>
                <a:gd name="T11" fmla="*/ 0 h 31"/>
                <a:gd name="T12" fmla="*/ 184 w 75"/>
                <a:gd name="T13" fmla="*/ 5 h 31"/>
                <a:gd name="T14" fmla="*/ 223 w 75"/>
                <a:gd name="T15" fmla="*/ 15 h 31"/>
                <a:gd name="T16" fmla="*/ 255 w 75"/>
                <a:gd name="T17" fmla="*/ 36 h 31"/>
                <a:gd name="T18" fmla="*/ 277 w 75"/>
                <a:gd name="T19" fmla="*/ 65 h 31"/>
                <a:gd name="T20" fmla="*/ 277 w 75"/>
                <a:gd name="T21" fmla="*/ 120 h 31"/>
                <a:gd name="T22" fmla="*/ 244 w 75"/>
                <a:gd name="T23" fmla="*/ 135 h 31"/>
                <a:gd name="T24" fmla="*/ 223 w 75"/>
                <a:gd name="T25" fmla="*/ 140 h 31"/>
                <a:gd name="T26" fmla="*/ 189 w 75"/>
                <a:gd name="T27" fmla="*/ 149 h 31"/>
                <a:gd name="T28" fmla="*/ 167 w 75"/>
                <a:gd name="T29" fmla="*/ 156 h 31"/>
                <a:gd name="T30" fmla="*/ 141 w 75"/>
                <a:gd name="T31" fmla="*/ 149 h 31"/>
                <a:gd name="T32" fmla="*/ 122 w 75"/>
                <a:gd name="T33" fmla="*/ 149 h 31"/>
                <a:gd name="T34" fmla="*/ 108 w 75"/>
                <a:gd name="T35" fmla="*/ 149 h 31"/>
                <a:gd name="T36" fmla="*/ 101 w 75"/>
                <a:gd name="T37" fmla="*/ 149 h 31"/>
                <a:gd name="T38" fmla="*/ 74 w 75"/>
                <a:gd name="T39" fmla="*/ 156 h 31"/>
                <a:gd name="T40" fmla="*/ 53 w 75"/>
                <a:gd name="T41" fmla="*/ 149 h 31"/>
                <a:gd name="T42" fmla="*/ 22 w 75"/>
                <a:gd name="T43" fmla="*/ 135 h 31"/>
                <a:gd name="T44" fmla="*/ 12 w 75"/>
                <a:gd name="T45" fmla="*/ 120 h 31"/>
                <a:gd name="T46" fmla="*/ 0 w 75"/>
                <a:gd name="T47" fmla="*/ 94 h 31"/>
                <a:gd name="T48" fmla="*/ 0 w 75"/>
                <a:gd name="T49" fmla="*/ 65 h 31"/>
                <a:gd name="T50" fmla="*/ 0 w 75"/>
                <a:gd name="T51" fmla="*/ 50 h 31"/>
                <a:gd name="T52" fmla="*/ 29 w 75"/>
                <a:gd name="T53" fmla="*/ 29 h 31"/>
                <a:gd name="T54" fmla="*/ 29 w 75"/>
                <a:gd name="T55" fmla="*/ 29 h 3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5"/>
                <a:gd name="T85" fmla="*/ 0 h 31"/>
                <a:gd name="T86" fmla="*/ 75 w 75"/>
                <a:gd name="T87" fmla="*/ 31 h 3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5" h="31">
                  <a:moveTo>
                    <a:pt x="8" y="6"/>
                  </a:moveTo>
                  <a:lnTo>
                    <a:pt x="15" y="4"/>
                  </a:lnTo>
                  <a:lnTo>
                    <a:pt x="24" y="1"/>
                  </a:lnTo>
                  <a:lnTo>
                    <a:pt x="30" y="0"/>
                  </a:lnTo>
                  <a:lnTo>
                    <a:pt x="38" y="0"/>
                  </a:lnTo>
                  <a:lnTo>
                    <a:pt x="42" y="0"/>
                  </a:lnTo>
                  <a:lnTo>
                    <a:pt x="50" y="1"/>
                  </a:lnTo>
                  <a:lnTo>
                    <a:pt x="60" y="3"/>
                  </a:lnTo>
                  <a:lnTo>
                    <a:pt x="69" y="7"/>
                  </a:lnTo>
                  <a:lnTo>
                    <a:pt x="75" y="13"/>
                  </a:lnTo>
                  <a:lnTo>
                    <a:pt x="75" y="24"/>
                  </a:lnTo>
                  <a:lnTo>
                    <a:pt x="66" y="27"/>
                  </a:lnTo>
                  <a:lnTo>
                    <a:pt x="60" y="28"/>
                  </a:lnTo>
                  <a:lnTo>
                    <a:pt x="51" y="30"/>
                  </a:lnTo>
                  <a:lnTo>
                    <a:pt x="45" y="31"/>
                  </a:lnTo>
                  <a:lnTo>
                    <a:pt x="38" y="30"/>
                  </a:lnTo>
                  <a:lnTo>
                    <a:pt x="33" y="30"/>
                  </a:lnTo>
                  <a:lnTo>
                    <a:pt x="29" y="30"/>
                  </a:lnTo>
                  <a:lnTo>
                    <a:pt x="27" y="30"/>
                  </a:lnTo>
                  <a:lnTo>
                    <a:pt x="20" y="31"/>
                  </a:lnTo>
                  <a:lnTo>
                    <a:pt x="14" y="30"/>
                  </a:lnTo>
                  <a:lnTo>
                    <a:pt x="6" y="27"/>
                  </a:lnTo>
                  <a:lnTo>
                    <a:pt x="3" y="24"/>
                  </a:lnTo>
                  <a:lnTo>
                    <a:pt x="0" y="19"/>
                  </a:lnTo>
                  <a:lnTo>
                    <a:pt x="0" y="13"/>
                  </a:lnTo>
                  <a:lnTo>
                    <a:pt x="0" y="10"/>
                  </a:lnTo>
                  <a:lnTo>
                    <a:pt x="8" y="6"/>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7" name="Freeform 235"/>
            <p:cNvSpPr>
              <a:spLocks/>
            </p:cNvSpPr>
            <p:nvPr/>
          </p:nvSpPr>
          <p:spPr bwMode="auto">
            <a:xfrm>
              <a:off x="478" y="4812"/>
              <a:ext cx="89" cy="101"/>
            </a:xfrm>
            <a:custGeom>
              <a:avLst/>
              <a:gdLst>
                <a:gd name="T0" fmla="*/ 148 w 57"/>
                <a:gd name="T1" fmla="*/ 0 h 59"/>
                <a:gd name="T2" fmla="*/ 161 w 57"/>
                <a:gd name="T3" fmla="*/ 0 h 59"/>
                <a:gd name="T4" fmla="*/ 178 w 57"/>
                <a:gd name="T5" fmla="*/ 15 h 59"/>
                <a:gd name="T6" fmla="*/ 195 w 57"/>
                <a:gd name="T7" fmla="*/ 29 h 59"/>
                <a:gd name="T8" fmla="*/ 217 w 57"/>
                <a:gd name="T9" fmla="*/ 50 h 59"/>
                <a:gd name="T10" fmla="*/ 212 w 57"/>
                <a:gd name="T11" fmla="*/ 91 h 59"/>
                <a:gd name="T12" fmla="*/ 203 w 57"/>
                <a:gd name="T13" fmla="*/ 120 h 59"/>
                <a:gd name="T14" fmla="*/ 183 w 57"/>
                <a:gd name="T15" fmla="*/ 161 h 59"/>
                <a:gd name="T16" fmla="*/ 169 w 57"/>
                <a:gd name="T17" fmla="*/ 190 h 59"/>
                <a:gd name="T18" fmla="*/ 144 w 57"/>
                <a:gd name="T19" fmla="*/ 211 h 59"/>
                <a:gd name="T20" fmla="*/ 122 w 57"/>
                <a:gd name="T21" fmla="*/ 240 h 59"/>
                <a:gd name="T22" fmla="*/ 91 w 57"/>
                <a:gd name="T23" fmla="*/ 267 h 59"/>
                <a:gd name="T24" fmla="*/ 75 w 57"/>
                <a:gd name="T25" fmla="*/ 296 h 59"/>
                <a:gd name="T26" fmla="*/ 34 w 57"/>
                <a:gd name="T27" fmla="*/ 281 h 59"/>
                <a:gd name="T28" fmla="*/ 12 w 57"/>
                <a:gd name="T29" fmla="*/ 255 h 59"/>
                <a:gd name="T30" fmla="*/ 0 w 57"/>
                <a:gd name="T31" fmla="*/ 211 h 59"/>
                <a:gd name="T32" fmla="*/ 12 w 57"/>
                <a:gd name="T33" fmla="*/ 176 h 59"/>
                <a:gd name="T34" fmla="*/ 22 w 57"/>
                <a:gd name="T35" fmla="*/ 135 h 59"/>
                <a:gd name="T36" fmla="*/ 53 w 57"/>
                <a:gd name="T37" fmla="*/ 115 h 59"/>
                <a:gd name="T38" fmla="*/ 75 w 57"/>
                <a:gd name="T39" fmla="*/ 77 h 59"/>
                <a:gd name="T40" fmla="*/ 103 w 57"/>
                <a:gd name="T41" fmla="*/ 50 h 59"/>
                <a:gd name="T42" fmla="*/ 126 w 57"/>
                <a:gd name="T43" fmla="*/ 21 h 59"/>
                <a:gd name="T44" fmla="*/ 148 w 57"/>
                <a:gd name="T45" fmla="*/ 0 h 59"/>
                <a:gd name="T46" fmla="*/ 148 w 57"/>
                <a:gd name="T47" fmla="*/ 0 h 5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7"/>
                <a:gd name="T73" fmla="*/ 0 h 59"/>
                <a:gd name="T74" fmla="*/ 57 w 57"/>
                <a:gd name="T75" fmla="*/ 59 h 5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7" h="59">
                  <a:moveTo>
                    <a:pt x="39" y="0"/>
                  </a:moveTo>
                  <a:lnTo>
                    <a:pt x="42" y="0"/>
                  </a:lnTo>
                  <a:lnTo>
                    <a:pt x="47" y="3"/>
                  </a:lnTo>
                  <a:lnTo>
                    <a:pt x="51" y="6"/>
                  </a:lnTo>
                  <a:lnTo>
                    <a:pt x="57" y="10"/>
                  </a:lnTo>
                  <a:lnTo>
                    <a:pt x="56" y="18"/>
                  </a:lnTo>
                  <a:lnTo>
                    <a:pt x="53" y="24"/>
                  </a:lnTo>
                  <a:lnTo>
                    <a:pt x="48" y="32"/>
                  </a:lnTo>
                  <a:lnTo>
                    <a:pt x="44" y="38"/>
                  </a:lnTo>
                  <a:lnTo>
                    <a:pt x="38" y="42"/>
                  </a:lnTo>
                  <a:lnTo>
                    <a:pt x="32" y="48"/>
                  </a:lnTo>
                  <a:lnTo>
                    <a:pt x="24" y="53"/>
                  </a:lnTo>
                  <a:lnTo>
                    <a:pt x="20" y="59"/>
                  </a:lnTo>
                  <a:lnTo>
                    <a:pt x="9" y="56"/>
                  </a:lnTo>
                  <a:lnTo>
                    <a:pt x="3" y="51"/>
                  </a:lnTo>
                  <a:lnTo>
                    <a:pt x="0" y="42"/>
                  </a:lnTo>
                  <a:lnTo>
                    <a:pt x="3" y="35"/>
                  </a:lnTo>
                  <a:lnTo>
                    <a:pt x="6" y="27"/>
                  </a:lnTo>
                  <a:lnTo>
                    <a:pt x="14" y="23"/>
                  </a:lnTo>
                  <a:lnTo>
                    <a:pt x="20" y="15"/>
                  </a:lnTo>
                  <a:lnTo>
                    <a:pt x="27" y="10"/>
                  </a:lnTo>
                  <a:lnTo>
                    <a:pt x="33" y="4"/>
                  </a:lnTo>
                  <a:lnTo>
                    <a:pt x="39" y="0"/>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8" name="Freeform 236"/>
            <p:cNvSpPr>
              <a:spLocks/>
            </p:cNvSpPr>
            <p:nvPr/>
          </p:nvSpPr>
          <p:spPr bwMode="auto">
            <a:xfrm>
              <a:off x="530" y="4690"/>
              <a:ext cx="153" cy="161"/>
            </a:xfrm>
            <a:custGeom>
              <a:avLst/>
              <a:gdLst>
                <a:gd name="T0" fmla="*/ 128 w 99"/>
                <a:gd name="T1" fmla="*/ 15 h 94"/>
                <a:gd name="T2" fmla="*/ 167 w 99"/>
                <a:gd name="T3" fmla="*/ 0 h 94"/>
                <a:gd name="T4" fmla="*/ 210 w 99"/>
                <a:gd name="T5" fmla="*/ 0 h 94"/>
                <a:gd name="T6" fmla="*/ 232 w 99"/>
                <a:gd name="T7" fmla="*/ 0 h 94"/>
                <a:gd name="T8" fmla="*/ 255 w 99"/>
                <a:gd name="T9" fmla="*/ 9 h 94"/>
                <a:gd name="T10" fmla="*/ 277 w 99"/>
                <a:gd name="T11" fmla="*/ 26 h 94"/>
                <a:gd name="T12" fmla="*/ 298 w 99"/>
                <a:gd name="T13" fmla="*/ 41 h 94"/>
                <a:gd name="T14" fmla="*/ 332 w 99"/>
                <a:gd name="T15" fmla="*/ 77 h 94"/>
                <a:gd name="T16" fmla="*/ 354 w 99"/>
                <a:gd name="T17" fmla="*/ 132 h 94"/>
                <a:gd name="T18" fmla="*/ 360 w 99"/>
                <a:gd name="T19" fmla="*/ 149 h 94"/>
                <a:gd name="T20" fmla="*/ 365 w 99"/>
                <a:gd name="T21" fmla="*/ 190 h 94"/>
                <a:gd name="T22" fmla="*/ 365 w 99"/>
                <a:gd name="T23" fmla="*/ 219 h 94"/>
                <a:gd name="T24" fmla="*/ 365 w 99"/>
                <a:gd name="T25" fmla="*/ 255 h 94"/>
                <a:gd name="T26" fmla="*/ 345 w 99"/>
                <a:gd name="T27" fmla="*/ 271 h 94"/>
                <a:gd name="T28" fmla="*/ 329 w 99"/>
                <a:gd name="T29" fmla="*/ 288 h 94"/>
                <a:gd name="T30" fmla="*/ 306 w 99"/>
                <a:gd name="T31" fmla="*/ 288 h 94"/>
                <a:gd name="T32" fmla="*/ 289 w 99"/>
                <a:gd name="T33" fmla="*/ 281 h 94"/>
                <a:gd name="T34" fmla="*/ 272 w 99"/>
                <a:gd name="T35" fmla="*/ 255 h 94"/>
                <a:gd name="T36" fmla="*/ 255 w 99"/>
                <a:gd name="T37" fmla="*/ 238 h 94"/>
                <a:gd name="T38" fmla="*/ 240 w 99"/>
                <a:gd name="T39" fmla="*/ 197 h 94"/>
                <a:gd name="T40" fmla="*/ 229 w 99"/>
                <a:gd name="T41" fmla="*/ 168 h 94"/>
                <a:gd name="T42" fmla="*/ 210 w 99"/>
                <a:gd name="T43" fmla="*/ 135 h 94"/>
                <a:gd name="T44" fmla="*/ 198 w 99"/>
                <a:gd name="T45" fmla="*/ 120 h 94"/>
                <a:gd name="T46" fmla="*/ 175 w 99"/>
                <a:gd name="T47" fmla="*/ 135 h 94"/>
                <a:gd name="T48" fmla="*/ 150 w 99"/>
                <a:gd name="T49" fmla="*/ 168 h 94"/>
                <a:gd name="T50" fmla="*/ 122 w 99"/>
                <a:gd name="T51" fmla="*/ 190 h 94"/>
                <a:gd name="T52" fmla="*/ 110 w 99"/>
                <a:gd name="T53" fmla="*/ 219 h 94"/>
                <a:gd name="T54" fmla="*/ 100 w 99"/>
                <a:gd name="T55" fmla="*/ 252 h 94"/>
                <a:gd name="T56" fmla="*/ 110 w 99"/>
                <a:gd name="T57" fmla="*/ 288 h 94"/>
                <a:gd name="T58" fmla="*/ 128 w 99"/>
                <a:gd name="T59" fmla="*/ 317 h 94"/>
                <a:gd name="T60" fmla="*/ 150 w 99"/>
                <a:gd name="T61" fmla="*/ 358 h 94"/>
                <a:gd name="T62" fmla="*/ 167 w 99"/>
                <a:gd name="T63" fmla="*/ 387 h 94"/>
                <a:gd name="T64" fmla="*/ 184 w 99"/>
                <a:gd name="T65" fmla="*/ 423 h 94"/>
                <a:gd name="T66" fmla="*/ 175 w 99"/>
                <a:gd name="T67" fmla="*/ 445 h 94"/>
                <a:gd name="T68" fmla="*/ 150 w 99"/>
                <a:gd name="T69" fmla="*/ 473 h 94"/>
                <a:gd name="T70" fmla="*/ 128 w 99"/>
                <a:gd name="T71" fmla="*/ 473 h 94"/>
                <a:gd name="T72" fmla="*/ 108 w 99"/>
                <a:gd name="T73" fmla="*/ 473 h 94"/>
                <a:gd name="T74" fmla="*/ 87 w 99"/>
                <a:gd name="T75" fmla="*/ 473 h 94"/>
                <a:gd name="T76" fmla="*/ 66 w 99"/>
                <a:gd name="T77" fmla="*/ 457 h 94"/>
                <a:gd name="T78" fmla="*/ 40 w 99"/>
                <a:gd name="T79" fmla="*/ 416 h 94"/>
                <a:gd name="T80" fmla="*/ 22 w 99"/>
                <a:gd name="T81" fmla="*/ 373 h 94"/>
                <a:gd name="T82" fmla="*/ 12 w 99"/>
                <a:gd name="T83" fmla="*/ 332 h 94"/>
                <a:gd name="T84" fmla="*/ 8 w 99"/>
                <a:gd name="T85" fmla="*/ 301 h 94"/>
                <a:gd name="T86" fmla="*/ 0 w 99"/>
                <a:gd name="T87" fmla="*/ 271 h 94"/>
                <a:gd name="T88" fmla="*/ 0 w 99"/>
                <a:gd name="T89" fmla="*/ 240 h 94"/>
                <a:gd name="T90" fmla="*/ 0 w 99"/>
                <a:gd name="T91" fmla="*/ 211 h 94"/>
                <a:gd name="T92" fmla="*/ 12 w 99"/>
                <a:gd name="T93" fmla="*/ 182 h 94"/>
                <a:gd name="T94" fmla="*/ 19 w 99"/>
                <a:gd name="T95" fmla="*/ 149 h 94"/>
                <a:gd name="T96" fmla="*/ 34 w 99"/>
                <a:gd name="T97" fmla="*/ 135 h 94"/>
                <a:gd name="T98" fmla="*/ 53 w 99"/>
                <a:gd name="T99" fmla="*/ 91 h 94"/>
                <a:gd name="T100" fmla="*/ 74 w 99"/>
                <a:gd name="T101" fmla="*/ 62 h 94"/>
                <a:gd name="T102" fmla="*/ 100 w 99"/>
                <a:gd name="T103" fmla="*/ 41 h 94"/>
                <a:gd name="T104" fmla="*/ 128 w 99"/>
                <a:gd name="T105" fmla="*/ 15 h 94"/>
                <a:gd name="T106" fmla="*/ 128 w 99"/>
                <a:gd name="T107" fmla="*/ 15 h 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9"/>
                <a:gd name="T163" fmla="*/ 0 h 94"/>
                <a:gd name="T164" fmla="*/ 99 w 99"/>
                <a:gd name="T165" fmla="*/ 94 h 9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9" h="94">
                  <a:moveTo>
                    <a:pt x="35" y="3"/>
                  </a:moveTo>
                  <a:lnTo>
                    <a:pt x="45" y="0"/>
                  </a:lnTo>
                  <a:lnTo>
                    <a:pt x="57" y="0"/>
                  </a:lnTo>
                  <a:lnTo>
                    <a:pt x="63" y="0"/>
                  </a:lnTo>
                  <a:lnTo>
                    <a:pt x="69" y="2"/>
                  </a:lnTo>
                  <a:lnTo>
                    <a:pt x="75" y="5"/>
                  </a:lnTo>
                  <a:lnTo>
                    <a:pt x="81" y="8"/>
                  </a:lnTo>
                  <a:lnTo>
                    <a:pt x="90" y="15"/>
                  </a:lnTo>
                  <a:lnTo>
                    <a:pt x="96" y="26"/>
                  </a:lnTo>
                  <a:lnTo>
                    <a:pt x="98" y="30"/>
                  </a:lnTo>
                  <a:lnTo>
                    <a:pt x="99" y="38"/>
                  </a:lnTo>
                  <a:lnTo>
                    <a:pt x="99" y="44"/>
                  </a:lnTo>
                  <a:lnTo>
                    <a:pt x="99" y="51"/>
                  </a:lnTo>
                  <a:lnTo>
                    <a:pt x="93" y="54"/>
                  </a:lnTo>
                  <a:lnTo>
                    <a:pt x="89" y="57"/>
                  </a:lnTo>
                  <a:lnTo>
                    <a:pt x="83" y="57"/>
                  </a:lnTo>
                  <a:lnTo>
                    <a:pt x="78" y="56"/>
                  </a:lnTo>
                  <a:lnTo>
                    <a:pt x="74" y="51"/>
                  </a:lnTo>
                  <a:lnTo>
                    <a:pt x="69" y="47"/>
                  </a:lnTo>
                  <a:lnTo>
                    <a:pt x="65" y="39"/>
                  </a:lnTo>
                  <a:lnTo>
                    <a:pt x="62" y="33"/>
                  </a:lnTo>
                  <a:lnTo>
                    <a:pt x="57" y="27"/>
                  </a:lnTo>
                  <a:lnTo>
                    <a:pt x="54" y="24"/>
                  </a:lnTo>
                  <a:lnTo>
                    <a:pt x="47" y="27"/>
                  </a:lnTo>
                  <a:lnTo>
                    <a:pt x="41" y="33"/>
                  </a:lnTo>
                  <a:lnTo>
                    <a:pt x="33" y="38"/>
                  </a:lnTo>
                  <a:lnTo>
                    <a:pt x="30" y="44"/>
                  </a:lnTo>
                  <a:lnTo>
                    <a:pt x="27" y="50"/>
                  </a:lnTo>
                  <a:lnTo>
                    <a:pt x="30" y="57"/>
                  </a:lnTo>
                  <a:lnTo>
                    <a:pt x="35" y="63"/>
                  </a:lnTo>
                  <a:lnTo>
                    <a:pt x="41" y="71"/>
                  </a:lnTo>
                  <a:lnTo>
                    <a:pt x="45" y="77"/>
                  </a:lnTo>
                  <a:lnTo>
                    <a:pt x="50" y="84"/>
                  </a:lnTo>
                  <a:lnTo>
                    <a:pt x="47" y="89"/>
                  </a:lnTo>
                  <a:lnTo>
                    <a:pt x="41" y="94"/>
                  </a:lnTo>
                  <a:lnTo>
                    <a:pt x="35" y="94"/>
                  </a:lnTo>
                  <a:lnTo>
                    <a:pt x="29" y="94"/>
                  </a:lnTo>
                  <a:lnTo>
                    <a:pt x="23" y="94"/>
                  </a:lnTo>
                  <a:lnTo>
                    <a:pt x="18" y="91"/>
                  </a:lnTo>
                  <a:lnTo>
                    <a:pt x="11" y="83"/>
                  </a:lnTo>
                  <a:lnTo>
                    <a:pt x="6" y="74"/>
                  </a:lnTo>
                  <a:lnTo>
                    <a:pt x="3" y="66"/>
                  </a:lnTo>
                  <a:lnTo>
                    <a:pt x="2" y="60"/>
                  </a:lnTo>
                  <a:lnTo>
                    <a:pt x="0" y="54"/>
                  </a:lnTo>
                  <a:lnTo>
                    <a:pt x="0" y="48"/>
                  </a:lnTo>
                  <a:lnTo>
                    <a:pt x="0" y="42"/>
                  </a:lnTo>
                  <a:lnTo>
                    <a:pt x="3" y="36"/>
                  </a:lnTo>
                  <a:lnTo>
                    <a:pt x="5" y="30"/>
                  </a:lnTo>
                  <a:lnTo>
                    <a:pt x="9" y="27"/>
                  </a:lnTo>
                  <a:lnTo>
                    <a:pt x="14" y="18"/>
                  </a:lnTo>
                  <a:lnTo>
                    <a:pt x="20" y="12"/>
                  </a:lnTo>
                  <a:lnTo>
                    <a:pt x="27" y="8"/>
                  </a:lnTo>
                  <a:lnTo>
                    <a:pt x="35" y="3"/>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9" name="Freeform 237"/>
            <p:cNvSpPr>
              <a:spLocks/>
            </p:cNvSpPr>
            <p:nvPr/>
          </p:nvSpPr>
          <p:spPr bwMode="auto">
            <a:xfrm>
              <a:off x="635" y="4613"/>
              <a:ext cx="76" cy="134"/>
            </a:xfrm>
            <a:custGeom>
              <a:avLst/>
              <a:gdLst>
                <a:gd name="T0" fmla="*/ 115 w 49"/>
                <a:gd name="T1" fmla="*/ 0 h 78"/>
                <a:gd name="T2" fmla="*/ 136 w 49"/>
                <a:gd name="T3" fmla="*/ 0 h 78"/>
                <a:gd name="T4" fmla="*/ 157 w 49"/>
                <a:gd name="T5" fmla="*/ 9 h 78"/>
                <a:gd name="T6" fmla="*/ 171 w 49"/>
                <a:gd name="T7" fmla="*/ 26 h 78"/>
                <a:gd name="T8" fmla="*/ 183 w 49"/>
                <a:gd name="T9" fmla="*/ 45 h 78"/>
                <a:gd name="T10" fmla="*/ 183 w 49"/>
                <a:gd name="T11" fmla="*/ 62 h 78"/>
                <a:gd name="T12" fmla="*/ 183 w 49"/>
                <a:gd name="T13" fmla="*/ 91 h 78"/>
                <a:gd name="T14" fmla="*/ 178 w 49"/>
                <a:gd name="T15" fmla="*/ 119 h 78"/>
                <a:gd name="T16" fmla="*/ 171 w 49"/>
                <a:gd name="T17" fmla="*/ 161 h 78"/>
                <a:gd name="T18" fmla="*/ 157 w 49"/>
                <a:gd name="T19" fmla="*/ 192 h 78"/>
                <a:gd name="T20" fmla="*/ 144 w 49"/>
                <a:gd name="T21" fmla="*/ 239 h 78"/>
                <a:gd name="T22" fmla="*/ 127 w 49"/>
                <a:gd name="T23" fmla="*/ 283 h 78"/>
                <a:gd name="T24" fmla="*/ 113 w 49"/>
                <a:gd name="T25" fmla="*/ 320 h 78"/>
                <a:gd name="T26" fmla="*/ 88 w 49"/>
                <a:gd name="T27" fmla="*/ 350 h 78"/>
                <a:gd name="T28" fmla="*/ 70 w 49"/>
                <a:gd name="T29" fmla="*/ 375 h 78"/>
                <a:gd name="T30" fmla="*/ 56 w 49"/>
                <a:gd name="T31" fmla="*/ 395 h 78"/>
                <a:gd name="T32" fmla="*/ 39 w 49"/>
                <a:gd name="T33" fmla="*/ 395 h 78"/>
                <a:gd name="T34" fmla="*/ 12 w 49"/>
                <a:gd name="T35" fmla="*/ 350 h 78"/>
                <a:gd name="T36" fmla="*/ 0 w 49"/>
                <a:gd name="T37" fmla="*/ 304 h 78"/>
                <a:gd name="T38" fmla="*/ 5 w 49"/>
                <a:gd name="T39" fmla="*/ 242 h 78"/>
                <a:gd name="T40" fmla="*/ 22 w 49"/>
                <a:gd name="T41" fmla="*/ 192 h 78"/>
                <a:gd name="T42" fmla="*/ 39 w 49"/>
                <a:gd name="T43" fmla="*/ 136 h 78"/>
                <a:gd name="T44" fmla="*/ 67 w 49"/>
                <a:gd name="T45" fmla="*/ 86 h 78"/>
                <a:gd name="T46" fmla="*/ 88 w 49"/>
                <a:gd name="T47" fmla="*/ 29 h 78"/>
                <a:gd name="T48" fmla="*/ 115 w 49"/>
                <a:gd name="T49" fmla="*/ 0 h 78"/>
                <a:gd name="T50" fmla="*/ 115 w 49"/>
                <a:gd name="T51" fmla="*/ 0 h 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9"/>
                <a:gd name="T79" fmla="*/ 0 h 78"/>
                <a:gd name="T80" fmla="*/ 49 w 49"/>
                <a:gd name="T81" fmla="*/ 78 h 7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9" h="78">
                  <a:moveTo>
                    <a:pt x="31" y="0"/>
                  </a:moveTo>
                  <a:lnTo>
                    <a:pt x="37" y="0"/>
                  </a:lnTo>
                  <a:lnTo>
                    <a:pt x="42" y="2"/>
                  </a:lnTo>
                  <a:lnTo>
                    <a:pt x="46" y="5"/>
                  </a:lnTo>
                  <a:lnTo>
                    <a:pt x="49" y="9"/>
                  </a:lnTo>
                  <a:lnTo>
                    <a:pt x="49" y="12"/>
                  </a:lnTo>
                  <a:lnTo>
                    <a:pt x="49" y="18"/>
                  </a:lnTo>
                  <a:lnTo>
                    <a:pt x="48" y="23"/>
                  </a:lnTo>
                  <a:lnTo>
                    <a:pt x="46" y="32"/>
                  </a:lnTo>
                  <a:lnTo>
                    <a:pt x="42" y="38"/>
                  </a:lnTo>
                  <a:lnTo>
                    <a:pt x="39" y="47"/>
                  </a:lnTo>
                  <a:lnTo>
                    <a:pt x="34" y="56"/>
                  </a:lnTo>
                  <a:lnTo>
                    <a:pt x="30" y="63"/>
                  </a:lnTo>
                  <a:lnTo>
                    <a:pt x="24" y="69"/>
                  </a:lnTo>
                  <a:lnTo>
                    <a:pt x="19" y="74"/>
                  </a:lnTo>
                  <a:lnTo>
                    <a:pt x="15" y="78"/>
                  </a:lnTo>
                  <a:lnTo>
                    <a:pt x="10" y="78"/>
                  </a:lnTo>
                  <a:lnTo>
                    <a:pt x="3" y="69"/>
                  </a:lnTo>
                  <a:lnTo>
                    <a:pt x="0" y="60"/>
                  </a:lnTo>
                  <a:lnTo>
                    <a:pt x="1" y="48"/>
                  </a:lnTo>
                  <a:lnTo>
                    <a:pt x="6" y="38"/>
                  </a:lnTo>
                  <a:lnTo>
                    <a:pt x="10" y="27"/>
                  </a:lnTo>
                  <a:lnTo>
                    <a:pt x="18" y="17"/>
                  </a:lnTo>
                  <a:lnTo>
                    <a:pt x="24" y="6"/>
                  </a:lnTo>
                  <a:lnTo>
                    <a:pt x="31" y="0"/>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0" name="Freeform 238"/>
            <p:cNvSpPr>
              <a:spLocks/>
            </p:cNvSpPr>
            <p:nvPr/>
          </p:nvSpPr>
          <p:spPr bwMode="auto">
            <a:xfrm>
              <a:off x="530" y="4740"/>
              <a:ext cx="649" cy="667"/>
            </a:xfrm>
            <a:custGeom>
              <a:avLst/>
              <a:gdLst>
                <a:gd name="T0" fmla="*/ 359 w 418"/>
                <a:gd name="T1" fmla="*/ 65 h 389"/>
                <a:gd name="T2" fmla="*/ 439 w 418"/>
                <a:gd name="T3" fmla="*/ 29 h 389"/>
                <a:gd name="T4" fmla="*/ 506 w 418"/>
                <a:gd name="T5" fmla="*/ 0 h 389"/>
                <a:gd name="T6" fmla="*/ 576 w 418"/>
                <a:gd name="T7" fmla="*/ 0 h 389"/>
                <a:gd name="T8" fmla="*/ 637 w 418"/>
                <a:gd name="T9" fmla="*/ 5 h 389"/>
                <a:gd name="T10" fmla="*/ 689 w 418"/>
                <a:gd name="T11" fmla="*/ 45 h 389"/>
                <a:gd name="T12" fmla="*/ 745 w 418"/>
                <a:gd name="T13" fmla="*/ 106 h 389"/>
                <a:gd name="T14" fmla="*/ 806 w 418"/>
                <a:gd name="T15" fmla="*/ 197 h 389"/>
                <a:gd name="T16" fmla="*/ 860 w 418"/>
                <a:gd name="T17" fmla="*/ 303 h 389"/>
                <a:gd name="T18" fmla="*/ 928 w 418"/>
                <a:gd name="T19" fmla="*/ 379 h 389"/>
                <a:gd name="T20" fmla="*/ 1017 w 418"/>
                <a:gd name="T21" fmla="*/ 437 h 389"/>
                <a:gd name="T22" fmla="*/ 1118 w 418"/>
                <a:gd name="T23" fmla="*/ 485 h 389"/>
                <a:gd name="T24" fmla="*/ 1217 w 418"/>
                <a:gd name="T25" fmla="*/ 514 h 389"/>
                <a:gd name="T26" fmla="*/ 1314 w 418"/>
                <a:gd name="T27" fmla="*/ 538 h 389"/>
                <a:gd name="T28" fmla="*/ 1408 w 418"/>
                <a:gd name="T29" fmla="*/ 559 h 389"/>
                <a:gd name="T30" fmla="*/ 1495 w 418"/>
                <a:gd name="T31" fmla="*/ 592 h 389"/>
                <a:gd name="T32" fmla="*/ 1539 w 418"/>
                <a:gd name="T33" fmla="*/ 645 h 389"/>
                <a:gd name="T34" fmla="*/ 1553 w 418"/>
                <a:gd name="T35" fmla="*/ 712 h 389"/>
                <a:gd name="T36" fmla="*/ 1565 w 418"/>
                <a:gd name="T37" fmla="*/ 782 h 389"/>
                <a:gd name="T38" fmla="*/ 1560 w 418"/>
                <a:gd name="T39" fmla="*/ 847 h 389"/>
                <a:gd name="T40" fmla="*/ 1553 w 418"/>
                <a:gd name="T41" fmla="*/ 917 h 389"/>
                <a:gd name="T42" fmla="*/ 1531 w 418"/>
                <a:gd name="T43" fmla="*/ 982 h 389"/>
                <a:gd name="T44" fmla="*/ 1509 w 418"/>
                <a:gd name="T45" fmla="*/ 1053 h 389"/>
                <a:gd name="T46" fmla="*/ 1495 w 418"/>
                <a:gd name="T47" fmla="*/ 1120 h 389"/>
                <a:gd name="T48" fmla="*/ 1452 w 418"/>
                <a:gd name="T49" fmla="*/ 1235 h 389"/>
                <a:gd name="T50" fmla="*/ 1382 w 418"/>
                <a:gd name="T51" fmla="*/ 1382 h 389"/>
                <a:gd name="T52" fmla="*/ 1301 w 418"/>
                <a:gd name="T53" fmla="*/ 1509 h 389"/>
                <a:gd name="T54" fmla="*/ 1210 w 418"/>
                <a:gd name="T55" fmla="*/ 1629 h 389"/>
                <a:gd name="T56" fmla="*/ 1096 w 418"/>
                <a:gd name="T57" fmla="*/ 1728 h 389"/>
                <a:gd name="T58" fmla="*/ 983 w 418"/>
                <a:gd name="T59" fmla="*/ 1819 h 389"/>
                <a:gd name="T60" fmla="*/ 860 w 418"/>
                <a:gd name="T61" fmla="*/ 1884 h 389"/>
                <a:gd name="T62" fmla="*/ 745 w 418"/>
                <a:gd name="T63" fmla="*/ 1941 h 389"/>
                <a:gd name="T64" fmla="*/ 655 w 418"/>
                <a:gd name="T65" fmla="*/ 1962 h 389"/>
                <a:gd name="T66" fmla="*/ 598 w 418"/>
                <a:gd name="T67" fmla="*/ 1962 h 389"/>
                <a:gd name="T68" fmla="*/ 536 w 418"/>
                <a:gd name="T69" fmla="*/ 1962 h 389"/>
                <a:gd name="T70" fmla="*/ 472 w 418"/>
                <a:gd name="T71" fmla="*/ 1955 h 389"/>
                <a:gd name="T72" fmla="*/ 415 w 418"/>
                <a:gd name="T73" fmla="*/ 1941 h 389"/>
                <a:gd name="T74" fmla="*/ 366 w 418"/>
                <a:gd name="T75" fmla="*/ 1912 h 389"/>
                <a:gd name="T76" fmla="*/ 326 w 418"/>
                <a:gd name="T77" fmla="*/ 1864 h 389"/>
                <a:gd name="T78" fmla="*/ 311 w 418"/>
                <a:gd name="T79" fmla="*/ 1794 h 389"/>
                <a:gd name="T80" fmla="*/ 323 w 418"/>
                <a:gd name="T81" fmla="*/ 1704 h 389"/>
                <a:gd name="T82" fmla="*/ 326 w 418"/>
                <a:gd name="T83" fmla="*/ 1613 h 389"/>
                <a:gd name="T84" fmla="*/ 326 w 418"/>
                <a:gd name="T85" fmla="*/ 1502 h 389"/>
                <a:gd name="T86" fmla="*/ 311 w 418"/>
                <a:gd name="T87" fmla="*/ 1403 h 389"/>
                <a:gd name="T88" fmla="*/ 289 w 418"/>
                <a:gd name="T89" fmla="*/ 1291 h 389"/>
                <a:gd name="T90" fmla="*/ 245 w 418"/>
                <a:gd name="T91" fmla="*/ 1190 h 389"/>
                <a:gd name="T92" fmla="*/ 202 w 418"/>
                <a:gd name="T93" fmla="*/ 1099 h 389"/>
                <a:gd name="T94" fmla="*/ 148 w 418"/>
                <a:gd name="T95" fmla="*/ 1015 h 389"/>
                <a:gd name="T96" fmla="*/ 87 w 418"/>
                <a:gd name="T97" fmla="*/ 933 h 389"/>
                <a:gd name="T98" fmla="*/ 30 w 418"/>
                <a:gd name="T99" fmla="*/ 826 h 389"/>
                <a:gd name="T100" fmla="*/ 0 w 418"/>
                <a:gd name="T101" fmla="*/ 712 h 389"/>
                <a:gd name="T102" fmla="*/ 0 w 418"/>
                <a:gd name="T103" fmla="*/ 592 h 389"/>
                <a:gd name="T104" fmla="*/ 19 w 418"/>
                <a:gd name="T105" fmla="*/ 468 h 389"/>
                <a:gd name="T106" fmla="*/ 67 w 418"/>
                <a:gd name="T107" fmla="*/ 346 h 389"/>
                <a:gd name="T108" fmla="*/ 148 w 418"/>
                <a:gd name="T109" fmla="*/ 242 h 389"/>
                <a:gd name="T110" fmla="*/ 256 w 418"/>
                <a:gd name="T111" fmla="*/ 141 h 389"/>
                <a:gd name="T112" fmla="*/ 326 w 418"/>
                <a:gd name="T113" fmla="*/ 98 h 38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8"/>
                <a:gd name="T172" fmla="*/ 0 h 389"/>
                <a:gd name="T173" fmla="*/ 418 w 418"/>
                <a:gd name="T174" fmla="*/ 389 h 38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8" h="389">
                  <a:moveTo>
                    <a:pt x="87" y="19"/>
                  </a:moveTo>
                  <a:lnTo>
                    <a:pt x="96" y="13"/>
                  </a:lnTo>
                  <a:lnTo>
                    <a:pt x="107" y="9"/>
                  </a:lnTo>
                  <a:lnTo>
                    <a:pt x="117" y="6"/>
                  </a:lnTo>
                  <a:lnTo>
                    <a:pt x="128" y="4"/>
                  </a:lnTo>
                  <a:lnTo>
                    <a:pt x="135" y="0"/>
                  </a:lnTo>
                  <a:lnTo>
                    <a:pt x="145" y="0"/>
                  </a:lnTo>
                  <a:lnTo>
                    <a:pt x="154" y="0"/>
                  </a:lnTo>
                  <a:lnTo>
                    <a:pt x="163" y="1"/>
                  </a:lnTo>
                  <a:lnTo>
                    <a:pt x="170" y="1"/>
                  </a:lnTo>
                  <a:lnTo>
                    <a:pt x="178" y="4"/>
                  </a:lnTo>
                  <a:lnTo>
                    <a:pt x="184" y="9"/>
                  </a:lnTo>
                  <a:lnTo>
                    <a:pt x="193" y="15"/>
                  </a:lnTo>
                  <a:lnTo>
                    <a:pt x="199" y="21"/>
                  </a:lnTo>
                  <a:lnTo>
                    <a:pt x="208" y="28"/>
                  </a:lnTo>
                  <a:lnTo>
                    <a:pt x="215" y="39"/>
                  </a:lnTo>
                  <a:lnTo>
                    <a:pt x="223" y="51"/>
                  </a:lnTo>
                  <a:lnTo>
                    <a:pt x="230" y="60"/>
                  </a:lnTo>
                  <a:lnTo>
                    <a:pt x="239" y="69"/>
                  </a:lnTo>
                  <a:lnTo>
                    <a:pt x="248" y="75"/>
                  </a:lnTo>
                  <a:lnTo>
                    <a:pt x="260" y="84"/>
                  </a:lnTo>
                  <a:lnTo>
                    <a:pt x="272" y="87"/>
                  </a:lnTo>
                  <a:lnTo>
                    <a:pt x="286" y="93"/>
                  </a:lnTo>
                  <a:lnTo>
                    <a:pt x="299" y="96"/>
                  </a:lnTo>
                  <a:lnTo>
                    <a:pt x="313" y="101"/>
                  </a:lnTo>
                  <a:lnTo>
                    <a:pt x="325" y="102"/>
                  </a:lnTo>
                  <a:lnTo>
                    <a:pt x="338" y="105"/>
                  </a:lnTo>
                  <a:lnTo>
                    <a:pt x="351" y="107"/>
                  </a:lnTo>
                  <a:lnTo>
                    <a:pt x="364" y="110"/>
                  </a:lnTo>
                  <a:lnTo>
                    <a:pt x="376" y="111"/>
                  </a:lnTo>
                  <a:lnTo>
                    <a:pt x="388" y="114"/>
                  </a:lnTo>
                  <a:lnTo>
                    <a:pt x="399" y="117"/>
                  </a:lnTo>
                  <a:lnTo>
                    <a:pt x="409" y="122"/>
                  </a:lnTo>
                  <a:lnTo>
                    <a:pt x="411" y="128"/>
                  </a:lnTo>
                  <a:lnTo>
                    <a:pt x="415" y="134"/>
                  </a:lnTo>
                  <a:lnTo>
                    <a:pt x="415" y="141"/>
                  </a:lnTo>
                  <a:lnTo>
                    <a:pt x="418" y="149"/>
                  </a:lnTo>
                  <a:lnTo>
                    <a:pt x="418" y="155"/>
                  </a:lnTo>
                  <a:lnTo>
                    <a:pt x="418" y="162"/>
                  </a:lnTo>
                  <a:lnTo>
                    <a:pt x="417" y="168"/>
                  </a:lnTo>
                  <a:lnTo>
                    <a:pt x="417" y="176"/>
                  </a:lnTo>
                  <a:lnTo>
                    <a:pt x="415" y="182"/>
                  </a:lnTo>
                  <a:lnTo>
                    <a:pt x="412" y="189"/>
                  </a:lnTo>
                  <a:lnTo>
                    <a:pt x="409" y="195"/>
                  </a:lnTo>
                  <a:lnTo>
                    <a:pt x="406" y="203"/>
                  </a:lnTo>
                  <a:lnTo>
                    <a:pt x="403" y="209"/>
                  </a:lnTo>
                  <a:lnTo>
                    <a:pt x="402" y="216"/>
                  </a:lnTo>
                  <a:lnTo>
                    <a:pt x="399" y="222"/>
                  </a:lnTo>
                  <a:lnTo>
                    <a:pt x="397" y="230"/>
                  </a:lnTo>
                  <a:lnTo>
                    <a:pt x="388" y="245"/>
                  </a:lnTo>
                  <a:lnTo>
                    <a:pt x="379" y="260"/>
                  </a:lnTo>
                  <a:lnTo>
                    <a:pt x="369" y="274"/>
                  </a:lnTo>
                  <a:lnTo>
                    <a:pt x="360" y="287"/>
                  </a:lnTo>
                  <a:lnTo>
                    <a:pt x="348" y="299"/>
                  </a:lnTo>
                  <a:lnTo>
                    <a:pt x="337" y="311"/>
                  </a:lnTo>
                  <a:lnTo>
                    <a:pt x="323" y="323"/>
                  </a:lnTo>
                  <a:lnTo>
                    <a:pt x="308" y="334"/>
                  </a:lnTo>
                  <a:lnTo>
                    <a:pt x="293" y="343"/>
                  </a:lnTo>
                  <a:lnTo>
                    <a:pt x="278" y="352"/>
                  </a:lnTo>
                  <a:lnTo>
                    <a:pt x="263" y="361"/>
                  </a:lnTo>
                  <a:lnTo>
                    <a:pt x="248" y="368"/>
                  </a:lnTo>
                  <a:lnTo>
                    <a:pt x="230" y="374"/>
                  </a:lnTo>
                  <a:lnTo>
                    <a:pt x="215" y="380"/>
                  </a:lnTo>
                  <a:lnTo>
                    <a:pt x="199" y="385"/>
                  </a:lnTo>
                  <a:lnTo>
                    <a:pt x="182" y="389"/>
                  </a:lnTo>
                  <a:lnTo>
                    <a:pt x="175" y="389"/>
                  </a:lnTo>
                  <a:lnTo>
                    <a:pt x="167" y="389"/>
                  </a:lnTo>
                  <a:lnTo>
                    <a:pt x="160" y="389"/>
                  </a:lnTo>
                  <a:lnTo>
                    <a:pt x="152" y="389"/>
                  </a:lnTo>
                  <a:lnTo>
                    <a:pt x="143" y="389"/>
                  </a:lnTo>
                  <a:lnTo>
                    <a:pt x="135" y="389"/>
                  </a:lnTo>
                  <a:lnTo>
                    <a:pt x="126" y="388"/>
                  </a:lnTo>
                  <a:lnTo>
                    <a:pt x="119" y="388"/>
                  </a:lnTo>
                  <a:lnTo>
                    <a:pt x="111" y="385"/>
                  </a:lnTo>
                  <a:lnTo>
                    <a:pt x="105" y="382"/>
                  </a:lnTo>
                  <a:lnTo>
                    <a:pt x="98" y="379"/>
                  </a:lnTo>
                  <a:lnTo>
                    <a:pt x="93" y="376"/>
                  </a:lnTo>
                  <a:lnTo>
                    <a:pt x="87" y="370"/>
                  </a:lnTo>
                  <a:lnTo>
                    <a:pt x="86" y="364"/>
                  </a:lnTo>
                  <a:lnTo>
                    <a:pt x="83" y="356"/>
                  </a:lnTo>
                  <a:lnTo>
                    <a:pt x="84" y="349"/>
                  </a:lnTo>
                  <a:lnTo>
                    <a:pt x="86" y="338"/>
                  </a:lnTo>
                  <a:lnTo>
                    <a:pt x="87" y="329"/>
                  </a:lnTo>
                  <a:lnTo>
                    <a:pt x="87" y="320"/>
                  </a:lnTo>
                  <a:lnTo>
                    <a:pt x="89" y="310"/>
                  </a:lnTo>
                  <a:lnTo>
                    <a:pt x="87" y="298"/>
                  </a:lnTo>
                  <a:lnTo>
                    <a:pt x="87" y="287"/>
                  </a:lnTo>
                  <a:lnTo>
                    <a:pt x="83" y="278"/>
                  </a:lnTo>
                  <a:lnTo>
                    <a:pt x="81" y="268"/>
                  </a:lnTo>
                  <a:lnTo>
                    <a:pt x="77" y="256"/>
                  </a:lnTo>
                  <a:lnTo>
                    <a:pt x="72" y="245"/>
                  </a:lnTo>
                  <a:lnTo>
                    <a:pt x="66" y="236"/>
                  </a:lnTo>
                  <a:lnTo>
                    <a:pt x="62" y="227"/>
                  </a:lnTo>
                  <a:lnTo>
                    <a:pt x="54" y="218"/>
                  </a:lnTo>
                  <a:lnTo>
                    <a:pt x="47" y="209"/>
                  </a:lnTo>
                  <a:lnTo>
                    <a:pt x="39" y="201"/>
                  </a:lnTo>
                  <a:lnTo>
                    <a:pt x="32" y="195"/>
                  </a:lnTo>
                  <a:lnTo>
                    <a:pt x="23" y="185"/>
                  </a:lnTo>
                  <a:lnTo>
                    <a:pt x="14" y="176"/>
                  </a:lnTo>
                  <a:lnTo>
                    <a:pt x="8" y="164"/>
                  </a:lnTo>
                  <a:lnTo>
                    <a:pt x="5" y="153"/>
                  </a:lnTo>
                  <a:lnTo>
                    <a:pt x="0" y="141"/>
                  </a:lnTo>
                  <a:lnTo>
                    <a:pt x="0" y="129"/>
                  </a:lnTo>
                  <a:lnTo>
                    <a:pt x="0" y="117"/>
                  </a:lnTo>
                  <a:lnTo>
                    <a:pt x="2" y="107"/>
                  </a:lnTo>
                  <a:lnTo>
                    <a:pt x="5" y="93"/>
                  </a:lnTo>
                  <a:lnTo>
                    <a:pt x="11" y="83"/>
                  </a:lnTo>
                  <a:lnTo>
                    <a:pt x="18" y="69"/>
                  </a:lnTo>
                  <a:lnTo>
                    <a:pt x="27" y="60"/>
                  </a:lnTo>
                  <a:lnTo>
                    <a:pt x="39" y="48"/>
                  </a:lnTo>
                  <a:lnTo>
                    <a:pt x="53" y="37"/>
                  </a:lnTo>
                  <a:lnTo>
                    <a:pt x="68" y="28"/>
                  </a:lnTo>
                  <a:lnTo>
                    <a:pt x="87" y="19"/>
                  </a:lnTo>
                  <a:close/>
                </a:path>
              </a:pathLst>
            </a:custGeom>
            <a:solidFill>
              <a:srgbClr val="FFFF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1" name="Freeform 239"/>
            <p:cNvSpPr>
              <a:spLocks/>
            </p:cNvSpPr>
            <p:nvPr/>
          </p:nvSpPr>
          <p:spPr bwMode="auto">
            <a:xfrm>
              <a:off x="724" y="4985"/>
              <a:ext cx="406" cy="358"/>
            </a:xfrm>
            <a:custGeom>
              <a:avLst/>
              <a:gdLst>
                <a:gd name="T0" fmla="*/ 913 w 262"/>
                <a:gd name="T1" fmla="*/ 0 h 209"/>
                <a:gd name="T2" fmla="*/ 953 w 262"/>
                <a:gd name="T3" fmla="*/ 29 h 209"/>
                <a:gd name="T4" fmla="*/ 975 w 262"/>
                <a:gd name="T5" fmla="*/ 62 h 209"/>
                <a:gd name="T6" fmla="*/ 975 w 262"/>
                <a:gd name="T7" fmla="*/ 120 h 209"/>
                <a:gd name="T8" fmla="*/ 967 w 262"/>
                <a:gd name="T9" fmla="*/ 185 h 209"/>
                <a:gd name="T10" fmla="*/ 953 w 262"/>
                <a:gd name="T11" fmla="*/ 255 h 209"/>
                <a:gd name="T12" fmla="*/ 930 w 262"/>
                <a:gd name="T13" fmla="*/ 317 h 209"/>
                <a:gd name="T14" fmla="*/ 908 w 262"/>
                <a:gd name="T15" fmla="*/ 375 h 209"/>
                <a:gd name="T16" fmla="*/ 865 w 262"/>
                <a:gd name="T17" fmla="*/ 466 h 209"/>
                <a:gd name="T18" fmla="*/ 818 w 262"/>
                <a:gd name="T19" fmla="*/ 557 h 209"/>
                <a:gd name="T20" fmla="*/ 770 w 262"/>
                <a:gd name="T21" fmla="*/ 634 h 209"/>
                <a:gd name="T22" fmla="*/ 733 w 262"/>
                <a:gd name="T23" fmla="*/ 690 h 209"/>
                <a:gd name="T24" fmla="*/ 690 w 262"/>
                <a:gd name="T25" fmla="*/ 740 h 209"/>
                <a:gd name="T26" fmla="*/ 632 w 262"/>
                <a:gd name="T27" fmla="*/ 783 h 209"/>
                <a:gd name="T28" fmla="*/ 558 w 262"/>
                <a:gd name="T29" fmla="*/ 844 h 209"/>
                <a:gd name="T30" fmla="*/ 466 w 262"/>
                <a:gd name="T31" fmla="*/ 918 h 209"/>
                <a:gd name="T32" fmla="*/ 377 w 262"/>
                <a:gd name="T33" fmla="*/ 988 h 209"/>
                <a:gd name="T34" fmla="*/ 311 w 262"/>
                <a:gd name="T35" fmla="*/ 1009 h 209"/>
                <a:gd name="T36" fmla="*/ 276 w 262"/>
                <a:gd name="T37" fmla="*/ 1024 h 209"/>
                <a:gd name="T38" fmla="*/ 223 w 262"/>
                <a:gd name="T39" fmla="*/ 1041 h 209"/>
                <a:gd name="T40" fmla="*/ 178 w 262"/>
                <a:gd name="T41" fmla="*/ 1050 h 209"/>
                <a:gd name="T42" fmla="*/ 119 w 262"/>
                <a:gd name="T43" fmla="*/ 1050 h 209"/>
                <a:gd name="T44" fmla="*/ 67 w 262"/>
                <a:gd name="T45" fmla="*/ 1036 h 209"/>
                <a:gd name="T46" fmla="*/ 22 w 262"/>
                <a:gd name="T47" fmla="*/ 1007 h 209"/>
                <a:gd name="T48" fmla="*/ 0 w 262"/>
                <a:gd name="T49" fmla="*/ 975 h 209"/>
                <a:gd name="T50" fmla="*/ 12 w 262"/>
                <a:gd name="T51" fmla="*/ 918 h 209"/>
                <a:gd name="T52" fmla="*/ 56 w 262"/>
                <a:gd name="T53" fmla="*/ 860 h 209"/>
                <a:gd name="T54" fmla="*/ 96 w 262"/>
                <a:gd name="T55" fmla="*/ 795 h 209"/>
                <a:gd name="T56" fmla="*/ 157 w 262"/>
                <a:gd name="T57" fmla="*/ 704 h 209"/>
                <a:gd name="T58" fmla="*/ 245 w 262"/>
                <a:gd name="T59" fmla="*/ 598 h 209"/>
                <a:gd name="T60" fmla="*/ 332 w 262"/>
                <a:gd name="T61" fmla="*/ 486 h 209"/>
                <a:gd name="T62" fmla="*/ 398 w 262"/>
                <a:gd name="T63" fmla="*/ 411 h 209"/>
                <a:gd name="T64" fmla="*/ 454 w 262"/>
                <a:gd name="T65" fmla="*/ 346 h 209"/>
                <a:gd name="T66" fmla="*/ 521 w 262"/>
                <a:gd name="T67" fmla="*/ 276 h 209"/>
                <a:gd name="T68" fmla="*/ 590 w 262"/>
                <a:gd name="T69" fmla="*/ 226 h 209"/>
                <a:gd name="T70" fmla="*/ 665 w 262"/>
                <a:gd name="T71" fmla="*/ 168 h 209"/>
                <a:gd name="T72" fmla="*/ 733 w 262"/>
                <a:gd name="T73" fmla="*/ 111 h 209"/>
                <a:gd name="T74" fmla="*/ 792 w 262"/>
                <a:gd name="T75" fmla="*/ 62 h 209"/>
                <a:gd name="T76" fmla="*/ 855 w 262"/>
                <a:gd name="T77" fmla="*/ 21 h 209"/>
                <a:gd name="T78" fmla="*/ 888 w 262"/>
                <a:gd name="T79" fmla="*/ 0 h 20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62"/>
                <a:gd name="T121" fmla="*/ 0 h 209"/>
                <a:gd name="T122" fmla="*/ 262 w 262"/>
                <a:gd name="T123" fmla="*/ 209 h 20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62" h="209">
                  <a:moveTo>
                    <a:pt x="239" y="0"/>
                  </a:moveTo>
                  <a:lnTo>
                    <a:pt x="245" y="0"/>
                  </a:lnTo>
                  <a:lnTo>
                    <a:pt x="253" y="3"/>
                  </a:lnTo>
                  <a:lnTo>
                    <a:pt x="256" y="6"/>
                  </a:lnTo>
                  <a:lnTo>
                    <a:pt x="260" y="9"/>
                  </a:lnTo>
                  <a:lnTo>
                    <a:pt x="262" y="12"/>
                  </a:lnTo>
                  <a:lnTo>
                    <a:pt x="262" y="18"/>
                  </a:lnTo>
                  <a:lnTo>
                    <a:pt x="262" y="24"/>
                  </a:lnTo>
                  <a:lnTo>
                    <a:pt x="262" y="31"/>
                  </a:lnTo>
                  <a:lnTo>
                    <a:pt x="260" y="37"/>
                  </a:lnTo>
                  <a:lnTo>
                    <a:pt x="259" y="43"/>
                  </a:lnTo>
                  <a:lnTo>
                    <a:pt x="256" y="51"/>
                  </a:lnTo>
                  <a:lnTo>
                    <a:pt x="253" y="57"/>
                  </a:lnTo>
                  <a:lnTo>
                    <a:pt x="250" y="63"/>
                  </a:lnTo>
                  <a:lnTo>
                    <a:pt x="247" y="70"/>
                  </a:lnTo>
                  <a:lnTo>
                    <a:pt x="244" y="75"/>
                  </a:lnTo>
                  <a:lnTo>
                    <a:pt x="241" y="82"/>
                  </a:lnTo>
                  <a:lnTo>
                    <a:pt x="232" y="93"/>
                  </a:lnTo>
                  <a:lnTo>
                    <a:pt x="226" y="102"/>
                  </a:lnTo>
                  <a:lnTo>
                    <a:pt x="220" y="111"/>
                  </a:lnTo>
                  <a:lnTo>
                    <a:pt x="213" y="120"/>
                  </a:lnTo>
                  <a:lnTo>
                    <a:pt x="207" y="126"/>
                  </a:lnTo>
                  <a:lnTo>
                    <a:pt x="201" y="131"/>
                  </a:lnTo>
                  <a:lnTo>
                    <a:pt x="197" y="137"/>
                  </a:lnTo>
                  <a:lnTo>
                    <a:pt x="192" y="143"/>
                  </a:lnTo>
                  <a:lnTo>
                    <a:pt x="185" y="147"/>
                  </a:lnTo>
                  <a:lnTo>
                    <a:pt x="179" y="152"/>
                  </a:lnTo>
                  <a:lnTo>
                    <a:pt x="170" y="156"/>
                  </a:lnTo>
                  <a:lnTo>
                    <a:pt x="161" y="164"/>
                  </a:lnTo>
                  <a:lnTo>
                    <a:pt x="150" y="168"/>
                  </a:lnTo>
                  <a:lnTo>
                    <a:pt x="140" y="176"/>
                  </a:lnTo>
                  <a:lnTo>
                    <a:pt x="125" y="183"/>
                  </a:lnTo>
                  <a:lnTo>
                    <a:pt x="111" y="194"/>
                  </a:lnTo>
                  <a:lnTo>
                    <a:pt x="101" y="197"/>
                  </a:lnTo>
                  <a:lnTo>
                    <a:pt x="92" y="200"/>
                  </a:lnTo>
                  <a:lnTo>
                    <a:pt x="84" y="201"/>
                  </a:lnTo>
                  <a:lnTo>
                    <a:pt x="78" y="204"/>
                  </a:lnTo>
                  <a:lnTo>
                    <a:pt x="74" y="204"/>
                  </a:lnTo>
                  <a:lnTo>
                    <a:pt x="68" y="207"/>
                  </a:lnTo>
                  <a:lnTo>
                    <a:pt x="60" y="207"/>
                  </a:lnTo>
                  <a:lnTo>
                    <a:pt x="54" y="209"/>
                  </a:lnTo>
                  <a:lnTo>
                    <a:pt x="48" y="209"/>
                  </a:lnTo>
                  <a:lnTo>
                    <a:pt x="42" y="209"/>
                  </a:lnTo>
                  <a:lnTo>
                    <a:pt x="32" y="209"/>
                  </a:lnTo>
                  <a:lnTo>
                    <a:pt x="24" y="209"/>
                  </a:lnTo>
                  <a:lnTo>
                    <a:pt x="18" y="206"/>
                  </a:lnTo>
                  <a:lnTo>
                    <a:pt x="12" y="204"/>
                  </a:lnTo>
                  <a:lnTo>
                    <a:pt x="6" y="200"/>
                  </a:lnTo>
                  <a:lnTo>
                    <a:pt x="3" y="198"/>
                  </a:lnTo>
                  <a:lnTo>
                    <a:pt x="0" y="194"/>
                  </a:lnTo>
                  <a:lnTo>
                    <a:pt x="0" y="189"/>
                  </a:lnTo>
                  <a:lnTo>
                    <a:pt x="3" y="183"/>
                  </a:lnTo>
                  <a:lnTo>
                    <a:pt x="12" y="177"/>
                  </a:lnTo>
                  <a:lnTo>
                    <a:pt x="15" y="171"/>
                  </a:lnTo>
                  <a:lnTo>
                    <a:pt x="21" y="164"/>
                  </a:lnTo>
                  <a:lnTo>
                    <a:pt x="26" y="158"/>
                  </a:lnTo>
                  <a:lnTo>
                    <a:pt x="32" y="152"/>
                  </a:lnTo>
                  <a:lnTo>
                    <a:pt x="42" y="140"/>
                  </a:lnTo>
                  <a:lnTo>
                    <a:pt x="54" y="129"/>
                  </a:lnTo>
                  <a:lnTo>
                    <a:pt x="66" y="119"/>
                  </a:lnTo>
                  <a:lnTo>
                    <a:pt x="77" y="108"/>
                  </a:lnTo>
                  <a:lnTo>
                    <a:pt x="89" y="97"/>
                  </a:lnTo>
                  <a:lnTo>
                    <a:pt x="101" y="88"/>
                  </a:lnTo>
                  <a:lnTo>
                    <a:pt x="107" y="82"/>
                  </a:lnTo>
                  <a:lnTo>
                    <a:pt x="114" y="75"/>
                  </a:lnTo>
                  <a:lnTo>
                    <a:pt x="122" y="69"/>
                  </a:lnTo>
                  <a:lnTo>
                    <a:pt x="131" y="63"/>
                  </a:lnTo>
                  <a:lnTo>
                    <a:pt x="140" y="55"/>
                  </a:lnTo>
                  <a:lnTo>
                    <a:pt x="149" y="51"/>
                  </a:lnTo>
                  <a:lnTo>
                    <a:pt x="159" y="45"/>
                  </a:lnTo>
                  <a:lnTo>
                    <a:pt x="170" y="39"/>
                  </a:lnTo>
                  <a:lnTo>
                    <a:pt x="179" y="33"/>
                  </a:lnTo>
                  <a:lnTo>
                    <a:pt x="188" y="28"/>
                  </a:lnTo>
                  <a:lnTo>
                    <a:pt x="197" y="22"/>
                  </a:lnTo>
                  <a:lnTo>
                    <a:pt x="206" y="18"/>
                  </a:lnTo>
                  <a:lnTo>
                    <a:pt x="213" y="12"/>
                  </a:lnTo>
                  <a:lnTo>
                    <a:pt x="223" y="7"/>
                  </a:lnTo>
                  <a:lnTo>
                    <a:pt x="230" y="4"/>
                  </a:lnTo>
                  <a:lnTo>
                    <a:pt x="239" y="0"/>
                  </a:lnTo>
                  <a:close/>
                </a:path>
              </a:pathLst>
            </a:custGeom>
            <a:solidFill>
              <a:srgbClr val="FFE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2" name="Freeform 240"/>
            <p:cNvSpPr>
              <a:spLocks/>
            </p:cNvSpPr>
            <p:nvPr/>
          </p:nvSpPr>
          <p:spPr bwMode="auto">
            <a:xfrm>
              <a:off x="857" y="5124"/>
              <a:ext cx="219" cy="348"/>
            </a:xfrm>
            <a:custGeom>
              <a:avLst/>
              <a:gdLst>
                <a:gd name="T0" fmla="*/ 104 w 141"/>
                <a:gd name="T1" fmla="*/ 0 h 203"/>
                <a:gd name="T2" fmla="*/ 148 w 141"/>
                <a:gd name="T3" fmla="*/ 21 h 203"/>
                <a:gd name="T4" fmla="*/ 180 w 141"/>
                <a:gd name="T5" fmla="*/ 77 h 203"/>
                <a:gd name="T6" fmla="*/ 202 w 141"/>
                <a:gd name="T7" fmla="*/ 147 h 203"/>
                <a:gd name="T8" fmla="*/ 230 w 141"/>
                <a:gd name="T9" fmla="*/ 221 h 203"/>
                <a:gd name="T10" fmla="*/ 258 w 141"/>
                <a:gd name="T11" fmla="*/ 297 h 203"/>
                <a:gd name="T12" fmla="*/ 304 w 141"/>
                <a:gd name="T13" fmla="*/ 358 h 203"/>
                <a:gd name="T14" fmla="*/ 365 w 141"/>
                <a:gd name="T15" fmla="*/ 403 h 203"/>
                <a:gd name="T16" fmla="*/ 449 w 141"/>
                <a:gd name="T17" fmla="*/ 437 h 203"/>
                <a:gd name="T18" fmla="*/ 506 w 141"/>
                <a:gd name="T19" fmla="*/ 499 h 203"/>
                <a:gd name="T20" fmla="*/ 528 w 141"/>
                <a:gd name="T21" fmla="*/ 591 h 203"/>
                <a:gd name="T22" fmla="*/ 523 w 141"/>
                <a:gd name="T23" fmla="*/ 696 h 203"/>
                <a:gd name="T24" fmla="*/ 488 w 141"/>
                <a:gd name="T25" fmla="*/ 811 h 203"/>
                <a:gd name="T26" fmla="*/ 432 w 141"/>
                <a:gd name="T27" fmla="*/ 902 h 203"/>
                <a:gd name="T28" fmla="*/ 353 w 141"/>
                <a:gd name="T29" fmla="*/ 979 h 203"/>
                <a:gd name="T30" fmla="*/ 273 w 141"/>
                <a:gd name="T31" fmla="*/ 1023 h 203"/>
                <a:gd name="T32" fmla="*/ 196 w 141"/>
                <a:gd name="T33" fmla="*/ 1008 h 203"/>
                <a:gd name="T34" fmla="*/ 138 w 141"/>
                <a:gd name="T35" fmla="*/ 979 h 203"/>
                <a:gd name="T36" fmla="*/ 89 w 141"/>
                <a:gd name="T37" fmla="*/ 917 h 203"/>
                <a:gd name="T38" fmla="*/ 61 w 141"/>
                <a:gd name="T39" fmla="*/ 855 h 203"/>
                <a:gd name="T40" fmla="*/ 47 w 141"/>
                <a:gd name="T41" fmla="*/ 785 h 203"/>
                <a:gd name="T42" fmla="*/ 39 w 141"/>
                <a:gd name="T43" fmla="*/ 711 h 203"/>
                <a:gd name="T44" fmla="*/ 56 w 141"/>
                <a:gd name="T45" fmla="*/ 634 h 203"/>
                <a:gd name="T46" fmla="*/ 82 w 141"/>
                <a:gd name="T47" fmla="*/ 559 h 203"/>
                <a:gd name="T48" fmla="*/ 104 w 141"/>
                <a:gd name="T49" fmla="*/ 499 h 203"/>
                <a:gd name="T50" fmla="*/ 104 w 141"/>
                <a:gd name="T51" fmla="*/ 437 h 203"/>
                <a:gd name="T52" fmla="*/ 89 w 141"/>
                <a:gd name="T53" fmla="*/ 362 h 203"/>
                <a:gd name="T54" fmla="*/ 47 w 141"/>
                <a:gd name="T55" fmla="*/ 267 h 203"/>
                <a:gd name="T56" fmla="*/ 5 w 141"/>
                <a:gd name="T57" fmla="*/ 161 h 203"/>
                <a:gd name="T58" fmla="*/ 12 w 141"/>
                <a:gd name="T59" fmla="*/ 79 h 203"/>
                <a:gd name="T60" fmla="*/ 73 w 141"/>
                <a:gd name="T61" fmla="*/ 15 h 203"/>
                <a:gd name="T62" fmla="*/ 89 w 141"/>
                <a:gd name="T63" fmla="*/ 5 h 2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
                <a:gd name="T97" fmla="*/ 0 h 203"/>
                <a:gd name="T98" fmla="*/ 141 w 141"/>
                <a:gd name="T99" fmla="*/ 203 h 20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 h="203">
                  <a:moveTo>
                    <a:pt x="24" y="1"/>
                  </a:moveTo>
                  <a:lnTo>
                    <a:pt x="28" y="0"/>
                  </a:lnTo>
                  <a:lnTo>
                    <a:pt x="34" y="3"/>
                  </a:lnTo>
                  <a:lnTo>
                    <a:pt x="39" y="4"/>
                  </a:lnTo>
                  <a:lnTo>
                    <a:pt x="43" y="10"/>
                  </a:lnTo>
                  <a:lnTo>
                    <a:pt x="48" y="15"/>
                  </a:lnTo>
                  <a:lnTo>
                    <a:pt x="51" y="21"/>
                  </a:lnTo>
                  <a:lnTo>
                    <a:pt x="54" y="29"/>
                  </a:lnTo>
                  <a:lnTo>
                    <a:pt x="58" y="36"/>
                  </a:lnTo>
                  <a:lnTo>
                    <a:pt x="61" y="44"/>
                  </a:lnTo>
                  <a:lnTo>
                    <a:pt x="66" y="51"/>
                  </a:lnTo>
                  <a:lnTo>
                    <a:pt x="69" y="59"/>
                  </a:lnTo>
                  <a:lnTo>
                    <a:pt x="75" y="65"/>
                  </a:lnTo>
                  <a:lnTo>
                    <a:pt x="81" y="71"/>
                  </a:lnTo>
                  <a:lnTo>
                    <a:pt x="88" y="77"/>
                  </a:lnTo>
                  <a:lnTo>
                    <a:pt x="97" y="80"/>
                  </a:lnTo>
                  <a:lnTo>
                    <a:pt x="109" y="84"/>
                  </a:lnTo>
                  <a:lnTo>
                    <a:pt x="120" y="87"/>
                  </a:lnTo>
                  <a:lnTo>
                    <a:pt x="129" y="92"/>
                  </a:lnTo>
                  <a:lnTo>
                    <a:pt x="135" y="99"/>
                  </a:lnTo>
                  <a:lnTo>
                    <a:pt x="140" y="108"/>
                  </a:lnTo>
                  <a:lnTo>
                    <a:pt x="141" y="117"/>
                  </a:lnTo>
                  <a:lnTo>
                    <a:pt x="141" y="128"/>
                  </a:lnTo>
                  <a:lnTo>
                    <a:pt x="140" y="138"/>
                  </a:lnTo>
                  <a:lnTo>
                    <a:pt x="137" y="150"/>
                  </a:lnTo>
                  <a:lnTo>
                    <a:pt x="130" y="161"/>
                  </a:lnTo>
                  <a:lnTo>
                    <a:pt x="123" y="170"/>
                  </a:lnTo>
                  <a:lnTo>
                    <a:pt x="115" y="179"/>
                  </a:lnTo>
                  <a:lnTo>
                    <a:pt x="106" y="189"/>
                  </a:lnTo>
                  <a:lnTo>
                    <a:pt x="94" y="194"/>
                  </a:lnTo>
                  <a:lnTo>
                    <a:pt x="84" y="198"/>
                  </a:lnTo>
                  <a:lnTo>
                    <a:pt x="73" y="203"/>
                  </a:lnTo>
                  <a:lnTo>
                    <a:pt x="61" y="203"/>
                  </a:lnTo>
                  <a:lnTo>
                    <a:pt x="52" y="200"/>
                  </a:lnTo>
                  <a:lnTo>
                    <a:pt x="45" y="198"/>
                  </a:lnTo>
                  <a:lnTo>
                    <a:pt x="37" y="194"/>
                  </a:lnTo>
                  <a:lnTo>
                    <a:pt x="31" y="189"/>
                  </a:lnTo>
                  <a:lnTo>
                    <a:pt x="24" y="182"/>
                  </a:lnTo>
                  <a:lnTo>
                    <a:pt x="21" y="176"/>
                  </a:lnTo>
                  <a:lnTo>
                    <a:pt x="16" y="170"/>
                  </a:lnTo>
                  <a:lnTo>
                    <a:pt x="15" y="164"/>
                  </a:lnTo>
                  <a:lnTo>
                    <a:pt x="12" y="156"/>
                  </a:lnTo>
                  <a:lnTo>
                    <a:pt x="12" y="149"/>
                  </a:lnTo>
                  <a:lnTo>
                    <a:pt x="10" y="141"/>
                  </a:lnTo>
                  <a:lnTo>
                    <a:pt x="13" y="134"/>
                  </a:lnTo>
                  <a:lnTo>
                    <a:pt x="15" y="126"/>
                  </a:lnTo>
                  <a:lnTo>
                    <a:pt x="19" y="119"/>
                  </a:lnTo>
                  <a:lnTo>
                    <a:pt x="22" y="111"/>
                  </a:lnTo>
                  <a:lnTo>
                    <a:pt x="28" y="105"/>
                  </a:lnTo>
                  <a:lnTo>
                    <a:pt x="28" y="99"/>
                  </a:lnTo>
                  <a:lnTo>
                    <a:pt x="28" y="93"/>
                  </a:lnTo>
                  <a:lnTo>
                    <a:pt x="28" y="87"/>
                  </a:lnTo>
                  <a:lnTo>
                    <a:pt x="27" y="83"/>
                  </a:lnTo>
                  <a:lnTo>
                    <a:pt x="24" y="72"/>
                  </a:lnTo>
                  <a:lnTo>
                    <a:pt x="19" y="63"/>
                  </a:lnTo>
                  <a:lnTo>
                    <a:pt x="12" y="53"/>
                  </a:lnTo>
                  <a:lnTo>
                    <a:pt x="6" y="44"/>
                  </a:lnTo>
                  <a:lnTo>
                    <a:pt x="1" y="32"/>
                  </a:lnTo>
                  <a:lnTo>
                    <a:pt x="0" y="21"/>
                  </a:lnTo>
                  <a:lnTo>
                    <a:pt x="3" y="16"/>
                  </a:lnTo>
                  <a:lnTo>
                    <a:pt x="10" y="9"/>
                  </a:lnTo>
                  <a:lnTo>
                    <a:pt x="19" y="3"/>
                  </a:lnTo>
                  <a:lnTo>
                    <a:pt x="24" y="1"/>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3" name="Freeform 241"/>
            <p:cNvSpPr>
              <a:spLocks/>
            </p:cNvSpPr>
            <p:nvPr/>
          </p:nvSpPr>
          <p:spPr bwMode="auto">
            <a:xfrm>
              <a:off x="599" y="4824"/>
              <a:ext cx="139" cy="264"/>
            </a:xfrm>
            <a:custGeom>
              <a:avLst/>
              <a:gdLst>
                <a:gd name="T0" fmla="*/ 205 w 89"/>
                <a:gd name="T1" fmla="*/ 9 h 154"/>
                <a:gd name="T2" fmla="*/ 236 w 89"/>
                <a:gd name="T3" fmla="*/ 0 h 154"/>
                <a:gd name="T4" fmla="*/ 264 w 89"/>
                <a:gd name="T5" fmla="*/ 0 h 154"/>
                <a:gd name="T6" fmla="*/ 286 w 89"/>
                <a:gd name="T7" fmla="*/ 9 h 154"/>
                <a:gd name="T8" fmla="*/ 309 w 89"/>
                <a:gd name="T9" fmla="*/ 29 h 154"/>
                <a:gd name="T10" fmla="*/ 326 w 89"/>
                <a:gd name="T11" fmla="*/ 70 h 154"/>
                <a:gd name="T12" fmla="*/ 339 w 89"/>
                <a:gd name="T13" fmla="*/ 132 h 154"/>
                <a:gd name="T14" fmla="*/ 326 w 89"/>
                <a:gd name="T15" fmla="*/ 161 h 154"/>
                <a:gd name="T16" fmla="*/ 320 w 89"/>
                <a:gd name="T17" fmla="*/ 190 h 154"/>
                <a:gd name="T18" fmla="*/ 317 w 89"/>
                <a:gd name="T19" fmla="*/ 231 h 154"/>
                <a:gd name="T20" fmla="*/ 305 w 89"/>
                <a:gd name="T21" fmla="*/ 267 h 154"/>
                <a:gd name="T22" fmla="*/ 292 w 89"/>
                <a:gd name="T23" fmla="*/ 291 h 154"/>
                <a:gd name="T24" fmla="*/ 283 w 89"/>
                <a:gd name="T25" fmla="*/ 326 h 154"/>
                <a:gd name="T26" fmla="*/ 264 w 89"/>
                <a:gd name="T27" fmla="*/ 358 h 154"/>
                <a:gd name="T28" fmla="*/ 259 w 89"/>
                <a:gd name="T29" fmla="*/ 387 h 154"/>
                <a:gd name="T30" fmla="*/ 248 w 89"/>
                <a:gd name="T31" fmla="*/ 429 h 154"/>
                <a:gd name="T32" fmla="*/ 248 w 89"/>
                <a:gd name="T33" fmla="*/ 473 h 154"/>
                <a:gd name="T34" fmla="*/ 264 w 89"/>
                <a:gd name="T35" fmla="*/ 519 h 154"/>
                <a:gd name="T36" fmla="*/ 283 w 89"/>
                <a:gd name="T37" fmla="*/ 564 h 154"/>
                <a:gd name="T38" fmla="*/ 286 w 89"/>
                <a:gd name="T39" fmla="*/ 600 h 154"/>
                <a:gd name="T40" fmla="*/ 298 w 89"/>
                <a:gd name="T41" fmla="*/ 641 h 154"/>
                <a:gd name="T42" fmla="*/ 292 w 89"/>
                <a:gd name="T43" fmla="*/ 684 h 154"/>
                <a:gd name="T44" fmla="*/ 273 w 89"/>
                <a:gd name="T45" fmla="*/ 735 h 154"/>
                <a:gd name="T46" fmla="*/ 225 w 89"/>
                <a:gd name="T47" fmla="*/ 761 h 154"/>
                <a:gd name="T48" fmla="*/ 183 w 89"/>
                <a:gd name="T49" fmla="*/ 777 h 154"/>
                <a:gd name="T50" fmla="*/ 144 w 89"/>
                <a:gd name="T51" fmla="*/ 777 h 154"/>
                <a:gd name="T52" fmla="*/ 122 w 89"/>
                <a:gd name="T53" fmla="*/ 761 h 154"/>
                <a:gd name="T54" fmla="*/ 87 w 89"/>
                <a:gd name="T55" fmla="*/ 735 h 154"/>
                <a:gd name="T56" fmla="*/ 66 w 89"/>
                <a:gd name="T57" fmla="*/ 705 h 154"/>
                <a:gd name="T58" fmla="*/ 42 w 89"/>
                <a:gd name="T59" fmla="*/ 670 h 154"/>
                <a:gd name="T60" fmla="*/ 30 w 89"/>
                <a:gd name="T61" fmla="*/ 629 h 154"/>
                <a:gd name="T62" fmla="*/ 12 w 89"/>
                <a:gd name="T63" fmla="*/ 579 h 154"/>
                <a:gd name="T64" fmla="*/ 0 w 89"/>
                <a:gd name="T65" fmla="*/ 523 h 154"/>
                <a:gd name="T66" fmla="*/ 0 w 89"/>
                <a:gd name="T67" fmla="*/ 473 h 154"/>
                <a:gd name="T68" fmla="*/ 0 w 89"/>
                <a:gd name="T69" fmla="*/ 429 h 154"/>
                <a:gd name="T70" fmla="*/ 0 w 89"/>
                <a:gd name="T71" fmla="*/ 374 h 154"/>
                <a:gd name="T72" fmla="*/ 8 w 89"/>
                <a:gd name="T73" fmla="*/ 324 h 154"/>
                <a:gd name="T74" fmla="*/ 19 w 89"/>
                <a:gd name="T75" fmla="*/ 267 h 154"/>
                <a:gd name="T76" fmla="*/ 34 w 89"/>
                <a:gd name="T77" fmla="*/ 238 h 154"/>
                <a:gd name="T78" fmla="*/ 47 w 89"/>
                <a:gd name="T79" fmla="*/ 190 h 154"/>
                <a:gd name="T80" fmla="*/ 66 w 89"/>
                <a:gd name="T81" fmla="*/ 156 h 154"/>
                <a:gd name="T82" fmla="*/ 87 w 89"/>
                <a:gd name="T83" fmla="*/ 115 h 154"/>
                <a:gd name="T84" fmla="*/ 109 w 89"/>
                <a:gd name="T85" fmla="*/ 79 h 154"/>
                <a:gd name="T86" fmla="*/ 134 w 89"/>
                <a:gd name="T87" fmla="*/ 50 h 154"/>
                <a:gd name="T88" fmla="*/ 161 w 89"/>
                <a:gd name="T89" fmla="*/ 26 h 154"/>
                <a:gd name="T90" fmla="*/ 178 w 89"/>
                <a:gd name="T91" fmla="*/ 9 h 154"/>
                <a:gd name="T92" fmla="*/ 205 w 89"/>
                <a:gd name="T93" fmla="*/ 9 h 154"/>
                <a:gd name="T94" fmla="*/ 205 w 89"/>
                <a:gd name="T95" fmla="*/ 9 h 15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9"/>
                <a:gd name="T145" fmla="*/ 0 h 154"/>
                <a:gd name="T146" fmla="*/ 89 w 89"/>
                <a:gd name="T147" fmla="*/ 154 h 15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9" h="154">
                  <a:moveTo>
                    <a:pt x="54" y="2"/>
                  </a:moveTo>
                  <a:lnTo>
                    <a:pt x="62" y="0"/>
                  </a:lnTo>
                  <a:lnTo>
                    <a:pt x="69" y="0"/>
                  </a:lnTo>
                  <a:lnTo>
                    <a:pt x="75" y="2"/>
                  </a:lnTo>
                  <a:lnTo>
                    <a:pt x="81" y="6"/>
                  </a:lnTo>
                  <a:lnTo>
                    <a:pt x="86" y="14"/>
                  </a:lnTo>
                  <a:lnTo>
                    <a:pt x="89" y="26"/>
                  </a:lnTo>
                  <a:lnTo>
                    <a:pt x="86" y="32"/>
                  </a:lnTo>
                  <a:lnTo>
                    <a:pt x="84" y="38"/>
                  </a:lnTo>
                  <a:lnTo>
                    <a:pt x="83" y="46"/>
                  </a:lnTo>
                  <a:lnTo>
                    <a:pt x="80" y="53"/>
                  </a:lnTo>
                  <a:lnTo>
                    <a:pt x="77" y="58"/>
                  </a:lnTo>
                  <a:lnTo>
                    <a:pt x="74" y="65"/>
                  </a:lnTo>
                  <a:lnTo>
                    <a:pt x="69" y="71"/>
                  </a:lnTo>
                  <a:lnTo>
                    <a:pt x="68" y="77"/>
                  </a:lnTo>
                  <a:lnTo>
                    <a:pt x="65" y="85"/>
                  </a:lnTo>
                  <a:lnTo>
                    <a:pt x="65" y="94"/>
                  </a:lnTo>
                  <a:lnTo>
                    <a:pt x="69" y="103"/>
                  </a:lnTo>
                  <a:lnTo>
                    <a:pt x="74" y="112"/>
                  </a:lnTo>
                  <a:lnTo>
                    <a:pt x="75" y="119"/>
                  </a:lnTo>
                  <a:lnTo>
                    <a:pt x="78" y="127"/>
                  </a:lnTo>
                  <a:lnTo>
                    <a:pt x="77" y="136"/>
                  </a:lnTo>
                  <a:lnTo>
                    <a:pt x="72" y="146"/>
                  </a:lnTo>
                  <a:lnTo>
                    <a:pt x="59" y="151"/>
                  </a:lnTo>
                  <a:lnTo>
                    <a:pt x="48" y="154"/>
                  </a:lnTo>
                  <a:lnTo>
                    <a:pt x="38" y="154"/>
                  </a:lnTo>
                  <a:lnTo>
                    <a:pt x="32" y="151"/>
                  </a:lnTo>
                  <a:lnTo>
                    <a:pt x="23" y="146"/>
                  </a:lnTo>
                  <a:lnTo>
                    <a:pt x="17" y="140"/>
                  </a:lnTo>
                  <a:lnTo>
                    <a:pt x="11" y="133"/>
                  </a:lnTo>
                  <a:lnTo>
                    <a:pt x="8" y="125"/>
                  </a:lnTo>
                  <a:lnTo>
                    <a:pt x="3" y="115"/>
                  </a:lnTo>
                  <a:lnTo>
                    <a:pt x="0" y="104"/>
                  </a:lnTo>
                  <a:lnTo>
                    <a:pt x="0" y="94"/>
                  </a:lnTo>
                  <a:lnTo>
                    <a:pt x="0" y="85"/>
                  </a:lnTo>
                  <a:lnTo>
                    <a:pt x="0" y="74"/>
                  </a:lnTo>
                  <a:lnTo>
                    <a:pt x="2" y="64"/>
                  </a:lnTo>
                  <a:lnTo>
                    <a:pt x="5" y="53"/>
                  </a:lnTo>
                  <a:lnTo>
                    <a:pt x="9" y="47"/>
                  </a:lnTo>
                  <a:lnTo>
                    <a:pt x="12" y="38"/>
                  </a:lnTo>
                  <a:lnTo>
                    <a:pt x="17" y="31"/>
                  </a:lnTo>
                  <a:lnTo>
                    <a:pt x="23" y="23"/>
                  </a:lnTo>
                  <a:lnTo>
                    <a:pt x="29" y="16"/>
                  </a:lnTo>
                  <a:lnTo>
                    <a:pt x="35" y="10"/>
                  </a:lnTo>
                  <a:lnTo>
                    <a:pt x="42" y="5"/>
                  </a:lnTo>
                  <a:lnTo>
                    <a:pt x="47" y="2"/>
                  </a:lnTo>
                  <a:lnTo>
                    <a:pt x="54"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4" name="Freeform 242"/>
            <p:cNvSpPr>
              <a:spLocks/>
            </p:cNvSpPr>
            <p:nvPr/>
          </p:nvSpPr>
          <p:spPr bwMode="auto">
            <a:xfrm>
              <a:off x="915" y="5294"/>
              <a:ext cx="105" cy="127"/>
            </a:xfrm>
            <a:custGeom>
              <a:avLst/>
              <a:gdLst>
                <a:gd name="T0" fmla="*/ 107 w 68"/>
                <a:gd name="T1" fmla="*/ 9 h 74"/>
                <a:gd name="T2" fmla="*/ 144 w 68"/>
                <a:gd name="T3" fmla="*/ 0 h 74"/>
                <a:gd name="T4" fmla="*/ 184 w 68"/>
                <a:gd name="T5" fmla="*/ 9 h 74"/>
                <a:gd name="T6" fmla="*/ 205 w 68"/>
                <a:gd name="T7" fmla="*/ 15 h 74"/>
                <a:gd name="T8" fmla="*/ 229 w 68"/>
                <a:gd name="T9" fmla="*/ 45 h 74"/>
                <a:gd name="T10" fmla="*/ 238 w 68"/>
                <a:gd name="T11" fmla="*/ 77 h 74"/>
                <a:gd name="T12" fmla="*/ 250 w 68"/>
                <a:gd name="T13" fmla="*/ 115 h 74"/>
                <a:gd name="T14" fmla="*/ 250 w 68"/>
                <a:gd name="T15" fmla="*/ 151 h 74"/>
                <a:gd name="T16" fmla="*/ 250 w 68"/>
                <a:gd name="T17" fmla="*/ 197 h 74"/>
                <a:gd name="T18" fmla="*/ 229 w 68"/>
                <a:gd name="T19" fmla="*/ 259 h 74"/>
                <a:gd name="T20" fmla="*/ 198 w 68"/>
                <a:gd name="T21" fmla="*/ 312 h 74"/>
                <a:gd name="T22" fmla="*/ 176 w 68"/>
                <a:gd name="T23" fmla="*/ 330 h 74"/>
                <a:gd name="T24" fmla="*/ 162 w 68"/>
                <a:gd name="T25" fmla="*/ 348 h 74"/>
                <a:gd name="T26" fmla="*/ 141 w 68"/>
                <a:gd name="T27" fmla="*/ 359 h 74"/>
                <a:gd name="T28" fmla="*/ 117 w 68"/>
                <a:gd name="T29" fmla="*/ 374 h 74"/>
                <a:gd name="T30" fmla="*/ 86 w 68"/>
                <a:gd name="T31" fmla="*/ 359 h 74"/>
                <a:gd name="T32" fmla="*/ 56 w 68"/>
                <a:gd name="T33" fmla="*/ 348 h 74"/>
                <a:gd name="T34" fmla="*/ 40 w 68"/>
                <a:gd name="T35" fmla="*/ 333 h 74"/>
                <a:gd name="T36" fmla="*/ 22 w 68"/>
                <a:gd name="T37" fmla="*/ 312 h 74"/>
                <a:gd name="T38" fmla="*/ 0 w 68"/>
                <a:gd name="T39" fmla="*/ 268 h 74"/>
                <a:gd name="T40" fmla="*/ 0 w 68"/>
                <a:gd name="T41" fmla="*/ 213 h 74"/>
                <a:gd name="T42" fmla="*/ 0 w 68"/>
                <a:gd name="T43" fmla="*/ 177 h 74"/>
                <a:gd name="T44" fmla="*/ 12 w 68"/>
                <a:gd name="T45" fmla="*/ 148 h 74"/>
                <a:gd name="T46" fmla="*/ 22 w 68"/>
                <a:gd name="T47" fmla="*/ 115 h 74"/>
                <a:gd name="T48" fmla="*/ 40 w 68"/>
                <a:gd name="T49" fmla="*/ 91 h 74"/>
                <a:gd name="T50" fmla="*/ 66 w 68"/>
                <a:gd name="T51" fmla="*/ 41 h 74"/>
                <a:gd name="T52" fmla="*/ 107 w 68"/>
                <a:gd name="T53" fmla="*/ 9 h 74"/>
                <a:gd name="T54" fmla="*/ 107 w 68"/>
                <a:gd name="T55" fmla="*/ 9 h 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
                <a:gd name="T85" fmla="*/ 0 h 74"/>
                <a:gd name="T86" fmla="*/ 68 w 68"/>
                <a:gd name="T87" fmla="*/ 74 h 7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 h="74">
                  <a:moveTo>
                    <a:pt x="29" y="2"/>
                  </a:moveTo>
                  <a:lnTo>
                    <a:pt x="39" y="0"/>
                  </a:lnTo>
                  <a:lnTo>
                    <a:pt x="50" y="2"/>
                  </a:lnTo>
                  <a:lnTo>
                    <a:pt x="56" y="3"/>
                  </a:lnTo>
                  <a:lnTo>
                    <a:pt x="62" y="9"/>
                  </a:lnTo>
                  <a:lnTo>
                    <a:pt x="65" y="15"/>
                  </a:lnTo>
                  <a:lnTo>
                    <a:pt x="68" y="23"/>
                  </a:lnTo>
                  <a:lnTo>
                    <a:pt x="68" y="30"/>
                  </a:lnTo>
                  <a:lnTo>
                    <a:pt x="68" y="39"/>
                  </a:lnTo>
                  <a:lnTo>
                    <a:pt x="62" y="51"/>
                  </a:lnTo>
                  <a:lnTo>
                    <a:pt x="54" y="62"/>
                  </a:lnTo>
                  <a:lnTo>
                    <a:pt x="48" y="65"/>
                  </a:lnTo>
                  <a:lnTo>
                    <a:pt x="44" y="69"/>
                  </a:lnTo>
                  <a:lnTo>
                    <a:pt x="38" y="71"/>
                  </a:lnTo>
                  <a:lnTo>
                    <a:pt x="32" y="74"/>
                  </a:lnTo>
                  <a:lnTo>
                    <a:pt x="23" y="71"/>
                  </a:lnTo>
                  <a:lnTo>
                    <a:pt x="15" y="69"/>
                  </a:lnTo>
                  <a:lnTo>
                    <a:pt x="11" y="66"/>
                  </a:lnTo>
                  <a:lnTo>
                    <a:pt x="6" y="62"/>
                  </a:lnTo>
                  <a:lnTo>
                    <a:pt x="0" y="53"/>
                  </a:lnTo>
                  <a:lnTo>
                    <a:pt x="0" y="42"/>
                  </a:lnTo>
                  <a:lnTo>
                    <a:pt x="0" y="35"/>
                  </a:lnTo>
                  <a:lnTo>
                    <a:pt x="3" y="29"/>
                  </a:lnTo>
                  <a:lnTo>
                    <a:pt x="6" y="23"/>
                  </a:lnTo>
                  <a:lnTo>
                    <a:pt x="11" y="18"/>
                  </a:lnTo>
                  <a:lnTo>
                    <a:pt x="18" y="8"/>
                  </a:lnTo>
                  <a:lnTo>
                    <a:pt x="29" y="2"/>
                  </a:lnTo>
                  <a:close/>
                </a:path>
              </a:pathLst>
            </a:custGeom>
            <a:solidFill>
              <a:srgbClr val="FFE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5" name="Freeform 243"/>
            <p:cNvSpPr>
              <a:spLocks/>
            </p:cNvSpPr>
            <p:nvPr/>
          </p:nvSpPr>
          <p:spPr bwMode="auto">
            <a:xfrm>
              <a:off x="3446" y="4413"/>
              <a:ext cx="518" cy="481"/>
            </a:xfrm>
            <a:custGeom>
              <a:avLst/>
              <a:gdLst>
                <a:gd name="T0" fmla="*/ 1078 w 334"/>
                <a:gd name="T1" fmla="*/ 1260 h 281"/>
                <a:gd name="T2" fmla="*/ 1132 w 334"/>
                <a:gd name="T3" fmla="*/ 1154 h 281"/>
                <a:gd name="T4" fmla="*/ 1179 w 334"/>
                <a:gd name="T5" fmla="*/ 1049 h 281"/>
                <a:gd name="T6" fmla="*/ 1219 w 334"/>
                <a:gd name="T7" fmla="*/ 959 h 281"/>
                <a:gd name="T8" fmla="*/ 1241 w 334"/>
                <a:gd name="T9" fmla="*/ 859 h 281"/>
                <a:gd name="T10" fmla="*/ 1245 w 334"/>
                <a:gd name="T11" fmla="*/ 767 h 281"/>
                <a:gd name="T12" fmla="*/ 1231 w 334"/>
                <a:gd name="T13" fmla="*/ 676 h 281"/>
                <a:gd name="T14" fmla="*/ 1191 w 334"/>
                <a:gd name="T15" fmla="*/ 585 h 281"/>
                <a:gd name="T16" fmla="*/ 1132 w 334"/>
                <a:gd name="T17" fmla="*/ 522 h 281"/>
                <a:gd name="T18" fmla="*/ 1075 w 334"/>
                <a:gd name="T19" fmla="*/ 507 h 281"/>
                <a:gd name="T20" fmla="*/ 1010 w 334"/>
                <a:gd name="T21" fmla="*/ 495 h 281"/>
                <a:gd name="T22" fmla="*/ 943 w 334"/>
                <a:gd name="T23" fmla="*/ 507 h 281"/>
                <a:gd name="T24" fmla="*/ 869 w 334"/>
                <a:gd name="T25" fmla="*/ 514 h 281"/>
                <a:gd name="T26" fmla="*/ 799 w 334"/>
                <a:gd name="T27" fmla="*/ 527 h 281"/>
                <a:gd name="T28" fmla="*/ 730 w 334"/>
                <a:gd name="T29" fmla="*/ 551 h 281"/>
                <a:gd name="T30" fmla="*/ 676 w 334"/>
                <a:gd name="T31" fmla="*/ 572 h 281"/>
                <a:gd name="T32" fmla="*/ 630 w 334"/>
                <a:gd name="T33" fmla="*/ 551 h 281"/>
                <a:gd name="T34" fmla="*/ 602 w 334"/>
                <a:gd name="T35" fmla="*/ 481 h 281"/>
                <a:gd name="T36" fmla="*/ 575 w 334"/>
                <a:gd name="T37" fmla="*/ 407 h 281"/>
                <a:gd name="T38" fmla="*/ 554 w 334"/>
                <a:gd name="T39" fmla="*/ 330 h 281"/>
                <a:gd name="T40" fmla="*/ 523 w 334"/>
                <a:gd name="T41" fmla="*/ 255 h 281"/>
                <a:gd name="T42" fmla="*/ 495 w 334"/>
                <a:gd name="T43" fmla="*/ 185 h 281"/>
                <a:gd name="T44" fmla="*/ 467 w 334"/>
                <a:gd name="T45" fmla="*/ 120 h 281"/>
                <a:gd name="T46" fmla="*/ 453 w 334"/>
                <a:gd name="T47" fmla="*/ 62 h 281"/>
                <a:gd name="T48" fmla="*/ 385 w 334"/>
                <a:gd name="T49" fmla="*/ 5 h 281"/>
                <a:gd name="T50" fmla="*/ 296 w 334"/>
                <a:gd name="T51" fmla="*/ 0 h 281"/>
                <a:gd name="T52" fmla="*/ 222 w 334"/>
                <a:gd name="T53" fmla="*/ 45 h 281"/>
                <a:gd name="T54" fmla="*/ 169 w 334"/>
                <a:gd name="T55" fmla="*/ 120 h 281"/>
                <a:gd name="T56" fmla="*/ 123 w 334"/>
                <a:gd name="T57" fmla="*/ 211 h 281"/>
                <a:gd name="T58" fmla="*/ 88 w 334"/>
                <a:gd name="T59" fmla="*/ 325 h 281"/>
                <a:gd name="T60" fmla="*/ 62 w 334"/>
                <a:gd name="T61" fmla="*/ 431 h 281"/>
                <a:gd name="T62" fmla="*/ 40 w 334"/>
                <a:gd name="T63" fmla="*/ 527 h 281"/>
                <a:gd name="T64" fmla="*/ 8 w 334"/>
                <a:gd name="T65" fmla="*/ 642 h 281"/>
                <a:gd name="T66" fmla="*/ 8 w 334"/>
                <a:gd name="T67" fmla="*/ 746 h 281"/>
                <a:gd name="T68" fmla="*/ 45 w 334"/>
                <a:gd name="T69" fmla="*/ 811 h 281"/>
                <a:gd name="T70" fmla="*/ 121 w 334"/>
                <a:gd name="T71" fmla="*/ 868 h 281"/>
                <a:gd name="T72" fmla="*/ 209 w 334"/>
                <a:gd name="T73" fmla="*/ 882 h 281"/>
                <a:gd name="T74" fmla="*/ 310 w 334"/>
                <a:gd name="T75" fmla="*/ 882 h 281"/>
                <a:gd name="T76" fmla="*/ 419 w 334"/>
                <a:gd name="T77" fmla="*/ 868 h 281"/>
                <a:gd name="T78" fmla="*/ 523 w 334"/>
                <a:gd name="T79" fmla="*/ 839 h 281"/>
                <a:gd name="T80" fmla="*/ 575 w 334"/>
                <a:gd name="T81" fmla="*/ 852 h 281"/>
                <a:gd name="T82" fmla="*/ 602 w 334"/>
                <a:gd name="T83" fmla="*/ 943 h 281"/>
                <a:gd name="T84" fmla="*/ 651 w 334"/>
                <a:gd name="T85" fmla="*/ 1063 h 281"/>
                <a:gd name="T86" fmla="*/ 720 w 334"/>
                <a:gd name="T87" fmla="*/ 1190 h 281"/>
                <a:gd name="T88" fmla="*/ 799 w 334"/>
                <a:gd name="T89" fmla="*/ 1298 h 281"/>
                <a:gd name="T90" fmla="*/ 869 w 334"/>
                <a:gd name="T91" fmla="*/ 1380 h 281"/>
                <a:gd name="T92" fmla="*/ 948 w 334"/>
                <a:gd name="T93" fmla="*/ 1409 h 281"/>
                <a:gd name="T94" fmla="*/ 1022 w 334"/>
                <a:gd name="T95" fmla="*/ 1380 h 281"/>
                <a:gd name="T96" fmla="*/ 1056 w 334"/>
                <a:gd name="T97" fmla="*/ 1330 h 28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4"/>
                <a:gd name="T148" fmla="*/ 0 h 281"/>
                <a:gd name="T149" fmla="*/ 334 w 334"/>
                <a:gd name="T150" fmla="*/ 281 h 28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4" h="281">
                  <a:moveTo>
                    <a:pt x="283" y="265"/>
                  </a:moveTo>
                  <a:lnTo>
                    <a:pt x="289" y="251"/>
                  </a:lnTo>
                  <a:lnTo>
                    <a:pt x="297" y="240"/>
                  </a:lnTo>
                  <a:lnTo>
                    <a:pt x="304" y="230"/>
                  </a:lnTo>
                  <a:lnTo>
                    <a:pt x="310" y="219"/>
                  </a:lnTo>
                  <a:lnTo>
                    <a:pt x="316" y="209"/>
                  </a:lnTo>
                  <a:lnTo>
                    <a:pt x="322" y="200"/>
                  </a:lnTo>
                  <a:lnTo>
                    <a:pt x="327" y="191"/>
                  </a:lnTo>
                  <a:lnTo>
                    <a:pt x="331" y="182"/>
                  </a:lnTo>
                  <a:lnTo>
                    <a:pt x="333" y="171"/>
                  </a:lnTo>
                  <a:lnTo>
                    <a:pt x="334" y="162"/>
                  </a:lnTo>
                  <a:lnTo>
                    <a:pt x="334" y="153"/>
                  </a:lnTo>
                  <a:lnTo>
                    <a:pt x="334" y="144"/>
                  </a:lnTo>
                  <a:lnTo>
                    <a:pt x="330" y="135"/>
                  </a:lnTo>
                  <a:lnTo>
                    <a:pt x="327" y="126"/>
                  </a:lnTo>
                  <a:lnTo>
                    <a:pt x="319" y="117"/>
                  </a:lnTo>
                  <a:lnTo>
                    <a:pt x="312" y="107"/>
                  </a:lnTo>
                  <a:lnTo>
                    <a:pt x="304" y="104"/>
                  </a:lnTo>
                  <a:lnTo>
                    <a:pt x="297" y="102"/>
                  </a:lnTo>
                  <a:lnTo>
                    <a:pt x="288" y="101"/>
                  </a:lnTo>
                  <a:lnTo>
                    <a:pt x="280" y="101"/>
                  </a:lnTo>
                  <a:lnTo>
                    <a:pt x="271" y="99"/>
                  </a:lnTo>
                  <a:lnTo>
                    <a:pt x="262" y="99"/>
                  </a:lnTo>
                  <a:lnTo>
                    <a:pt x="253" y="101"/>
                  </a:lnTo>
                  <a:lnTo>
                    <a:pt x="244" y="102"/>
                  </a:lnTo>
                  <a:lnTo>
                    <a:pt x="233" y="102"/>
                  </a:lnTo>
                  <a:lnTo>
                    <a:pt x="223" y="104"/>
                  </a:lnTo>
                  <a:lnTo>
                    <a:pt x="214" y="105"/>
                  </a:lnTo>
                  <a:lnTo>
                    <a:pt x="205" y="107"/>
                  </a:lnTo>
                  <a:lnTo>
                    <a:pt x="196" y="110"/>
                  </a:lnTo>
                  <a:lnTo>
                    <a:pt x="187" y="111"/>
                  </a:lnTo>
                  <a:lnTo>
                    <a:pt x="181" y="114"/>
                  </a:lnTo>
                  <a:lnTo>
                    <a:pt x="173" y="117"/>
                  </a:lnTo>
                  <a:lnTo>
                    <a:pt x="169" y="110"/>
                  </a:lnTo>
                  <a:lnTo>
                    <a:pt x="166" y="102"/>
                  </a:lnTo>
                  <a:lnTo>
                    <a:pt x="161" y="96"/>
                  </a:lnTo>
                  <a:lnTo>
                    <a:pt x="158" y="89"/>
                  </a:lnTo>
                  <a:lnTo>
                    <a:pt x="154" y="81"/>
                  </a:lnTo>
                  <a:lnTo>
                    <a:pt x="151" y="75"/>
                  </a:lnTo>
                  <a:lnTo>
                    <a:pt x="148" y="66"/>
                  </a:lnTo>
                  <a:lnTo>
                    <a:pt x="145" y="60"/>
                  </a:lnTo>
                  <a:lnTo>
                    <a:pt x="140" y="51"/>
                  </a:lnTo>
                  <a:lnTo>
                    <a:pt x="136" y="45"/>
                  </a:lnTo>
                  <a:lnTo>
                    <a:pt x="133" y="37"/>
                  </a:lnTo>
                  <a:lnTo>
                    <a:pt x="130" y="31"/>
                  </a:lnTo>
                  <a:lnTo>
                    <a:pt x="125" y="24"/>
                  </a:lnTo>
                  <a:lnTo>
                    <a:pt x="122" y="18"/>
                  </a:lnTo>
                  <a:lnTo>
                    <a:pt x="121" y="12"/>
                  </a:lnTo>
                  <a:lnTo>
                    <a:pt x="118" y="7"/>
                  </a:lnTo>
                  <a:lnTo>
                    <a:pt x="103" y="1"/>
                  </a:lnTo>
                  <a:lnTo>
                    <a:pt x="89" y="0"/>
                  </a:lnTo>
                  <a:lnTo>
                    <a:pt x="79" y="0"/>
                  </a:lnTo>
                  <a:lnTo>
                    <a:pt x="70" y="4"/>
                  </a:lnTo>
                  <a:lnTo>
                    <a:pt x="59" y="9"/>
                  </a:lnTo>
                  <a:lnTo>
                    <a:pt x="51" y="16"/>
                  </a:lnTo>
                  <a:lnTo>
                    <a:pt x="45" y="24"/>
                  </a:lnTo>
                  <a:lnTo>
                    <a:pt x="41" y="33"/>
                  </a:lnTo>
                  <a:lnTo>
                    <a:pt x="33" y="42"/>
                  </a:lnTo>
                  <a:lnTo>
                    <a:pt x="29" y="52"/>
                  </a:lnTo>
                  <a:lnTo>
                    <a:pt x="24" y="65"/>
                  </a:lnTo>
                  <a:lnTo>
                    <a:pt x="21" y="75"/>
                  </a:lnTo>
                  <a:lnTo>
                    <a:pt x="17" y="86"/>
                  </a:lnTo>
                  <a:lnTo>
                    <a:pt x="14" y="96"/>
                  </a:lnTo>
                  <a:lnTo>
                    <a:pt x="11" y="105"/>
                  </a:lnTo>
                  <a:lnTo>
                    <a:pt x="6" y="116"/>
                  </a:lnTo>
                  <a:lnTo>
                    <a:pt x="2" y="128"/>
                  </a:lnTo>
                  <a:lnTo>
                    <a:pt x="0" y="140"/>
                  </a:lnTo>
                  <a:lnTo>
                    <a:pt x="2" y="149"/>
                  </a:lnTo>
                  <a:lnTo>
                    <a:pt x="6" y="158"/>
                  </a:lnTo>
                  <a:lnTo>
                    <a:pt x="12" y="162"/>
                  </a:lnTo>
                  <a:lnTo>
                    <a:pt x="21" y="168"/>
                  </a:lnTo>
                  <a:lnTo>
                    <a:pt x="32" y="173"/>
                  </a:lnTo>
                  <a:lnTo>
                    <a:pt x="44" y="176"/>
                  </a:lnTo>
                  <a:lnTo>
                    <a:pt x="56" y="176"/>
                  </a:lnTo>
                  <a:lnTo>
                    <a:pt x="70" y="177"/>
                  </a:lnTo>
                  <a:lnTo>
                    <a:pt x="83" y="176"/>
                  </a:lnTo>
                  <a:lnTo>
                    <a:pt x="98" y="174"/>
                  </a:lnTo>
                  <a:lnTo>
                    <a:pt x="112" y="173"/>
                  </a:lnTo>
                  <a:lnTo>
                    <a:pt x="125" y="170"/>
                  </a:lnTo>
                  <a:lnTo>
                    <a:pt x="140" y="167"/>
                  </a:lnTo>
                  <a:lnTo>
                    <a:pt x="154" y="165"/>
                  </a:lnTo>
                  <a:lnTo>
                    <a:pt x="154" y="170"/>
                  </a:lnTo>
                  <a:lnTo>
                    <a:pt x="158" y="179"/>
                  </a:lnTo>
                  <a:lnTo>
                    <a:pt x="161" y="188"/>
                  </a:lnTo>
                  <a:lnTo>
                    <a:pt x="167" y="200"/>
                  </a:lnTo>
                  <a:lnTo>
                    <a:pt x="175" y="212"/>
                  </a:lnTo>
                  <a:lnTo>
                    <a:pt x="184" y="224"/>
                  </a:lnTo>
                  <a:lnTo>
                    <a:pt x="193" y="237"/>
                  </a:lnTo>
                  <a:lnTo>
                    <a:pt x="203" y="250"/>
                  </a:lnTo>
                  <a:lnTo>
                    <a:pt x="214" y="259"/>
                  </a:lnTo>
                  <a:lnTo>
                    <a:pt x="223" y="269"/>
                  </a:lnTo>
                  <a:lnTo>
                    <a:pt x="233" y="275"/>
                  </a:lnTo>
                  <a:lnTo>
                    <a:pt x="245" y="281"/>
                  </a:lnTo>
                  <a:lnTo>
                    <a:pt x="254" y="281"/>
                  </a:lnTo>
                  <a:lnTo>
                    <a:pt x="265" y="280"/>
                  </a:lnTo>
                  <a:lnTo>
                    <a:pt x="274" y="275"/>
                  </a:lnTo>
                  <a:lnTo>
                    <a:pt x="283" y="265"/>
                  </a:lnTo>
                  <a:close/>
                </a:path>
              </a:pathLst>
            </a:custGeom>
            <a:solidFill>
              <a:srgbClr val="FFB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6" name="Freeform 244"/>
            <p:cNvSpPr>
              <a:spLocks/>
            </p:cNvSpPr>
            <p:nvPr/>
          </p:nvSpPr>
          <p:spPr bwMode="auto">
            <a:xfrm>
              <a:off x="3556" y="4510"/>
              <a:ext cx="87" cy="117"/>
            </a:xfrm>
            <a:custGeom>
              <a:avLst/>
              <a:gdLst>
                <a:gd name="T0" fmla="*/ 79 w 56"/>
                <a:gd name="T1" fmla="*/ 15 h 68"/>
                <a:gd name="T2" fmla="*/ 96 w 56"/>
                <a:gd name="T3" fmla="*/ 41 h 68"/>
                <a:gd name="T4" fmla="*/ 123 w 56"/>
                <a:gd name="T5" fmla="*/ 77 h 68"/>
                <a:gd name="T6" fmla="*/ 154 w 56"/>
                <a:gd name="T7" fmla="*/ 122 h 68"/>
                <a:gd name="T8" fmla="*/ 188 w 56"/>
                <a:gd name="T9" fmla="*/ 184 h 68"/>
                <a:gd name="T10" fmla="*/ 204 w 56"/>
                <a:gd name="T11" fmla="*/ 227 h 68"/>
                <a:gd name="T12" fmla="*/ 210 w 56"/>
                <a:gd name="T13" fmla="*/ 275 h 68"/>
                <a:gd name="T14" fmla="*/ 197 w 56"/>
                <a:gd name="T15" fmla="*/ 317 h 68"/>
                <a:gd name="T16" fmla="*/ 169 w 56"/>
                <a:gd name="T17" fmla="*/ 346 h 68"/>
                <a:gd name="T18" fmla="*/ 143 w 56"/>
                <a:gd name="T19" fmla="*/ 332 h 68"/>
                <a:gd name="T20" fmla="*/ 121 w 56"/>
                <a:gd name="T21" fmla="*/ 305 h 68"/>
                <a:gd name="T22" fmla="*/ 96 w 56"/>
                <a:gd name="T23" fmla="*/ 275 h 68"/>
                <a:gd name="T24" fmla="*/ 87 w 56"/>
                <a:gd name="T25" fmla="*/ 246 h 68"/>
                <a:gd name="T26" fmla="*/ 53 w 56"/>
                <a:gd name="T27" fmla="*/ 184 h 68"/>
                <a:gd name="T28" fmla="*/ 34 w 56"/>
                <a:gd name="T29" fmla="*/ 163 h 68"/>
                <a:gd name="T30" fmla="*/ 12 w 56"/>
                <a:gd name="T31" fmla="*/ 136 h 68"/>
                <a:gd name="T32" fmla="*/ 0 w 56"/>
                <a:gd name="T33" fmla="*/ 119 h 68"/>
                <a:gd name="T34" fmla="*/ 0 w 56"/>
                <a:gd name="T35" fmla="*/ 86 h 68"/>
                <a:gd name="T36" fmla="*/ 0 w 56"/>
                <a:gd name="T37" fmla="*/ 57 h 68"/>
                <a:gd name="T38" fmla="*/ 12 w 56"/>
                <a:gd name="T39" fmla="*/ 15 h 68"/>
                <a:gd name="T40" fmla="*/ 30 w 56"/>
                <a:gd name="T41" fmla="*/ 9 h 68"/>
                <a:gd name="T42" fmla="*/ 53 w 56"/>
                <a:gd name="T43" fmla="*/ 0 h 68"/>
                <a:gd name="T44" fmla="*/ 79 w 56"/>
                <a:gd name="T45" fmla="*/ 15 h 68"/>
                <a:gd name="T46" fmla="*/ 79 w 56"/>
                <a:gd name="T47" fmla="*/ 15 h 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6"/>
                <a:gd name="T73" fmla="*/ 0 h 68"/>
                <a:gd name="T74" fmla="*/ 56 w 56"/>
                <a:gd name="T75" fmla="*/ 68 h 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6" h="68">
                  <a:moveTo>
                    <a:pt x="21" y="3"/>
                  </a:moveTo>
                  <a:lnTo>
                    <a:pt x="26" y="8"/>
                  </a:lnTo>
                  <a:lnTo>
                    <a:pt x="33" y="15"/>
                  </a:lnTo>
                  <a:lnTo>
                    <a:pt x="41" y="24"/>
                  </a:lnTo>
                  <a:lnTo>
                    <a:pt x="50" y="36"/>
                  </a:lnTo>
                  <a:lnTo>
                    <a:pt x="54" y="45"/>
                  </a:lnTo>
                  <a:lnTo>
                    <a:pt x="56" y="54"/>
                  </a:lnTo>
                  <a:lnTo>
                    <a:pt x="53" y="62"/>
                  </a:lnTo>
                  <a:lnTo>
                    <a:pt x="45" y="68"/>
                  </a:lnTo>
                  <a:lnTo>
                    <a:pt x="38" y="65"/>
                  </a:lnTo>
                  <a:lnTo>
                    <a:pt x="32" y="60"/>
                  </a:lnTo>
                  <a:lnTo>
                    <a:pt x="26" y="54"/>
                  </a:lnTo>
                  <a:lnTo>
                    <a:pt x="23" y="48"/>
                  </a:lnTo>
                  <a:lnTo>
                    <a:pt x="14" y="36"/>
                  </a:lnTo>
                  <a:lnTo>
                    <a:pt x="9" y="32"/>
                  </a:lnTo>
                  <a:lnTo>
                    <a:pt x="3" y="27"/>
                  </a:lnTo>
                  <a:lnTo>
                    <a:pt x="0" y="23"/>
                  </a:lnTo>
                  <a:lnTo>
                    <a:pt x="0" y="17"/>
                  </a:lnTo>
                  <a:lnTo>
                    <a:pt x="0" y="11"/>
                  </a:lnTo>
                  <a:lnTo>
                    <a:pt x="3" y="3"/>
                  </a:lnTo>
                  <a:lnTo>
                    <a:pt x="8" y="2"/>
                  </a:lnTo>
                  <a:lnTo>
                    <a:pt x="14" y="0"/>
                  </a:lnTo>
                  <a:lnTo>
                    <a:pt x="21" y="3"/>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7" name="Freeform 245"/>
            <p:cNvSpPr>
              <a:spLocks/>
            </p:cNvSpPr>
            <p:nvPr/>
          </p:nvSpPr>
          <p:spPr bwMode="auto">
            <a:xfrm>
              <a:off x="3519" y="4603"/>
              <a:ext cx="110" cy="62"/>
            </a:xfrm>
            <a:custGeom>
              <a:avLst/>
              <a:gdLst>
                <a:gd name="T0" fmla="*/ 257 w 71"/>
                <a:gd name="T1" fmla="*/ 57 h 36"/>
                <a:gd name="T2" fmla="*/ 257 w 71"/>
                <a:gd name="T3" fmla="*/ 71 h 36"/>
                <a:gd name="T4" fmla="*/ 257 w 71"/>
                <a:gd name="T5" fmla="*/ 102 h 36"/>
                <a:gd name="T6" fmla="*/ 257 w 71"/>
                <a:gd name="T7" fmla="*/ 136 h 36"/>
                <a:gd name="T8" fmla="*/ 263 w 71"/>
                <a:gd name="T9" fmla="*/ 169 h 36"/>
                <a:gd name="T10" fmla="*/ 235 w 71"/>
                <a:gd name="T11" fmla="*/ 177 h 36"/>
                <a:gd name="T12" fmla="*/ 209 w 71"/>
                <a:gd name="T13" fmla="*/ 184 h 36"/>
                <a:gd name="T14" fmla="*/ 175 w 71"/>
                <a:gd name="T15" fmla="*/ 177 h 36"/>
                <a:gd name="T16" fmla="*/ 144 w 71"/>
                <a:gd name="T17" fmla="*/ 177 h 36"/>
                <a:gd name="T18" fmla="*/ 110 w 71"/>
                <a:gd name="T19" fmla="*/ 169 h 36"/>
                <a:gd name="T20" fmla="*/ 87 w 71"/>
                <a:gd name="T21" fmla="*/ 155 h 36"/>
                <a:gd name="T22" fmla="*/ 56 w 71"/>
                <a:gd name="T23" fmla="*/ 148 h 36"/>
                <a:gd name="T24" fmla="*/ 26 w 71"/>
                <a:gd name="T25" fmla="*/ 133 h 36"/>
                <a:gd name="T26" fmla="*/ 0 w 71"/>
                <a:gd name="T27" fmla="*/ 102 h 36"/>
                <a:gd name="T28" fmla="*/ 5 w 71"/>
                <a:gd name="T29" fmla="*/ 57 h 36"/>
                <a:gd name="T30" fmla="*/ 26 w 71"/>
                <a:gd name="T31" fmla="*/ 28 h 36"/>
                <a:gd name="T32" fmla="*/ 56 w 71"/>
                <a:gd name="T33" fmla="*/ 9 h 36"/>
                <a:gd name="T34" fmla="*/ 88 w 71"/>
                <a:gd name="T35" fmla="*/ 0 h 36"/>
                <a:gd name="T36" fmla="*/ 122 w 71"/>
                <a:gd name="T37" fmla="*/ 16 h 36"/>
                <a:gd name="T38" fmla="*/ 156 w 71"/>
                <a:gd name="T39" fmla="*/ 28 h 36"/>
                <a:gd name="T40" fmla="*/ 189 w 71"/>
                <a:gd name="T41" fmla="*/ 41 h 36"/>
                <a:gd name="T42" fmla="*/ 223 w 71"/>
                <a:gd name="T43" fmla="*/ 48 h 36"/>
                <a:gd name="T44" fmla="*/ 257 w 71"/>
                <a:gd name="T45" fmla="*/ 57 h 36"/>
                <a:gd name="T46" fmla="*/ 257 w 71"/>
                <a:gd name="T47" fmla="*/ 57 h 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1"/>
                <a:gd name="T73" fmla="*/ 0 h 36"/>
                <a:gd name="T74" fmla="*/ 71 w 71"/>
                <a:gd name="T75" fmla="*/ 36 h 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1" h="36">
                  <a:moveTo>
                    <a:pt x="69" y="11"/>
                  </a:moveTo>
                  <a:lnTo>
                    <a:pt x="69" y="14"/>
                  </a:lnTo>
                  <a:lnTo>
                    <a:pt x="69" y="20"/>
                  </a:lnTo>
                  <a:lnTo>
                    <a:pt x="69" y="27"/>
                  </a:lnTo>
                  <a:lnTo>
                    <a:pt x="71" y="33"/>
                  </a:lnTo>
                  <a:lnTo>
                    <a:pt x="63" y="35"/>
                  </a:lnTo>
                  <a:lnTo>
                    <a:pt x="56" y="36"/>
                  </a:lnTo>
                  <a:lnTo>
                    <a:pt x="47" y="35"/>
                  </a:lnTo>
                  <a:lnTo>
                    <a:pt x="39" y="35"/>
                  </a:lnTo>
                  <a:lnTo>
                    <a:pt x="30" y="33"/>
                  </a:lnTo>
                  <a:lnTo>
                    <a:pt x="23" y="30"/>
                  </a:lnTo>
                  <a:lnTo>
                    <a:pt x="15" y="29"/>
                  </a:lnTo>
                  <a:lnTo>
                    <a:pt x="7" y="26"/>
                  </a:lnTo>
                  <a:lnTo>
                    <a:pt x="0" y="20"/>
                  </a:lnTo>
                  <a:lnTo>
                    <a:pt x="1" y="11"/>
                  </a:lnTo>
                  <a:lnTo>
                    <a:pt x="7" y="5"/>
                  </a:lnTo>
                  <a:lnTo>
                    <a:pt x="15" y="2"/>
                  </a:lnTo>
                  <a:lnTo>
                    <a:pt x="24" y="0"/>
                  </a:lnTo>
                  <a:lnTo>
                    <a:pt x="33" y="3"/>
                  </a:lnTo>
                  <a:lnTo>
                    <a:pt x="42" y="5"/>
                  </a:lnTo>
                  <a:lnTo>
                    <a:pt x="51" y="8"/>
                  </a:lnTo>
                  <a:lnTo>
                    <a:pt x="60" y="9"/>
                  </a:lnTo>
                  <a:lnTo>
                    <a:pt x="69" y="11"/>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8" name="Freeform 246"/>
            <p:cNvSpPr>
              <a:spLocks/>
            </p:cNvSpPr>
            <p:nvPr/>
          </p:nvSpPr>
          <p:spPr bwMode="auto">
            <a:xfrm>
              <a:off x="3610" y="4587"/>
              <a:ext cx="170" cy="150"/>
            </a:xfrm>
            <a:custGeom>
              <a:avLst/>
              <a:gdLst>
                <a:gd name="T0" fmla="*/ 331 w 109"/>
                <a:gd name="T1" fmla="*/ 48 h 87"/>
                <a:gd name="T2" fmla="*/ 357 w 109"/>
                <a:gd name="T3" fmla="*/ 78 h 87"/>
                <a:gd name="T4" fmla="*/ 391 w 109"/>
                <a:gd name="T5" fmla="*/ 140 h 87"/>
                <a:gd name="T6" fmla="*/ 391 w 109"/>
                <a:gd name="T7" fmla="*/ 164 h 87"/>
                <a:gd name="T8" fmla="*/ 401 w 109"/>
                <a:gd name="T9" fmla="*/ 197 h 87"/>
                <a:gd name="T10" fmla="*/ 409 w 109"/>
                <a:gd name="T11" fmla="*/ 226 h 87"/>
                <a:gd name="T12" fmla="*/ 413 w 109"/>
                <a:gd name="T13" fmla="*/ 262 h 87"/>
                <a:gd name="T14" fmla="*/ 409 w 109"/>
                <a:gd name="T15" fmla="*/ 307 h 87"/>
                <a:gd name="T16" fmla="*/ 391 w 109"/>
                <a:gd name="T17" fmla="*/ 369 h 87"/>
                <a:gd name="T18" fmla="*/ 368 w 109"/>
                <a:gd name="T19" fmla="*/ 410 h 87"/>
                <a:gd name="T20" fmla="*/ 331 w 109"/>
                <a:gd name="T21" fmla="*/ 447 h 87"/>
                <a:gd name="T22" fmla="*/ 299 w 109"/>
                <a:gd name="T23" fmla="*/ 431 h 87"/>
                <a:gd name="T24" fmla="*/ 273 w 109"/>
                <a:gd name="T25" fmla="*/ 426 h 87"/>
                <a:gd name="T26" fmla="*/ 251 w 109"/>
                <a:gd name="T27" fmla="*/ 395 h 87"/>
                <a:gd name="T28" fmla="*/ 251 w 109"/>
                <a:gd name="T29" fmla="*/ 369 h 87"/>
                <a:gd name="T30" fmla="*/ 251 w 109"/>
                <a:gd name="T31" fmla="*/ 333 h 87"/>
                <a:gd name="T32" fmla="*/ 265 w 109"/>
                <a:gd name="T33" fmla="*/ 307 h 87"/>
                <a:gd name="T34" fmla="*/ 273 w 109"/>
                <a:gd name="T35" fmla="*/ 271 h 87"/>
                <a:gd name="T36" fmla="*/ 284 w 109"/>
                <a:gd name="T37" fmla="*/ 241 h 87"/>
                <a:gd name="T38" fmla="*/ 296 w 109"/>
                <a:gd name="T39" fmla="*/ 210 h 87"/>
                <a:gd name="T40" fmla="*/ 299 w 109"/>
                <a:gd name="T41" fmla="*/ 178 h 87"/>
                <a:gd name="T42" fmla="*/ 273 w 109"/>
                <a:gd name="T43" fmla="*/ 164 h 87"/>
                <a:gd name="T44" fmla="*/ 239 w 109"/>
                <a:gd name="T45" fmla="*/ 148 h 87"/>
                <a:gd name="T46" fmla="*/ 204 w 109"/>
                <a:gd name="T47" fmla="*/ 134 h 87"/>
                <a:gd name="T48" fmla="*/ 182 w 109"/>
                <a:gd name="T49" fmla="*/ 122 h 87"/>
                <a:gd name="T50" fmla="*/ 151 w 109"/>
                <a:gd name="T51" fmla="*/ 140 h 87"/>
                <a:gd name="T52" fmla="*/ 140 w 109"/>
                <a:gd name="T53" fmla="*/ 169 h 87"/>
                <a:gd name="T54" fmla="*/ 129 w 109"/>
                <a:gd name="T55" fmla="*/ 210 h 87"/>
                <a:gd name="T56" fmla="*/ 117 w 109"/>
                <a:gd name="T57" fmla="*/ 255 h 87"/>
                <a:gd name="T58" fmla="*/ 108 w 109"/>
                <a:gd name="T59" fmla="*/ 291 h 87"/>
                <a:gd name="T60" fmla="*/ 95 w 109"/>
                <a:gd name="T61" fmla="*/ 324 h 87"/>
                <a:gd name="T62" fmla="*/ 73 w 109"/>
                <a:gd name="T63" fmla="*/ 333 h 87"/>
                <a:gd name="T64" fmla="*/ 47 w 109"/>
                <a:gd name="T65" fmla="*/ 324 h 87"/>
                <a:gd name="T66" fmla="*/ 12 w 109"/>
                <a:gd name="T67" fmla="*/ 271 h 87"/>
                <a:gd name="T68" fmla="*/ 0 w 109"/>
                <a:gd name="T69" fmla="*/ 214 h 87"/>
                <a:gd name="T70" fmla="*/ 5 w 109"/>
                <a:gd name="T71" fmla="*/ 169 h 87"/>
                <a:gd name="T72" fmla="*/ 27 w 109"/>
                <a:gd name="T73" fmla="*/ 119 h 87"/>
                <a:gd name="T74" fmla="*/ 56 w 109"/>
                <a:gd name="T75" fmla="*/ 62 h 87"/>
                <a:gd name="T76" fmla="*/ 95 w 109"/>
                <a:gd name="T77" fmla="*/ 29 h 87"/>
                <a:gd name="T78" fmla="*/ 136 w 109"/>
                <a:gd name="T79" fmla="*/ 0 h 87"/>
                <a:gd name="T80" fmla="*/ 182 w 109"/>
                <a:gd name="T81" fmla="*/ 0 h 87"/>
                <a:gd name="T82" fmla="*/ 217 w 109"/>
                <a:gd name="T83" fmla="*/ 0 h 87"/>
                <a:gd name="T84" fmla="*/ 253 w 109"/>
                <a:gd name="T85" fmla="*/ 9 h 87"/>
                <a:gd name="T86" fmla="*/ 290 w 109"/>
                <a:gd name="T87" fmla="*/ 28 h 87"/>
                <a:gd name="T88" fmla="*/ 331 w 109"/>
                <a:gd name="T89" fmla="*/ 48 h 87"/>
                <a:gd name="T90" fmla="*/ 331 w 109"/>
                <a:gd name="T91" fmla="*/ 48 h 8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09"/>
                <a:gd name="T139" fmla="*/ 0 h 87"/>
                <a:gd name="T140" fmla="*/ 109 w 109"/>
                <a:gd name="T141" fmla="*/ 87 h 8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09" h="87">
                  <a:moveTo>
                    <a:pt x="87" y="9"/>
                  </a:moveTo>
                  <a:lnTo>
                    <a:pt x="94" y="15"/>
                  </a:lnTo>
                  <a:lnTo>
                    <a:pt x="103" y="27"/>
                  </a:lnTo>
                  <a:lnTo>
                    <a:pt x="103" y="32"/>
                  </a:lnTo>
                  <a:lnTo>
                    <a:pt x="106" y="38"/>
                  </a:lnTo>
                  <a:lnTo>
                    <a:pt x="108" y="44"/>
                  </a:lnTo>
                  <a:lnTo>
                    <a:pt x="109" y="51"/>
                  </a:lnTo>
                  <a:lnTo>
                    <a:pt x="108" y="60"/>
                  </a:lnTo>
                  <a:lnTo>
                    <a:pt x="103" y="72"/>
                  </a:lnTo>
                  <a:lnTo>
                    <a:pt x="97" y="80"/>
                  </a:lnTo>
                  <a:lnTo>
                    <a:pt x="87" y="87"/>
                  </a:lnTo>
                  <a:lnTo>
                    <a:pt x="79" y="84"/>
                  </a:lnTo>
                  <a:lnTo>
                    <a:pt x="72" y="83"/>
                  </a:lnTo>
                  <a:lnTo>
                    <a:pt x="66" y="77"/>
                  </a:lnTo>
                  <a:lnTo>
                    <a:pt x="66" y="72"/>
                  </a:lnTo>
                  <a:lnTo>
                    <a:pt x="66" y="65"/>
                  </a:lnTo>
                  <a:lnTo>
                    <a:pt x="70" y="60"/>
                  </a:lnTo>
                  <a:lnTo>
                    <a:pt x="72" y="53"/>
                  </a:lnTo>
                  <a:lnTo>
                    <a:pt x="75" y="47"/>
                  </a:lnTo>
                  <a:lnTo>
                    <a:pt x="78" y="41"/>
                  </a:lnTo>
                  <a:lnTo>
                    <a:pt x="79" y="35"/>
                  </a:lnTo>
                  <a:lnTo>
                    <a:pt x="72" y="32"/>
                  </a:lnTo>
                  <a:lnTo>
                    <a:pt x="63" y="29"/>
                  </a:lnTo>
                  <a:lnTo>
                    <a:pt x="54" y="26"/>
                  </a:lnTo>
                  <a:lnTo>
                    <a:pt x="48" y="24"/>
                  </a:lnTo>
                  <a:lnTo>
                    <a:pt x="40" y="27"/>
                  </a:lnTo>
                  <a:lnTo>
                    <a:pt x="37" y="33"/>
                  </a:lnTo>
                  <a:lnTo>
                    <a:pt x="34" y="41"/>
                  </a:lnTo>
                  <a:lnTo>
                    <a:pt x="31" y="50"/>
                  </a:lnTo>
                  <a:lnTo>
                    <a:pt x="28" y="57"/>
                  </a:lnTo>
                  <a:lnTo>
                    <a:pt x="25" y="63"/>
                  </a:lnTo>
                  <a:lnTo>
                    <a:pt x="19" y="65"/>
                  </a:lnTo>
                  <a:lnTo>
                    <a:pt x="12" y="63"/>
                  </a:lnTo>
                  <a:lnTo>
                    <a:pt x="3" y="53"/>
                  </a:lnTo>
                  <a:lnTo>
                    <a:pt x="0" y="42"/>
                  </a:lnTo>
                  <a:lnTo>
                    <a:pt x="1" y="33"/>
                  </a:lnTo>
                  <a:lnTo>
                    <a:pt x="7" y="23"/>
                  </a:lnTo>
                  <a:lnTo>
                    <a:pt x="15" y="12"/>
                  </a:lnTo>
                  <a:lnTo>
                    <a:pt x="25" y="6"/>
                  </a:lnTo>
                  <a:lnTo>
                    <a:pt x="36" y="0"/>
                  </a:lnTo>
                  <a:lnTo>
                    <a:pt x="48" y="0"/>
                  </a:lnTo>
                  <a:lnTo>
                    <a:pt x="57" y="0"/>
                  </a:lnTo>
                  <a:lnTo>
                    <a:pt x="67" y="2"/>
                  </a:lnTo>
                  <a:lnTo>
                    <a:pt x="76" y="5"/>
                  </a:lnTo>
                  <a:lnTo>
                    <a:pt x="87" y="9"/>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9" name="Freeform 247"/>
            <p:cNvSpPr>
              <a:spLocks/>
            </p:cNvSpPr>
            <p:nvPr/>
          </p:nvSpPr>
          <p:spPr bwMode="auto">
            <a:xfrm>
              <a:off x="3745" y="4647"/>
              <a:ext cx="131" cy="62"/>
            </a:xfrm>
            <a:custGeom>
              <a:avLst/>
              <a:gdLst>
                <a:gd name="T0" fmla="*/ 296 w 84"/>
                <a:gd name="T1" fmla="*/ 16 h 36"/>
                <a:gd name="T2" fmla="*/ 318 w 84"/>
                <a:gd name="T3" fmla="*/ 62 h 36"/>
                <a:gd name="T4" fmla="*/ 318 w 84"/>
                <a:gd name="T5" fmla="*/ 107 h 36"/>
                <a:gd name="T6" fmla="*/ 306 w 84"/>
                <a:gd name="T7" fmla="*/ 122 h 36"/>
                <a:gd name="T8" fmla="*/ 292 w 84"/>
                <a:gd name="T9" fmla="*/ 136 h 36"/>
                <a:gd name="T10" fmla="*/ 262 w 84"/>
                <a:gd name="T11" fmla="*/ 155 h 36"/>
                <a:gd name="T12" fmla="*/ 239 w 84"/>
                <a:gd name="T13" fmla="*/ 169 h 36"/>
                <a:gd name="T14" fmla="*/ 196 w 84"/>
                <a:gd name="T15" fmla="*/ 176 h 36"/>
                <a:gd name="T16" fmla="*/ 162 w 84"/>
                <a:gd name="T17" fmla="*/ 184 h 36"/>
                <a:gd name="T18" fmla="*/ 129 w 84"/>
                <a:gd name="T19" fmla="*/ 184 h 36"/>
                <a:gd name="T20" fmla="*/ 95 w 84"/>
                <a:gd name="T21" fmla="*/ 184 h 36"/>
                <a:gd name="T22" fmla="*/ 61 w 84"/>
                <a:gd name="T23" fmla="*/ 176 h 36"/>
                <a:gd name="T24" fmla="*/ 34 w 84"/>
                <a:gd name="T25" fmla="*/ 169 h 36"/>
                <a:gd name="T26" fmla="*/ 12 w 84"/>
                <a:gd name="T27" fmla="*/ 155 h 36"/>
                <a:gd name="T28" fmla="*/ 0 w 84"/>
                <a:gd name="T29" fmla="*/ 127 h 36"/>
                <a:gd name="T30" fmla="*/ 12 w 84"/>
                <a:gd name="T31" fmla="*/ 83 h 36"/>
                <a:gd name="T32" fmla="*/ 39 w 84"/>
                <a:gd name="T33" fmla="*/ 48 h 36"/>
                <a:gd name="T34" fmla="*/ 73 w 84"/>
                <a:gd name="T35" fmla="*/ 21 h 36"/>
                <a:gd name="T36" fmla="*/ 117 w 84"/>
                <a:gd name="T37" fmla="*/ 16 h 36"/>
                <a:gd name="T38" fmla="*/ 140 w 84"/>
                <a:gd name="T39" fmla="*/ 5 h 36"/>
                <a:gd name="T40" fmla="*/ 162 w 84"/>
                <a:gd name="T41" fmla="*/ 0 h 36"/>
                <a:gd name="T42" fmla="*/ 186 w 84"/>
                <a:gd name="T43" fmla="*/ 0 h 36"/>
                <a:gd name="T44" fmla="*/ 217 w 84"/>
                <a:gd name="T45" fmla="*/ 0 h 36"/>
                <a:gd name="T46" fmla="*/ 253 w 84"/>
                <a:gd name="T47" fmla="*/ 5 h 36"/>
                <a:gd name="T48" fmla="*/ 296 w 84"/>
                <a:gd name="T49" fmla="*/ 16 h 36"/>
                <a:gd name="T50" fmla="*/ 296 w 84"/>
                <a:gd name="T51" fmla="*/ 16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4"/>
                <a:gd name="T79" fmla="*/ 0 h 36"/>
                <a:gd name="T80" fmla="*/ 84 w 84"/>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4" h="36">
                  <a:moveTo>
                    <a:pt x="78" y="3"/>
                  </a:moveTo>
                  <a:lnTo>
                    <a:pt x="84" y="12"/>
                  </a:lnTo>
                  <a:lnTo>
                    <a:pt x="84" y="21"/>
                  </a:lnTo>
                  <a:lnTo>
                    <a:pt x="81" y="24"/>
                  </a:lnTo>
                  <a:lnTo>
                    <a:pt x="77" y="27"/>
                  </a:lnTo>
                  <a:lnTo>
                    <a:pt x="69" y="30"/>
                  </a:lnTo>
                  <a:lnTo>
                    <a:pt x="63" y="33"/>
                  </a:lnTo>
                  <a:lnTo>
                    <a:pt x="52" y="34"/>
                  </a:lnTo>
                  <a:lnTo>
                    <a:pt x="43" y="36"/>
                  </a:lnTo>
                  <a:lnTo>
                    <a:pt x="34" y="36"/>
                  </a:lnTo>
                  <a:lnTo>
                    <a:pt x="25" y="36"/>
                  </a:lnTo>
                  <a:lnTo>
                    <a:pt x="16" y="34"/>
                  </a:lnTo>
                  <a:lnTo>
                    <a:pt x="9" y="33"/>
                  </a:lnTo>
                  <a:lnTo>
                    <a:pt x="3" y="30"/>
                  </a:lnTo>
                  <a:lnTo>
                    <a:pt x="0" y="25"/>
                  </a:lnTo>
                  <a:lnTo>
                    <a:pt x="3" y="16"/>
                  </a:lnTo>
                  <a:lnTo>
                    <a:pt x="10" y="9"/>
                  </a:lnTo>
                  <a:lnTo>
                    <a:pt x="19" y="4"/>
                  </a:lnTo>
                  <a:lnTo>
                    <a:pt x="31" y="3"/>
                  </a:lnTo>
                  <a:lnTo>
                    <a:pt x="37" y="1"/>
                  </a:lnTo>
                  <a:lnTo>
                    <a:pt x="43" y="0"/>
                  </a:lnTo>
                  <a:lnTo>
                    <a:pt x="49" y="0"/>
                  </a:lnTo>
                  <a:lnTo>
                    <a:pt x="57" y="0"/>
                  </a:lnTo>
                  <a:lnTo>
                    <a:pt x="67" y="1"/>
                  </a:lnTo>
                  <a:lnTo>
                    <a:pt x="78" y="3"/>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0" name="Freeform 248"/>
            <p:cNvSpPr>
              <a:spLocks/>
            </p:cNvSpPr>
            <p:nvPr/>
          </p:nvSpPr>
          <p:spPr bwMode="auto">
            <a:xfrm>
              <a:off x="3263" y="4668"/>
              <a:ext cx="644" cy="686"/>
            </a:xfrm>
            <a:custGeom>
              <a:avLst/>
              <a:gdLst>
                <a:gd name="T0" fmla="*/ 1173 w 415"/>
                <a:gd name="T1" fmla="*/ 182 h 400"/>
                <a:gd name="T2" fmla="*/ 1240 w 415"/>
                <a:gd name="T3" fmla="*/ 242 h 400"/>
                <a:gd name="T4" fmla="*/ 1300 w 415"/>
                <a:gd name="T5" fmla="*/ 304 h 400"/>
                <a:gd name="T6" fmla="*/ 1341 w 415"/>
                <a:gd name="T7" fmla="*/ 367 h 400"/>
                <a:gd name="T8" fmla="*/ 1375 w 415"/>
                <a:gd name="T9" fmla="*/ 444 h 400"/>
                <a:gd name="T10" fmla="*/ 1387 w 415"/>
                <a:gd name="T11" fmla="*/ 523 h 400"/>
                <a:gd name="T12" fmla="*/ 1387 w 415"/>
                <a:gd name="T13" fmla="*/ 621 h 400"/>
                <a:gd name="T14" fmla="*/ 1362 w 415"/>
                <a:gd name="T15" fmla="*/ 727 h 400"/>
                <a:gd name="T16" fmla="*/ 1335 w 415"/>
                <a:gd name="T17" fmla="*/ 847 h 400"/>
                <a:gd name="T18" fmla="*/ 1322 w 415"/>
                <a:gd name="T19" fmla="*/ 967 h 400"/>
                <a:gd name="T20" fmla="*/ 1341 w 415"/>
                <a:gd name="T21" fmla="*/ 1099 h 400"/>
                <a:gd name="T22" fmla="*/ 1367 w 415"/>
                <a:gd name="T23" fmla="*/ 1226 h 400"/>
                <a:gd name="T24" fmla="*/ 1414 w 415"/>
                <a:gd name="T25" fmla="*/ 1357 h 400"/>
                <a:gd name="T26" fmla="*/ 1462 w 415"/>
                <a:gd name="T27" fmla="*/ 1477 h 400"/>
                <a:gd name="T28" fmla="*/ 1497 w 415"/>
                <a:gd name="T29" fmla="*/ 1595 h 400"/>
                <a:gd name="T30" fmla="*/ 1532 w 415"/>
                <a:gd name="T31" fmla="*/ 1706 h 400"/>
                <a:gd name="T32" fmla="*/ 1539 w 415"/>
                <a:gd name="T33" fmla="*/ 1780 h 400"/>
                <a:gd name="T34" fmla="*/ 1510 w 415"/>
                <a:gd name="T35" fmla="*/ 1842 h 400"/>
                <a:gd name="T36" fmla="*/ 1463 w 415"/>
                <a:gd name="T37" fmla="*/ 1885 h 400"/>
                <a:gd name="T38" fmla="*/ 1421 w 415"/>
                <a:gd name="T39" fmla="*/ 1917 h 400"/>
                <a:gd name="T40" fmla="*/ 1367 w 415"/>
                <a:gd name="T41" fmla="*/ 1941 h 400"/>
                <a:gd name="T42" fmla="*/ 1313 w 415"/>
                <a:gd name="T43" fmla="*/ 1962 h 400"/>
                <a:gd name="T44" fmla="*/ 1254 w 415"/>
                <a:gd name="T45" fmla="*/ 1988 h 400"/>
                <a:gd name="T46" fmla="*/ 1206 w 415"/>
                <a:gd name="T47" fmla="*/ 1991 h 400"/>
                <a:gd name="T48" fmla="*/ 1117 w 415"/>
                <a:gd name="T49" fmla="*/ 2008 h 400"/>
                <a:gd name="T50" fmla="*/ 982 w 415"/>
                <a:gd name="T51" fmla="*/ 2008 h 400"/>
                <a:gd name="T52" fmla="*/ 841 w 415"/>
                <a:gd name="T53" fmla="*/ 1988 h 400"/>
                <a:gd name="T54" fmla="*/ 712 w 415"/>
                <a:gd name="T55" fmla="*/ 1941 h 400"/>
                <a:gd name="T56" fmla="*/ 583 w 415"/>
                <a:gd name="T57" fmla="*/ 1883 h 400"/>
                <a:gd name="T58" fmla="*/ 453 w 415"/>
                <a:gd name="T59" fmla="*/ 1797 h 400"/>
                <a:gd name="T60" fmla="*/ 337 w 415"/>
                <a:gd name="T61" fmla="*/ 1700 h 400"/>
                <a:gd name="T62" fmla="*/ 223 w 415"/>
                <a:gd name="T63" fmla="*/ 1595 h 400"/>
                <a:gd name="T64" fmla="*/ 157 w 415"/>
                <a:gd name="T65" fmla="*/ 1502 h 400"/>
                <a:gd name="T66" fmla="*/ 115 w 415"/>
                <a:gd name="T67" fmla="*/ 1432 h 400"/>
                <a:gd name="T68" fmla="*/ 79 w 415"/>
                <a:gd name="T69" fmla="*/ 1362 h 400"/>
                <a:gd name="T70" fmla="*/ 45 w 415"/>
                <a:gd name="T71" fmla="*/ 1297 h 400"/>
                <a:gd name="T72" fmla="*/ 14 w 415"/>
                <a:gd name="T73" fmla="*/ 1221 h 400"/>
                <a:gd name="T74" fmla="*/ 0 w 415"/>
                <a:gd name="T75" fmla="*/ 1151 h 400"/>
                <a:gd name="T76" fmla="*/ 12 w 415"/>
                <a:gd name="T77" fmla="*/ 1086 h 400"/>
                <a:gd name="T78" fmla="*/ 45 w 415"/>
                <a:gd name="T79" fmla="*/ 1029 h 400"/>
                <a:gd name="T80" fmla="*/ 101 w 415"/>
                <a:gd name="T81" fmla="*/ 995 h 400"/>
                <a:gd name="T82" fmla="*/ 169 w 415"/>
                <a:gd name="T83" fmla="*/ 947 h 400"/>
                <a:gd name="T84" fmla="*/ 236 w 415"/>
                <a:gd name="T85" fmla="*/ 888 h 400"/>
                <a:gd name="T86" fmla="*/ 292 w 415"/>
                <a:gd name="T87" fmla="*/ 818 h 400"/>
                <a:gd name="T88" fmla="*/ 340 w 415"/>
                <a:gd name="T89" fmla="*/ 727 h 400"/>
                <a:gd name="T90" fmla="*/ 385 w 415"/>
                <a:gd name="T91" fmla="*/ 635 h 400"/>
                <a:gd name="T92" fmla="*/ 419 w 415"/>
                <a:gd name="T93" fmla="*/ 542 h 400"/>
                <a:gd name="T94" fmla="*/ 438 w 415"/>
                <a:gd name="T95" fmla="*/ 429 h 400"/>
                <a:gd name="T96" fmla="*/ 448 w 415"/>
                <a:gd name="T97" fmla="*/ 309 h 400"/>
                <a:gd name="T98" fmla="*/ 481 w 415"/>
                <a:gd name="T99" fmla="*/ 202 h 400"/>
                <a:gd name="T100" fmla="*/ 529 w 415"/>
                <a:gd name="T101" fmla="*/ 111 h 400"/>
                <a:gd name="T102" fmla="*/ 610 w 415"/>
                <a:gd name="T103" fmla="*/ 45 h 400"/>
                <a:gd name="T104" fmla="*/ 703 w 415"/>
                <a:gd name="T105" fmla="*/ 0 h 400"/>
                <a:gd name="T106" fmla="*/ 807 w 415"/>
                <a:gd name="T107" fmla="*/ 0 h 400"/>
                <a:gd name="T108" fmla="*/ 930 w 415"/>
                <a:gd name="T109" fmla="*/ 21 h 400"/>
                <a:gd name="T110" fmla="*/ 1061 w 415"/>
                <a:gd name="T111" fmla="*/ 91 h 400"/>
                <a:gd name="T112" fmla="*/ 1131 w 415"/>
                <a:gd name="T113" fmla="*/ 149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5"/>
                <a:gd name="T172" fmla="*/ 0 h 400"/>
                <a:gd name="T173" fmla="*/ 415 w 415"/>
                <a:gd name="T174" fmla="*/ 400 h 40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5" h="400">
                  <a:moveTo>
                    <a:pt x="303" y="30"/>
                  </a:moveTo>
                  <a:lnTo>
                    <a:pt x="314" y="36"/>
                  </a:lnTo>
                  <a:lnTo>
                    <a:pt x="323" y="42"/>
                  </a:lnTo>
                  <a:lnTo>
                    <a:pt x="332" y="48"/>
                  </a:lnTo>
                  <a:lnTo>
                    <a:pt x="341" y="55"/>
                  </a:lnTo>
                  <a:lnTo>
                    <a:pt x="348" y="60"/>
                  </a:lnTo>
                  <a:lnTo>
                    <a:pt x="354" y="67"/>
                  </a:lnTo>
                  <a:lnTo>
                    <a:pt x="359" y="73"/>
                  </a:lnTo>
                  <a:lnTo>
                    <a:pt x="365" y="82"/>
                  </a:lnTo>
                  <a:lnTo>
                    <a:pt x="368" y="88"/>
                  </a:lnTo>
                  <a:lnTo>
                    <a:pt x="371" y="96"/>
                  </a:lnTo>
                  <a:lnTo>
                    <a:pt x="371" y="104"/>
                  </a:lnTo>
                  <a:lnTo>
                    <a:pt x="372" y="114"/>
                  </a:lnTo>
                  <a:lnTo>
                    <a:pt x="371" y="123"/>
                  </a:lnTo>
                  <a:lnTo>
                    <a:pt x="368" y="134"/>
                  </a:lnTo>
                  <a:lnTo>
                    <a:pt x="365" y="144"/>
                  </a:lnTo>
                  <a:lnTo>
                    <a:pt x="363" y="158"/>
                  </a:lnTo>
                  <a:lnTo>
                    <a:pt x="357" y="168"/>
                  </a:lnTo>
                  <a:lnTo>
                    <a:pt x="354" y="182"/>
                  </a:lnTo>
                  <a:lnTo>
                    <a:pt x="354" y="192"/>
                  </a:lnTo>
                  <a:lnTo>
                    <a:pt x="356" y="206"/>
                  </a:lnTo>
                  <a:lnTo>
                    <a:pt x="359" y="218"/>
                  </a:lnTo>
                  <a:lnTo>
                    <a:pt x="363" y="231"/>
                  </a:lnTo>
                  <a:lnTo>
                    <a:pt x="366" y="243"/>
                  </a:lnTo>
                  <a:lnTo>
                    <a:pt x="372" y="257"/>
                  </a:lnTo>
                  <a:lnTo>
                    <a:pt x="378" y="269"/>
                  </a:lnTo>
                  <a:lnTo>
                    <a:pt x="384" y="281"/>
                  </a:lnTo>
                  <a:lnTo>
                    <a:pt x="391" y="293"/>
                  </a:lnTo>
                  <a:lnTo>
                    <a:pt x="397" y="307"/>
                  </a:lnTo>
                  <a:lnTo>
                    <a:pt x="401" y="316"/>
                  </a:lnTo>
                  <a:lnTo>
                    <a:pt x="407" y="328"/>
                  </a:lnTo>
                  <a:lnTo>
                    <a:pt x="410" y="338"/>
                  </a:lnTo>
                  <a:lnTo>
                    <a:pt x="415" y="349"/>
                  </a:lnTo>
                  <a:lnTo>
                    <a:pt x="412" y="353"/>
                  </a:lnTo>
                  <a:lnTo>
                    <a:pt x="409" y="361"/>
                  </a:lnTo>
                  <a:lnTo>
                    <a:pt x="404" y="365"/>
                  </a:lnTo>
                  <a:lnTo>
                    <a:pt x="400" y="371"/>
                  </a:lnTo>
                  <a:lnTo>
                    <a:pt x="392" y="374"/>
                  </a:lnTo>
                  <a:lnTo>
                    <a:pt x="388" y="377"/>
                  </a:lnTo>
                  <a:lnTo>
                    <a:pt x="380" y="380"/>
                  </a:lnTo>
                  <a:lnTo>
                    <a:pt x="374" y="385"/>
                  </a:lnTo>
                  <a:lnTo>
                    <a:pt x="366" y="385"/>
                  </a:lnTo>
                  <a:lnTo>
                    <a:pt x="359" y="388"/>
                  </a:lnTo>
                  <a:lnTo>
                    <a:pt x="351" y="389"/>
                  </a:lnTo>
                  <a:lnTo>
                    <a:pt x="345" y="392"/>
                  </a:lnTo>
                  <a:lnTo>
                    <a:pt x="336" y="394"/>
                  </a:lnTo>
                  <a:lnTo>
                    <a:pt x="330" y="394"/>
                  </a:lnTo>
                  <a:lnTo>
                    <a:pt x="323" y="395"/>
                  </a:lnTo>
                  <a:lnTo>
                    <a:pt x="317" y="398"/>
                  </a:lnTo>
                  <a:lnTo>
                    <a:pt x="299" y="398"/>
                  </a:lnTo>
                  <a:lnTo>
                    <a:pt x="281" y="400"/>
                  </a:lnTo>
                  <a:lnTo>
                    <a:pt x="263" y="398"/>
                  </a:lnTo>
                  <a:lnTo>
                    <a:pt x="245" y="398"/>
                  </a:lnTo>
                  <a:lnTo>
                    <a:pt x="225" y="394"/>
                  </a:lnTo>
                  <a:lnTo>
                    <a:pt x="207" y="391"/>
                  </a:lnTo>
                  <a:lnTo>
                    <a:pt x="191" y="385"/>
                  </a:lnTo>
                  <a:lnTo>
                    <a:pt x="174" y="380"/>
                  </a:lnTo>
                  <a:lnTo>
                    <a:pt x="156" y="373"/>
                  </a:lnTo>
                  <a:lnTo>
                    <a:pt x="138" y="365"/>
                  </a:lnTo>
                  <a:lnTo>
                    <a:pt x="121" y="356"/>
                  </a:lnTo>
                  <a:lnTo>
                    <a:pt x="105" y="347"/>
                  </a:lnTo>
                  <a:lnTo>
                    <a:pt x="90" y="337"/>
                  </a:lnTo>
                  <a:lnTo>
                    <a:pt x="75" y="326"/>
                  </a:lnTo>
                  <a:lnTo>
                    <a:pt x="60" y="316"/>
                  </a:lnTo>
                  <a:lnTo>
                    <a:pt x="48" y="305"/>
                  </a:lnTo>
                  <a:lnTo>
                    <a:pt x="42" y="298"/>
                  </a:lnTo>
                  <a:lnTo>
                    <a:pt x="36" y="292"/>
                  </a:lnTo>
                  <a:lnTo>
                    <a:pt x="31" y="284"/>
                  </a:lnTo>
                  <a:lnTo>
                    <a:pt x="27" y="278"/>
                  </a:lnTo>
                  <a:lnTo>
                    <a:pt x="21" y="270"/>
                  </a:lnTo>
                  <a:lnTo>
                    <a:pt x="16" y="264"/>
                  </a:lnTo>
                  <a:lnTo>
                    <a:pt x="12" y="257"/>
                  </a:lnTo>
                  <a:lnTo>
                    <a:pt x="9" y="251"/>
                  </a:lnTo>
                  <a:lnTo>
                    <a:pt x="4" y="242"/>
                  </a:lnTo>
                  <a:lnTo>
                    <a:pt x="3" y="236"/>
                  </a:lnTo>
                  <a:lnTo>
                    <a:pt x="0" y="228"/>
                  </a:lnTo>
                  <a:lnTo>
                    <a:pt x="1" y="222"/>
                  </a:lnTo>
                  <a:lnTo>
                    <a:pt x="3" y="215"/>
                  </a:lnTo>
                  <a:lnTo>
                    <a:pt x="7" y="209"/>
                  </a:lnTo>
                  <a:lnTo>
                    <a:pt x="12" y="204"/>
                  </a:lnTo>
                  <a:lnTo>
                    <a:pt x="19" y="200"/>
                  </a:lnTo>
                  <a:lnTo>
                    <a:pt x="27" y="197"/>
                  </a:lnTo>
                  <a:lnTo>
                    <a:pt x="36" y="194"/>
                  </a:lnTo>
                  <a:lnTo>
                    <a:pt x="45" y="188"/>
                  </a:lnTo>
                  <a:lnTo>
                    <a:pt x="55" y="183"/>
                  </a:lnTo>
                  <a:lnTo>
                    <a:pt x="63" y="176"/>
                  </a:lnTo>
                  <a:lnTo>
                    <a:pt x="70" y="170"/>
                  </a:lnTo>
                  <a:lnTo>
                    <a:pt x="78" y="162"/>
                  </a:lnTo>
                  <a:lnTo>
                    <a:pt x="87" y="155"/>
                  </a:lnTo>
                  <a:lnTo>
                    <a:pt x="91" y="144"/>
                  </a:lnTo>
                  <a:lnTo>
                    <a:pt x="99" y="135"/>
                  </a:lnTo>
                  <a:lnTo>
                    <a:pt x="103" y="126"/>
                  </a:lnTo>
                  <a:lnTo>
                    <a:pt x="109" y="116"/>
                  </a:lnTo>
                  <a:lnTo>
                    <a:pt x="112" y="107"/>
                  </a:lnTo>
                  <a:lnTo>
                    <a:pt x="115" y="96"/>
                  </a:lnTo>
                  <a:lnTo>
                    <a:pt x="117" y="85"/>
                  </a:lnTo>
                  <a:lnTo>
                    <a:pt x="118" y="75"/>
                  </a:lnTo>
                  <a:lnTo>
                    <a:pt x="120" y="61"/>
                  </a:lnTo>
                  <a:lnTo>
                    <a:pt x="124" y="51"/>
                  </a:lnTo>
                  <a:lnTo>
                    <a:pt x="129" y="40"/>
                  </a:lnTo>
                  <a:lnTo>
                    <a:pt x="136" y="31"/>
                  </a:lnTo>
                  <a:lnTo>
                    <a:pt x="142" y="22"/>
                  </a:lnTo>
                  <a:lnTo>
                    <a:pt x="153" y="15"/>
                  </a:lnTo>
                  <a:lnTo>
                    <a:pt x="163" y="9"/>
                  </a:lnTo>
                  <a:lnTo>
                    <a:pt x="175" y="4"/>
                  </a:lnTo>
                  <a:lnTo>
                    <a:pt x="188" y="0"/>
                  </a:lnTo>
                  <a:lnTo>
                    <a:pt x="203" y="0"/>
                  </a:lnTo>
                  <a:lnTo>
                    <a:pt x="216" y="0"/>
                  </a:lnTo>
                  <a:lnTo>
                    <a:pt x="233" y="1"/>
                  </a:lnTo>
                  <a:lnTo>
                    <a:pt x="249" y="4"/>
                  </a:lnTo>
                  <a:lnTo>
                    <a:pt x="266" y="12"/>
                  </a:lnTo>
                  <a:lnTo>
                    <a:pt x="284" y="18"/>
                  </a:lnTo>
                  <a:lnTo>
                    <a:pt x="303" y="30"/>
                  </a:lnTo>
                  <a:close/>
                </a:path>
              </a:pathLst>
            </a:custGeom>
            <a:solidFill>
              <a:srgbClr val="FFFF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1" name="Freeform 249"/>
            <p:cNvSpPr>
              <a:spLocks/>
            </p:cNvSpPr>
            <p:nvPr/>
          </p:nvSpPr>
          <p:spPr bwMode="auto">
            <a:xfrm>
              <a:off x="3343" y="5054"/>
              <a:ext cx="502" cy="248"/>
            </a:xfrm>
            <a:custGeom>
              <a:avLst/>
              <a:gdLst>
                <a:gd name="T0" fmla="*/ 1200 w 323"/>
                <a:gd name="T1" fmla="*/ 520 h 145"/>
                <a:gd name="T2" fmla="*/ 1212 w 323"/>
                <a:gd name="T3" fmla="*/ 580 h 145"/>
                <a:gd name="T4" fmla="*/ 1186 w 323"/>
                <a:gd name="T5" fmla="*/ 641 h 145"/>
                <a:gd name="T6" fmla="*/ 1119 w 323"/>
                <a:gd name="T7" fmla="*/ 684 h 145"/>
                <a:gd name="T8" fmla="*/ 1065 w 323"/>
                <a:gd name="T9" fmla="*/ 700 h 145"/>
                <a:gd name="T10" fmla="*/ 1010 w 323"/>
                <a:gd name="T11" fmla="*/ 712 h 145"/>
                <a:gd name="T12" fmla="*/ 954 w 323"/>
                <a:gd name="T13" fmla="*/ 717 h 145"/>
                <a:gd name="T14" fmla="*/ 875 w 323"/>
                <a:gd name="T15" fmla="*/ 717 h 145"/>
                <a:gd name="T16" fmla="*/ 780 w 323"/>
                <a:gd name="T17" fmla="*/ 712 h 145"/>
                <a:gd name="T18" fmla="*/ 706 w 323"/>
                <a:gd name="T19" fmla="*/ 700 h 145"/>
                <a:gd name="T20" fmla="*/ 650 w 323"/>
                <a:gd name="T21" fmla="*/ 684 h 145"/>
                <a:gd name="T22" fmla="*/ 589 w 323"/>
                <a:gd name="T23" fmla="*/ 664 h 145"/>
                <a:gd name="T24" fmla="*/ 527 w 323"/>
                <a:gd name="T25" fmla="*/ 621 h 145"/>
                <a:gd name="T26" fmla="*/ 448 w 323"/>
                <a:gd name="T27" fmla="*/ 576 h 145"/>
                <a:gd name="T28" fmla="*/ 339 w 323"/>
                <a:gd name="T29" fmla="*/ 506 h 145"/>
                <a:gd name="T30" fmla="*/ 236 w 323"/>
                <a:gd name="T31" fmla="*/ 445 h 145"/>
                <a:gd name="T32" fmla="*/ 165 w 323"/>
                <a:gd name="T33" fmla="*/ 371 h 145"/>
                <a:gd name="T34" fmla="*/ 87 w 323"/>
                <a:gd name="T35" fmla="*/ 280 h 145"/>
                <a:gd name="T36" fmla="*/ 34 w 323"/>
                <a:gd name="T37" fmla="*/ 181 h 145"/>
                <a:gd name="T38" fmla="*/ 12 w 323"/>
                <a:gd name="T39" fmla="*/ 115 h 145"/>
                <a:gd name="T40" fmla="*/ 0 w 323"/>
                <a:gd name="T41" fmla="*/ 55 h 145"/>
                <a:gd name="T42" fmla="*/ 12 w 323"/>
                <a:gd name="T43" fmla="*/ 9 h 145"/>
                <a:gd name="T44" fmla="*/ 34 w 323"/>
                <a:gd name="T45" fmla="*/ 0 h 145"/>
                <a:gd name="T46" fmla="*/ 68 w 323"/>
                <a:gd name="T47" fmla="*/ 0 h 145"/>
                <a:gd name="T48" fmla="*/ 123 w 323"/>
                <a:gd name="T49" fmla="*/ 15 h 145"/>
                <a:gd name="T50" fmla="*/ 182 w 323"/>
                <a:gd name="T51" fmla="*/ 26 h 145"/>
                <a:gd name="T52" fmla="*/ 249 w 323"/>
                <a:gd name="T53" fmla="*/ 41 h 145"/>
                <a:gd name="T54" fmla="*/ 305 w 323"/>
                <a:gd name="T55" fmla="*/ 62 h 145"/>
                <a:gd name="T56" fmla="*/ 367 w 323"/>
                <a:gd name="T57" fmla="*/ 75 h 145"/>
                <a:gd name="T58" fmla="*/ 426 w 323"/>
                <a:gd name="T59" fmla="*/ 99 h 145"/>
                <a:gd name="T60" fmla="*/ 483 w 323"/>
                <a:gd name="T61" fmla="*/ 115 h 145"/>
                <a:gd name="T62" fmla="*/ 549 w 323"/>
                <a:gd name="T63" fmla="*/ 135 h 145"/>
                <a:gd name="T64" fmla="*/ 615 w 323"/>
                <a:gd name="T65" fmla="*/ 161 h 145"/>
                <a:gd name="T66" fmla="*/ 690 w 323"/>
                <a:gd name="T67" fmla="*/ 197 h 145"/>
                <a:gd name="T68" fmla="*/ 772 w 323"/>
                <a:gd name="T69" fmla="*/ 234 h 145"/>
                <a:gd name="T70" fmla="*/ 859 w 323"/>
                <a:gd name="T71" fmla="*/ 284 h 145"/>
                <a:gd name="T72" fmla="*/ 942 w 323"/>
                <a:gd name="T73" fmla="*/ 337 h 145"/>
                <a:gd name="T74" fmla="*/ 1016 w 323"/>
                <a:gd name="T75" fmla="*/ 380 h 145"/>
                <a:gd name="T76" fmla="*/ 1089 w 323"/>
                <a:gd name="T77" fmla="*/ 429 h 145"/>
                <a:gd name="T78" fmla="*/ 1156 w 323"/>
                <a:gd name="T79" fmla="*/ 474 h 145"/>
                <a:gd name="T80" fmla="*/ 1191 w 323"/>
                <a:gd name="T81" fmla="*/ 499 h 14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23"/>
                <a:gd name="T124" fmla="*/ 0 h 145"/>
                <a:gd name="T125" fmla="*/ 323 w 323"/>
                <a:gd name="T126" fmla="*/ 145 h 14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23" h="145">
                  <a:moveTo>
                    <a:pt x="317" y="100"/>
                  </a:moveTo>
                  <a:lnTo>
                    <a:pt x="320" y="104"/>
                  </a:lnTo>
                  <a:lnTo>
                    <a:pt x="323" y="112"/>
                  </a:lnTo>
                  <a:lnTo>
                    <a:pt x="323" y="116"/>
                  </a:lnTo>
                  <a:lnTo>
                    <a:pt x="322" y="122"/>
                  </a:lnTo>
                  <a:lnTo>
                    <a:pt x="316" y="128"/>
                  </a:lnTo>
                  <a:lnTo>
                    <a:pt x="307" y="136"/>
                  </a:lnTo>
                  <a:lnTo>
                    <a:pt x="298" y="137"/>
                  </a:lnTo>
                  <a:lnTo>
                    <a:pt x="292" y="139"/>
                  </a:lnTo>
                  <a:lnTo>
                    <a:pt x="284" y="140"/>
                  </a:lnTo>
                  <a:lnTo>
                    <a:pt x="277" y="142"/>
                  </a:lnTo>
                  <a:lnTo>
                    <a:pt x="269" y="142"/>
                  </a:lnTo>
                  <a:lnTo>
                    <a:pt x="262" y="143"/>
                  </a:lnTo>
                  <a:lnTo>
                    <a:pt x="254" y="143"/>
                  </a:lnTo>
                  <a:lnTo>
                    <a:pt x="248" y="145"/>
                  </a:lnTo>
                  <a:lnTo>
                    <a:pt x="233" y="143"/>
                  </a:lnTo>
                  <a:lnTo>
                    <a:pt x="220" y="142"/>
                  </a:lnTo>
                  <a:lnTo>
                    <a:pt x="208" y="142"/>
                  </a:lnTo>
                  <a:lnTo>
                    <a:pt x="199" y="142"/>
                  </a:lnTo>
                  <a:lnTo>
                    <a:pt x="188" y="140"/>
                  </a:lnTo>
                  <a:lnTo>
                    <a:pt x="181" y="139"/>
                  </a:lnTo>
                  <a:lnTo>
                    <a:pt x="173" y="137"/>
                  </a:lnTo>
                  <a:lnTo>
                    <a:pt x="166" y="136"/>
                  </a:lnTo>
                  <a:lnTo>
                    <a:pt x="157" y="133"/>
                  </a:lnTo>
                  <a:lnTo>
                    <a:pt x="149" y="128"/>
                  </a:lnTo>
                  <a:lnTo>
                    <a:pt x="140" y="124"/>
                  </a:lnTo>
                  <a:lnTo>
                    <a:pt x="131" y="121"/>
                  </a:lnTo>
                  <a:lnTo>
                    <a:pt x="119" y="115"/>
                  </a:lnTo>
                  <a:lnTo>
                    <a:pt x="105" y="109"/>
                  </a:lnTo>
                  <a:lnTo>
                    <a:pt x="90" y="101"/>
                  </a:lnTo>
                  <a:lnTo>
                    <a:pt x="75" y="95"/>
                  </a:lnTo>
                  <a:lnTo>
                    <a:pt x="63" y="89"/>
                  </a:lnTo>
                  <a:lnTo>
                    <a:pt x="53" y="82"/>
                  </a:lnTo>
                  <a:lnTo>
                    <a:pt x="44" y="74"/>
                  </a:lnTo>
                  <a:lnTo>
                    <a:pt x="33" y="67"/>
                  </a:lnTo>
                  <a:lnTo>
                    <a:pt x="23" y="56"/>
                  </a:lnTo>
                  <a:lnTo>
                    <a:pt x="17" y="47"/>
                  </a:lnTo>
                  <a:lnTo>
                    <a:pt x="9" y="36"/>
                  </a:lnTo>
                  <a:lnTo>
                    <a:pt x="6" y="30"/>
                  </a:lnTo>
                  <a:lnTo>
                    <a:pt x="3" y="23"/>
                  </a:lnTo>
                  <a:lnTo>
                    <a:pt x="3" y="17"/>
                  </a:lnTo>
                  <a:lnTo>
                    <a:pt x="0" y="11"/>
                  </a:lnTo>
                  <a:lnTo>
                    <a:pt x="2" y="6"/>
                  </a:lnTo>
                  <a:lnTo>
                    <a:pt x="3" y="2"/>
                  </a:lnTo>
                  <a:lnTo>
                    <a:pt x="6" y="0"/>
                  </a:lnTo>
                  <a:lnTo>
                    <a:pt x="9" y="0"/>
                  </a:lnTo>
                  <a:lnTo>
                    <a:pt x="14" y="0"/>
                  </a:lnTo>
                  <a:lnTo>
                    <a:pt x="18" y="0"/>
                  </a:lnTo>
                  <a:lnTo>
                    <a:pt x="26" y="3"/>
                  </a:lnTo>
                  <a:lnTo>
                    <a:pt x="33" y="3"/>
                  </a:lnTo>
                  <a:lnTo>
                    <a:pt x="41" y="3"/>
                  </a:lnTo>
                  <a:lnTo>
                    <a:pt x="48" y="5"/>
                  </a:lnTo>
                  <a:lnTo>
                    <a:pt x="57" y="6"/>
                  </a:lnTo>
                  <a:lnTo>
                    <a:pt x="66" y="8"/>
                  </a:lnTo>
                  <a:lnTo>
                    <a:pt x="74" y="11"/>
                  </a:lnTo>
                  <a:lnTo>
                    <a:pt x="81" y="12"/>
                  </a:lnTo>
                  <a:lnTo>
                    <a:pt x="90" y="15"/>
                  </a:lnTo>
                  <a:lnTo>
                    <a:pt x="98" y="15"/>
                  </a:lnTo>
                  <a:lnTo>
                    <a:pt x="107" y="18"/>
                  </a:lnTo>
                  <a:lnTo>
                    <a:pt x="113" y="20"/>
                  </a:lnTo>
                  <a:lnTo>
                    <a:pt x="122" y="21"/>
                  </a:lnTo>
                  <a:lnTo>
                    <a:pt x="129" y="23"/>
                  </a:lnTo>
                  <a:lnTo>
                    <a:pt x="137" y="26"/>
                  </a:lnTo>
                  <a:lnTo>
                    <a:pt x="146" y="27"/>
                  </a:lnTo>
                  <a:lnTo>
                    <a:pt x="154" y="30"/>
                  </a:lnTo>
                  <a:lnTo>
                    <a:pt x="164" y="32"/>
                  </a:lnTo>
                  <a:lnTo>
                    <a:pt x="173" y="35"/>
                  </a:lnTo>
                  <a:lnTo>
                    <a:pt x="184" y="39"/>
                  </a:lnTo>
                  <a:lnTo>
                    <a:pt x="196" y="44"/>
                  </a:lnTo>
                  <a:lnTo>
                    <a:pt x="206" y="47"/>
                  </a:lnTo>
                  <a:lnTo>
                    <a:pt x="218" y="53"/>
                  </a:lnTo>
                  <a:lnTo>
                    <a:pt x="229" y="57"/>
                  </a:lnTo>
                  <a:lnTo>
                    <a:pt x="241" y="62"/>
                  </a:lnTo>
                  <a:lnTo>
                    <a:pt x="251" y="67"/>
                  </a:lnTo>
                  <a:lnTo>
                    <a:pt x="262" y="71"/>
                  </a:lnTo>
                  <a:lnTo>
                    <a:pt x="271" y="76"/>
                  </a:lnTo>
                  <a:lnTo>
                    <a:pt x="281" y="82"/>
                  </a:lnTo>
                  <a:lnTo>
                    <a:pt x="290" y="86"/>
                  </a:lnTo>
                  <a:lnTo>
                    <a:pt x="301" y="91"/>
                  </a:lnTo>
                  <a:lnTo>
                    <a:pt x="308" y="95"/>
                  </a:lnTo>
                  <a:lnTo>
                    <a:pt x="317" y="100"/>
                  </a:lnTo>
                  <a:close/>
                </a:path>
              </a:pathLst>
            </a:custGeom>
            <a:solidFill>
              <a:srgbClr val="FFE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2" name="Freeform 250"/>
            <p:cNvSpPr>
              <a:spLocks/>
            </p:cNvSpPr>
            <p:nvPr/>
          </p:nvSpPr>
          <p:spPr bwMode="auto">
            <a:xfrm>
              <a:off x="3357" y="5098"/>
              <a:ext cx="255" cy="309"/>
            </a:xfrm>
            <a:custGeom>
              <a:avLst/>
              <a:gdLst>
                <a:gd name="T0" fmla="*/ 602 w 164"/>
                <a:gd name="T1" fmla="*/ 45 h 180"/>
                <a:gd name="T2" fmla="*/ 616 w 164"/>
                <a:gd name="T3" fmla="*/ 98 h 180"/>
                <a:gd name="T4" fmla="*/ 611 w 164"/>
                <a:gd name="T5" fmla="*/ 156 h 180"/>
                <a:gd name="T6" fmla="*/ 602 w 164"/>
                <a:gd name="T7" fmla="*/ 182 h 180"/>
                <a:gd name="T8" fmla="*/ 589 w 164"/>
                <a:gd name="T9" fmla="*/ 223 h 180"/>
                <a:gd name="T10" fmla="*/ 578 w 164"/>
                <a:gd name="T11" fmla="*/ 259 h 180"/>
                <a:gd name="T12" fmla="*/ 568 w 164"/>
                <a:gd name="T13" fmla="*/ 288 h 180"/>
                <a:gd name="T14" fmla="*/ 549 w 164"/>
                <a:gd name="T15" fmla="*/ 318 h 180"/>
                <a:gd name="T16" fmla="*/ 535 w 164"/>
                <a:gd name="T17" fmla="*/ 348 h 180"/>
                <a:gd name="T18" fmla="*/ 515 w 164"/>
                <a:gd name="T19" fmla="*/ 395 h 180"/>
                <a:gd name="T20" fmla="*/ 515 w 164"/>
                <a:gd name="T21" fmla="*/ 436 h 180"/>
                <a:gd name="T22" fmla="*/ 502 w 164"/>
                <a:gd name="T23" fmla="*/ 472 h 180"/>
                <a:gd name="T24" fmla="*/ 510 w 164"/>
                <a:gd name="T25" fmla="*/ 515 h 180"/>
                <a:gd name="T26" fmla="*/ 515 w 164"/>
                <a:gd name="T27" fmla="*/ 572 h 180"/>
                <a:gd name="T28" fmla="*/ 535 w 164"/>
                <a:gd name="T29" fmla="*/ 621 h 180"/>
                <a:gd name="T30" fmla="*/ 549 w 164"/>
                <a:gd name="T31" fmla="*/ 678 h 180"/>
                <a:gd name="T32" fmla="*/ 549 w 164"/>
                <a:gd name="T33" fmla="*/ 723 h 180"/>
                <a:gd name="T34" fmla="*/ 535 w 164"/>
                <a:gd name="T35" fmla="*/ 774 h 180"/>
                <a:gd name="T36" fmla="*/ 522 w 164"/>
                <a:gd name="T37" fmla="*/ 819 h 180"/>
                <a:gd name="T38" fmla="*/ 493 w 164"/>
                <a:gd name="T39" fmla="*/ 846 h 180"/>
                <a:gd name="T40" fmla="*/ 459 w 164"/>
                <a:gd name="T41" fmla="*/ 881 h 180"/>
                <a:gd name="T42" fmla="*/ 414 w 164"/>
                <a:gd name="T43" fmla="*/ 896 h 180"/>
                <a:gd name="T44" fmla="*/ 372 w 164"/>
                <a:gd name="T45" fmla="*/ 910 h 180"/>
                <a:gd name="T46" fmla="*/ 323 w 164"/>
                <a:gd name="T47" fmla="*/ 910 h 180"/>
                <a:gd name="T48" fmla="*/ 278 w 164"/>
                <a:gd name="T49" fmla="*/ 910 h 180"/>
                <a:gd name="T50" fmla="*/ 232 w 164"/>
                <a:gd name="T51" fmla="*/ 905 h 180"/>
                <a:gd name="T52" fmla="*/ 182 w 164"/>
                <a:gd name="T53" fmla="*/ 889 h 180"/>
                <a:gd name="T54" fmla="*/ 131 w 164"/>
                <a:gd name="T55" fmla="*/ 867 h 180"/>
                <a:gd name="T56" fmla="*/ 96 w 164"/>
                <a:gd name="T57" fmla="*/ 834 h 180"/>
                <a:gd name="T58" fmla="*/ 56 w 164"/>
                <a:gd name="T59" fmla="*/ 790 h 180"/>
                <a:gd name="T60" fmla="*/ 30 w 164"/>
                <a:gd name="T61" fmla="*/ 743 h 180"/>
                <a:gd name="T62" fmla="*/ 12 w 164"/>
                <a:gd name="T63" fmla="*/ 699 h 180"/>
                <a:gd name="T64" fmla="*/ 8 w 164"/>
                <a:gd name="T65" fmla="*/ 651 h 180"/>
                <a:gd name="T66" fmla="*/ 0 w 164"/>
                <a:gd name="T67" fmla="*/ 608 h 180"/>
                <a:gd name="T68" fmla="*/ 8 w 164"/>
                <a:gd name="T69" fmla="*/ 577 h 180"/>
                <a:gd name="T70" fmla="*/ 8 w 164"/>
                <a:gd name="T71" fmla="*/ 542 h 180"/>
                <a:gd name="T72" fmla="*/ 19 w 164"/>
                <a:gd name="T73" fmla="*/ 501 h 180"/>
                <a:gd name="T74" fmla="*/ 30 w 164"/>
                <a:gd name="T75" fmla="*/ 465 h 180"/>
                <a:gd name="T76" fmla="*/ 47 w 164"/>
                <a:gd name="T77" fmla="*/ 439 h 180"/>
                <a:gd name="T78" fmla="*/ 62 w 164"/>
                <a:gd name="T79" fmla="*/ 403 h 180"/>
                <a:gd name="T80" fmla="*/ 87 w 164"/>
                <a:gd name="T81" fmla="*/ 390 h 180"/>
                <a:gd name="T82" fmla="*/ 114 w 164"/>
                <a:gd name="T83" fmla="*/ 366 h 180"/>
                <a:gd name="T84" fmla="*/ 143 w 164"/>
                <a:gd name="T85" fmla="*/ 348 h 180"/>
                <a:gd name="T86" fmla="*/ 165 w 164"/>
                <a:gd name="T87" fmla="*/ 333 h 180"/>
                <a:gd name="T88" fmla="*/ 204 w 164"/>
                <a:gd name="T89" fmla="*/ 333 h 180"/>
                <a:gd name="T90" fmla="*/ 236 w 164"/>
                <a:gd name="T91" fmla="*/ 333 h 180"/>
                <a:gd name="T92" fmla="*/ 271 w 164"/>
                <a:gd name="T93" fmla="*/ 348 h 180"/>
                <a:gd name="T94" fmla="*/ 313 w 164"/>
                <a:gd name="T95" fmla="*/ 312 h 180"/>
                <a:gd name="T96" fmla="*/ 339 w 164"/>
                <a:gd name="T97" fmla="*/ 283 h 180"/>
                <a:gd name="T98" fmla="*/ 361 w 164"/>
                <a:gd name="T99" fmla="*/ 227 h 180"/>
                <a:gd name="T100" fmla="*/ 384 w 164"/>
                <a:gd name="T101" fmla="*/ 182 h 180"/>
                <a:gd name="T102" fmla="*/ 393 w 164"/>
                <a:gd name="T103" fmla="*/ 136 h 180"/>
                <a:gd name="T104" fmla="*/ 414 w 164"/>
                <a:gd name="T105" fmla="*/ 91 h 180"/>
                <a:gd name="T106" fmla="*/ 435 w 164"/>
                <a:gd name="T107" fmla="*/ 45 h 180"/>
                <a:gd name="T108" fmla="*/ 470 w 164"/>
                <a:gd name="T109" fmla="*/ 5 h 180"/>
                <a:gd name="T110" fmla="*/ 501 w 164"/>
                <a:gd name="T111" fmla="*/ 0 h 180"/>
                <a:gd name="T112" fmla="*/ 536 w 164"/>
                <a:gd name="T113" fmla="*/ 21 h 180"/>
                <a:gd name="T114" fmla="*/ 571 w 164"/>
                <a:gd name="T115" fmla="*/ 29 h 180"/>
                <a:gd name="T116" fmla="*/ 602 w 164"/>
                <a:gd name="T117" fmla="*/ 45 h 180"/>
                <a:gd name="T118" fmla="*/ 602 w 164"/>
                <a:gd name="T119" fmla="*/ 45 h 1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4"/>
                <a:gd name="T181" fmla="*/ 0 h 180"/>
                <a:gd name="T182" fmla="*/ 164 w 164"/>
                <a:gd name="T183" fmla="*/ 180 h 18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4" h="180">
                  <a:moveTo>
                    <a:pt x="160" y="9"/>
                  </a:moveTo>
                  <a:lnTo>
                    <a:pt x="164" y="19"/>
                  </a:lnTo>
                  <a:lnTo>
                    <a:pt x="163" y="31"/>
                  </a:lnTo>
                  <a:lnTo>
                    <a:pt x="160" y="36"/>
                  </a:lnTo>
                  <a:lnTo>
                    <a:pt x="157" y="44"/>
                  </a:lnTo>
                  <a:lnTo>
                    <a:pt x="154" y="51"/>
                  </a:lnTo>
                  <a:lnTo>
                    <a:pt x="151" y="57"/>
                  </a:lnTo>
                  <a:lnTo>
                    <a:pt x="146" y="63"/>
                  </a:lnTo>
                  <a:lnTo>
                    <a:pt x="142" y="69"/>
                  </a:lnTo>
                  <a:lnTo>
                    <a:pt x="137" y="78"/>
                  </a:lnTo>
                  <a:lnTo>
                    <a:pt x="137" y="86"/>
                  </a:lnTo>
                  <a:lnTo>
                    <a:pt x="134" y="93"/>
                  </a:lnTo>
                  <a:lnTo>
                    <a:pt x="136" y="102"/>
                  </a:lnTo>
                  <a:lnTo>
                    <a:pt x="137" y="113"/>
                  </a:lnTo>
                  <a:lnTo>
                    <a:pt x="142" y="123"/>
                  </a:lnTo>
                  <a:lnTo>
                    <a:pt x="146" y="134"/>
                  </a:lnTo>
                  <a:lnTo>
                    <a:pt x="146" y="143"/>
                  </a:lnTo>
                  <a:lnTo>
                    <a:pt x="142" y="153"/>
                  </a:lnTo>
                  <a:lnTo>
                    <a:pt x="139" y="162"/>
                  </a:lnTo>
                  <a:lnTo>
                    <a:pt x="131" y="167"/>
                  </a:lnTo>
                  <a:lnTo>
                    <a:pt x="122" y="174"/>
                  </a:lnTo>
                  <a:lnTo>
                    <a:pt x="110" y="177"/>
                  </a:lnTo>
                  <a:lnTo>
                    <a:pt x="99" y="180"/>
                  </a:lnTo>
                  <a:lnTo>
                    <a:pt x="86" y="180"/>
                  </a:lnTo>
                  <a:lnTo>
                    <a:pt x="74" y="180"/>
                  </a:lnTo>
                  <a:lnTo>
                    <a:pt x="62" y="179"/>
                  </a:lnTo>
                  <a:lnTo>
                    <a:pt x="48" y="176"/>
                  </a:lnTo>
                  <a:lnTo>
                    <a:pt x="35" y="171"/>
                  </a:lnTo>
                  <a:lnTo>
                    <a:pt x="26" y="165"/>
                  </a:lnTo>
                  <a:lnTo>
                    <a:pt x="15" y="156"/>
                  </a:lnTo>
                  <a:lnTo>
                    <a:pt x="8" y="147"/>
                  </a:lnTo>
                  <a:lnTo>
                    <a:pt x="3" y="138"/>
                  </a:lnTo>
                  <a:lnTo>
                    <a:pt x="2" y="129"/>
                  </a:lnTo>
                  <a:lnTo>
                    <a:pt x="0" y="120"/>
                  </a:lnTo>
                  <a:lnTo>
                    <a:pt x="2" y="114"/>
                  </a:lnTo>
                  <a:lnTo>
                    <a:pt x="2" y="107"/>
                  </a:lnTo>
                  <a:lnTo>
                    <a:pt x="5" y="99"/>
                  </a:lnTo>
                  <a:lnTo>
                    <a:pt x="8" y="92"/>
                  </a:lnTo>
                  <a:lnTo>
                    <a:pt x="12" y="87"/>
                  </a:lnTo>
                  <a:lnTo>
                    <a:pt x="17" y="80"/>
                  </a:lnTo>
                  <a:lnTo>
                    <a:pt x="23" y="77"/>
                  </a:lnTo>
                  <a:lnTo>
                    <a:pt x="30" y="72"/>
                  </a:lnTo>
                  <a:lnTo>
                    <a:pt x="38" y="69"/>
                  </a:lnTo>
                  <a:lnTo>
                    <a:pt x="44" y="66"/>
                  </a:lnTo>
                  <a:lnTo>
                    <a:pt x="54" y="66"/>
                  </a:lnTo>
                  <a:lnTo>
                    <a:pt x="63" y="66"/>
                  </a:lnTo>
                  <a:lnTo>
                    <a:pt x="72" y="69"/>
                  </a:lnTo>
                  <a:lnTo>
                    <a:pt x="83" y="62"/>
                  </a:lnTo>
                  <a:lnTo>
                    <a:pt x="90" y="56"/>
                  </a:lnTo>
                  <a:lnTo>
                    <a:pt x="96" y="45"/>
                  </a:lnTo>
                  <a:lnTo>
                    <a:pt x="102" y="36"/>
                  </a:lnTo>
                  <a:lnTo>
                    <a:pt x="105" y="27"/>
                  </a:lnTo>
                  <a:lnTo>
                    <a:pt x="110" y="18"/>
                  </a:lnTo>
                  <a:lnTo>
                    <a:pt x="116" y="9"/>
                  </a:lnTo>
                  <a:lnTo>
                    <a:pt x="125" y="1"/>
                  </a:lnTo>
                  <a:lnTo>
                    <a:pt x="133" y="0"/>
                  </a:lnTo>
                  <a:lnTo>
                    <a:pt x="143" y="4"/>
                  </a:lnTo>
                  <a:lnTo>
                    <a:pt x="152" y="6"/>
                  </a:lnTo>
                  <a:lnTo>
                    <a:pt x="160" y="9"/>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3" name="Freeform 251"/>
            <p:cNvSpPr>
              <a:spLocks/>
            </p:cNvSpPr>
            <p:nvPr/>
          </p:nvSpPr>
          <p:spPr bwMode="auto">
            <a:xfrm>
              <a:off x="3481" y="4737"/>
              <a:ext cx="241" cy="183"/>
            </a:xfrm>
            <a:custGeom>
              <a:avLst/>
              <a:gdLst>
                <a:gd name="T0" fmla="*/ 536 w 155"/>
                <a:gd name="T1" fmla="*/ 70 h 107"/>
                <a:gd name="T2" fmla="*/ 561 w 155"/>
                <a:gd name="T3" fmla="*/ 99 h 107"/>
                <a:gd name="T4" fmla="*/ 575 w 155"/>
                <a:gd name="T5" fmla="*/ 135 h 107"/>
                <a:gd name="T6" fmla="*/ 575 w 155"/>
                <a:gd name="T7" fmla="*/ 164 h 107"/>
                <a:gd name="T8" fmla="*/ 583 w 155"/>
                <a:gd name="T9" fmla="*/ 197 h 107"/>
                <a:gd name="T10" fmla="*/ 563 w 155"/>
                <a:gd name="T11" fmla="*/ 239 h 107"/>
                <a:gd name="T12" fmla="*/ 536 w 155"/>
                <a:gd name="T13" fmla="*/ 280 h 107"/>
                <a:gd name="T14" fmla="*/ 508 w 155"/>
                <a:gd name="T15" fmla="*/ 284 h 107"/>
                <a:gd name="T16" fmla="*/ 487 w 155"/>
                <a:gd name="T17" fmla="*/ 304 h 107"/>
                <a:gd name="T18" fmla="*/ 459 w 155"/>
                <a:gd name="T19" fmla="*/ 310 h 107"/>
                <a:gd name="T20" fmla="*/ 435 w 155"/>
                <a:gd name="T21" fmla="*/ 325 h 107"/>
                <a:gd name="T22" fmla="*/ 406 w 155"/>
                <a:gd name="T23" fmla="*/ 325 h 107"/>
                <a:gd name="T24" fmla="*/ 372 w 155"/>
                <a:gd name="T25" fmla="*/ 337 h 107"/>
                <a:gd name="T26" fmla="*/ 350 w 155"/>
                <a:gd name="T27" fmla="*/ 337 h 107"/>
                <a:gd name="T28" fmla="*/ 323 w 155"/>
                <a:gd name="T29" fmla="*/ 337 h 107"/>
                <a:gd name="T30" fmla="*/ 283 w 155"/>
                <a:gd name="T31" fmla="*/ 351 h 107"/>
                <a:gd name="T32" fmla="*/ 266 w 155"/>
                <a:gd name="T33" fmla="*/ 380 h 107"/>
                <a:gd name="T34" fmla="*/ 244 w 155"/>
                <a:gd name="T35" fmla="*/ 409 h 107"/>
                <a:gd name="T36" fmla="*/ 232 w 155"/>
                <a:gd name="T37" fmla="*/ 445 h 107"/>
                <a:gd name="T38" fmla="*/ 210 w 155"/>
                <a:gd name="T39" fmla="*/ 474 h 107"/>
                <a:gd name="T40" fmla="*/ 188 w 155"/>
                <a:gd name="T41" fmla="*/ 515 h 107"/>
                <a:gd name="T42" fmla="*/ 157 w 155"/>
                <a:gd name="T43" fmla="*/ 530 h 107"/>
                <a:gd name="T44" fmla="*/ 117 w 155"/>
                <a:gd name="T45" fmla="*/ 535 h 107"/>
                <a:gd name="T46" fmla="*/ 73 w 155"/>
                <a:gd name="T47" fmla="*/ 499 h 107"/>
                <a:gd name="T48" fmla="*/ 39 w 155"/>
                <a:gd name="T49" fmla="*/ 457 h 107"/>
                <a:gd name="T50" fmla="*/ 12 w 155"/>
                <a:gd name="T51" fmla="*/ 416 h 107"/>
                <a:gd name="T52" fmla="*/ 5 w 155"/>
                <a:gd name="T53" fmla="*/ 380 h 107"/>
                <a:gd name="T54" fmla="*/ 0 w 155"/>
                <a:gd name="T55" fmla="*/ 337 h 107"/>
                <a:gd name="T56" fmla="*/ 5 w 155"/>
                <a:gd name="T57" fmla="*/ 284 h 107"/>
                <a:gd name="T58" fmla="*/ 12 w 155"/>
                <a:gd name="T59" fmla="*/ 239 h 107"/>
                <a:gd name="T60" fmla="*/ 34 w 155"/>
                <a:gd name="T61" fmla="*/ 205 h 107"/>
                <a:gd name="T62" fmla="*/ 56 w 155"/>
                <a:gd name="T63" fmla="*/ 161 h 107"/>
                <a:gd name="T64" fmla="*/ 79 w 155"/>
                <a:gd name="T65" fmla="*/ 120 h 107"/>
                <a:gd name="T66" fmla="*/ 106 w 155"/>
                <a:gd name="T67" fmla="*/ 91 h 107"/>
                <a:gd name="T68" fmla="*/ 148 w 155"/>
                <a:gd name="T69" fmla="*/ 62 h 107"/>
                <a:gd name="T70" fmla="*/ 182 w 155"/>
                <a:gd name="T71" fmla="*/ 29 h 107"/>
                <a:gd name="T72" fmla="*/ 215 w 155"/>
                <a:gd name="T73" fmla="*/ 15 h 107"/>
                <a:gd name="T74" fmla="*/ 249 w 155"/>
                <a:gd name="T75" fmla="*/ 0 h 107"/>
                <a:gd name="T76" fmla="*/ 291 w 155"/>
                <a:gd name="T77" fmla="*/ 0 h 107"/>
                <a:gd name="T78" fmla="*/ 317 w 155"/>
                <a:gd name="T79" fmla="*/ 0 h 107"/>
                <a:gd name="T80" fmla="*/ 358 w 155"/>
                <a:gd name="T81" fmla="*/ 0 h 107"/>
                <a:gd name="T82" fmla="*/ 392 w 155"/>
                <a:gd name="T83" fmla="*/ 9 h 107"/>
                <a:gd name="T84" fmla="*/ 428 w 155"/>
                <a:gd name="T85" fmla="*/ 15 h 107"/>
                <a:gd name="T86" fmla="*/ 459 w 155"/>
                <a:gd name="T87" fmla="*/ 26 h 107"/>
                <a:gd name="T88" fmla="*/ 493 w 155"/>
                <a:gd name="T89" fmla="*/ 29 h 107"/>
                <a:gd name="T90" fmla="*/ 515 w 155"/>
                <a:gd name="T91" fmla="*/ 55 h 107"/>
                <a:gd name="T92" fmla="*/ 536 w 155"/>
                <a:gd name="T93" fmla="*/ 70 h 107"/>
                <a:gd name="T94" fmla="*/ 536 w 155"/>
                <a:gd name="T95" fmla="*/ 70 h 10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5"/>
                <a:gd name="T145" fmla="*/ 0 h 107"/>
                <a:gd name="T146" fmla="*/ 155 w 155"/>
                <a:gd name="T147" fmla="*/ 107 h 10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5" h="107">
                  <a:moveTo>
                    <a:pt x="143" y="14"/>
                  </a:moveTo>
                  <a:lnTo>
                    <a:pt x="149" y="20"/>
                  </a:lnTo>
                  <a:lnTo>
                    <a:pt x="153" y="27"/>
                  </a:lnTo>
                  <a:lnTo>
                    <a:pt x="153" y="33"/>
                  </a:lnTo>
                  <a:lnTo>
                    <a:pt x="155" y="39"/>
                  </a:lnTo>
                  <a:lnTo>
                    <a:pt x="150" y="48"/>
                  </a:lnTo>
                  <a:lnTo>
                    <a:pt x="143" y="56"/>
                  </a:lnTo>
                  <a:lnTo>
                    <a:pt x="135" y="57"/>
                  </a:lnTo>
                  <a:lnTo>
                    <a:pt x="129" y="61"/>
                  </a:lnTo>
                  <a:lnTo>
                    <a:pt x="122" y="62"/>
                  </a:lnTo>
                  <a:lnTo>
                    <a:pt x="116" y="65"/>
                  </a:lnTo>
                  <a:lnTo>
                    <a:pt x="108" y="65"/>
                  </a:lnTo>
                  <a:lnTo>
                    <a:pt x="99" y="67"/>
                  </a:lnTo>
                  <a:lnTo>
                    <a:pt x="93" y="67"/>
                  </a:lnTo>
                  <a:lnTo>
                    <a:pt x="86" y="67"/>
                  </a:lnTo>
                  <a:lnTo>
                    <a:pt x="75" y="70"/>
                  </a:lnTo>
                  <a:lnTo>
                    <a:pt x="71" y="76"/>
                  </a:lnTo>
                  <a:lnTo>
                    <a:pt x="65" y="82"/>
                  </a:lnTo>
                  <a:lnTo>
                    <a:pt x="62" y="89"/>
                  </a:lnTo>
                  <a:lnTo>
                    <a:pt x="56" y="95"/>
                  </a:lnTo>
                  <a:lnTo>
                    <a:pt x="50" y="103"/>
                  </a:lnTo>
                  <a:lnTo>
                    <a:pt x="42" y="106"/>
                  </a:lnTo>
                  <a:lnTo>
                    <a:pt x="31" y="107"/>
                  </a:lnTo>
                  <a:lnTo>
                    <a:pt x="19" y="100"/>
                  </a:lnTo>
                  <a:lnTo>
                    <a:pt x="10" y="91"/>
                  </a:lnTo>
                  <a:lnTo>
                    <a:pt x="3" y="83"/>
                  </a:lnTo>
                  <a:lnTo>
                    <a:pt x="1" y="76"/>
                  </a:lnTo>
                  <a:lnTo>
                    <a:pt x="0" y="67"/>
                  </a:lnTo>
                  <a:lnTo>
                    <a:pt x="1" y="57"/>
                  </a:lnTo>
                  <a:lnTo>
                    <a:pt x="3" y="48"/>
                  </a:lnTo>
                  <a:lnTo>
                    <a:pt x="9" y="41"/>
                  </a:lnTo>
                  <a:lnTo>
                    <a:pt x="15" y="32"/>
                  </a:lnTo>
                  <a:lnTo>
                    <a:pt x="21" y="24"/>
                  </a:lnTo>
                  <a:lnTo>
                    <a:pt x="28" y="18"/>
                  </a:lnTo>
                  <a:lnTo>
                    <a:pt x="39" y="12"/>
                  </a:lnTo>
                  <a:lnTo>
                    <a:pt x="48" y="6"/>
                  </a:lnTo>
                  <a:lnTo>
                    <a:pt x="57" y="3"/>
                  </a:lnTo>
                  <a:lnTo>
                    <a:pt x="66" y="0"/>
                  </a:lnTo>
                  <a:lnTo>
                    <a:pt x="77" y="0"/>
                  </a:lnTo>
                  <a:lnTo>
                    <a:pt x="84" y="0"/>
                  </a:lnTo>
                  <a:lnTo>
                    <a:pt x="95" y="0"/>
                  </a:lnTo>
                  <a:lnTo>
                    <a:pt x="104" y="2"/>
                  </a:lnTo>
                  <a:lnTo>
                    <a:pt x="114" y="3"/>
                  </a:lnTo>
                  <a:lnTo>
                    <a:pt x="122" y="5"/>
                  </a:lnTo>
                  <a:lnTo>
                    <a:pt x="131" y="6"/>
                  </a:lnTo>
                  <a:lnTo>
                    <a:pt x="137" y="11"/>
                  </a:lnTo>
                  <a:lnTo>
                    <a:pt x="143"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4" name="Freeform 252"/>
            <p:cNvSpPr>
              <a:spLocks/>
            </p:cNvSpPr>
            <p:nvPr/>
          </p:nvSpPr>
          <p:spPr bwMode="auto">
            <a:xfrm>
              <a:off x="3404" y="5251"/>
              <a:ext cx="129" cy="103"/>
            </a:xfrm>
            <a:custGeom>
              <a:avLst/>
              <a:gdLst>
                <a:gd name="T0" fmla="*/ 266 w 83"/>
                <a:gd name="T1" fmla="*/ 45 h 60"/>
                <a:gd name="T2" fmla="*/ 292 w 83"/>
                <a:gd name="T3" fmla="*/ 79 h 60"/>
                <a:gd name="T4" fmla="*/ 305 w 83"/>
                <a:gd name="T5" fmla="*/ 120 h 60"/>
                <a:gd name="T6" fmla="*/ 311 w 83"/>
                <a:gd name="T7" fmla="*/ 156 h 60"/>
                <a:gd name="T8" fmla="*/ 311 w 83"/>
                <a:gd name="T9" fmla="*/ 203 h 60"/>
                <a:gd name="T10" fmla="*/ 292 w 83"/>
                <a:gd name="T11" fmla="*/ 227 h 60"/>
                <a:gd name="T12" fmla="*/ 278 w 83"/>
                <a:gd name="T13" fmla="*/ 259 h 60"/>
                <a:gd name="T14" fmla="*/ 249 w 83"/>
                <a:gd name="T15" fmla="*/ 275 h 60"/>
                <a:gd name="T16" fmla="*/ 225 w 83"/>
                <a:gd name="T17" fmla="*/ 295 h 60"/>
                <a:gd name="T18" fmla="*/ 197 w 83"/>
                <a:gd name="T19" fmla="*/ 295 h 60"/>
                <a:gd name="T20" fmla="*/ 176 w 83"/>
                <a:gd name="T21" fmla="*/ 304 h 60"/>
                <a:gd name="T22" fmla="*/ 148 w 83"/>
                <a:gd name="T23" fmla="*/ 304 h 60"/>
                <a:gd name="T24" fmla="*/ 123 w 83"/>
                <a:gd name="T25" fmla="*/ 304 h 60"/>
                <a:gd name="T26" fmla="*/ 75 w 83"/>
                <a:gd name="T27" fmla="*/ 276 h 60"/>
                <a:gd name="T28" fmla="*/ 34 w 83"/>
                <a:gd name="T29" fmla="*/ 247 h 60"/>
                <a:gd name="T30" fmla="*/ 19 w 83"/>
                <a:gd name="T31" fmla="*/ 203 h 60"/>
                <a:gd name="T32" fmla="*/ 8 w 83"/>
                <a:gd name="T33" fmla="*/ 172 h 60"/>
                <a:gd name="T34" fmla="*/ 0 w 83"/>
                <a:gd name="T35" fmla="*/ 136 h 60"/>
                <a:gd name="T36" fmla="*/ 8 w 83"/>
                <a:gd name="T37" fmla="*/ 112 h 60"/>
                <a:gd name="T38" fmla="*/ 22 w 83"/>
                <a:gd name="T39" fmla="*/ 62 h 60"/>
                <a:gd name="T40" fmla="*/ 62 w 83"/>
                <a:gd name="T41" fmla="*/ 29 h 60"/>
                <a:gd name="T42" fmla="*/ 79 w 83"/>
                <a:gd name="T43" fmla="*/ 15 h 60"/>
                <a:gd name="T44" fmla="*/ 101 w 83"/>
                <a:gd name="T45" fmla="*/ 5 h 60"/>
                <a:gd name="T46" fmla="*/ 131 w 83"/>
                <a:gd name="T47" fmla="*/ 0 h 60"/>
                <a:gd name="T48" fmla="*/ 157 w 83"/>
                <a:gd name="T49" fmla="*/ 0 h 60"/>
                <a:gd name="T50" fmla="*/ 188 w 83"/>
                <a:gd name="T51" fmla="*/ 0 h 60"/>
                <a:gd name="T52" fmla="*/ 210 w 83"/>
                <a:gd name="T53" fmla="*/ 15 h 60"/>
                <a:gd name="T54" fmla="*/ 236 w 83"/>
                <a:gd name="T55" fmla="*/ 21 h 60"/>
                <a:gd name="T56" fmla="*/ 266 w 83"/>
                <a:gd name="T57" fmla="*/ 45 h 60"/>
                <a:gd name="T58" fmla="*/ 266 w 83"/>
                <a:gd name="T59" fmla="*/ 45 h 6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3"/>
                <a:gd name="T91" fmla="*/ 0 h 60"/>
                <a:gd name="T92" fmla="*/ 83 w 83"/>
                <a:gd name="T93" fmla="*/ 60 h 6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3" h="60">
                  <a:moveTo>
                    <a:pt x="71" y="9"/>
                  </a:moveTo>
                  <a:lnTo>
                    <a:pt x="78" y="16"/>
                  </a:lnTo>
                  <a:lnTo>
                    <a:pt x="81" y="24"/>
                  </a:lnTo>
                  <a:lnTo>
                    <a:pt x="83" y="31"/>
                  </a:lnTo>
                  <a:lnTo>
                    <a:pt x="83" y="40"/>
                  </a:lnTo>
                  <a:lnTo>
                    <a:pt x="78" y="45"/>
                  </a:lnTo>
                  <a:lnTo>
                    <a:pt x="74" y="51"/>
                  </a:lnTo>
                  <a:lnTo>
                    <a:pt x="66" y="54"/>
                  </a:lnTo>
                  <a:lnTo>
                    <a:pt x="60" y="58"/>
                  </a:lnTo>
                  <a:lnTo>
                    <a:pt x="53" y="58"/>
                  </a:lnTo>
                  <a:lnTo>
                    <a:pt x="47" y="60"/>
                  </a:lnTo>
                  <a:lnTo>
                    <a:pt x="39" y="60"/>
                  </a:lnTo>
                  <a:lnTo>
                    <a:pt x="33" y="60"/>
                  </a:lnTo>
                  <a:lnTo>
                    <a:pt x="20" y="55"/>
                  </a:lnTo>
                  <a:lnTo>
                    <a:pt x="9" y="49"/>
                  </a:lnTo>
                  <a:lnTo>
                    <a:pt x="5" y="40"/>
                  </a:lnTo>
                  <a:lnTo>
                    <a:pt x="2" y="34"/>
                  </a:lnTo>
                  <a:lnTo>
                    <a:pt x="0" y="27"/>
                  </a:lnTo>
                  <a:lnTo>
                    <a:pt x="2" y="22"/>
                  </a:lnTo>
                  <a:lnTo>
                    <a:pt x="6" y="12"/>
                  </a:lnTo>
                  <a:lnTo>
                    <a:pt x="17" y="6"/>
                  </a:lnTo>
                  <a:lnTo>
                    <a:pt x="21" y="3"/>
                  </a:lnTo>
                  <a:lnTo>
                    <a:pt x="27" y="1"/>
                  </a:lnTo>
                  <a:lnTo>
                    <a:pt x="35" y="0"/>
                  </a:lnTo>
                  <a:lnTo>
                    <a:pt x="42" y="0"/>
                  </a:lnTo>
                  <a:lnTo>
                    <a:pt x="50" y="0"/>
                  </a:lnTo>
                  <a:lnTo>
                    <a:pt x="56" y="3"/>
                  </a:lnTo>
                  <a:lnTo>
                    <a:pt x="63" y="4"/>
                  </a:lnTo>
                  <a:lnTo>
                    <a:pt x="71" y="9"/>
                  </a:lnTo>
                  <a:close/>
                </a:path>
              </a:pathLst>
            </a:custGeom>
            <a:solidFill>
              <a:srgbClr val="FFE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5" name="Freeform 253"/>
            <p:cNvSpPr>
              <a:spLocks/>
            </p:cNvSpPr>
            <p:nvPr/>
          </p:nvSpPr>
          <p:spPr bwMode="auto">
            <a:xfrm>
              <a:off x="3834" y="1831"/>
              <a:ext cx="486" cy="516"/>
            </a:xfrm>
            <a:custGeom>
              <a:avLst/>
              <a:gdLst>
                <a:gd name="T0" fmla="*/ 947 w 313"/>
                <a:gd name="T1" fmla="*/ 1382 h 301"/>
                <a:gd name="T2" fmla="*/ 1008 w 313"/>
                <a:gd name="T3" fmla="*/ 1275 h 301"/>
                <a:gd name="T4" fmla="*/ 1070 w 313"/>
                <a:gd name="T5" fmla="*/ 1178 h 301"/>
                <a:gd name="T6" fmla="*/ 1116 w 313"/>
                <a:gd name="T7" fmla="*/ 1085 h 301"/>
                <a:gd name="T8" fmla="*/ 1143 w 313"/>
                <a:gd name="T9" fmla="*/ 1003 h 301"/>
                <a:gd name="T10" fmla="*/ 1165 w 313"/>
                <a:gd name="T11" fmla="*/ 910 h 301"/>
                <a:gd name="T12" fmla="*/ 1160 w 313"/>
                <a:gd name="T13" fmla="*/ 811 h 301"/>
                <a:gd name="T14" fmla="*/ 1138 w 313"/>
                <a:gd name="T15" fmla="*/ 715 h 301"/>
                <a:gd name="T16" fmla="*/ 1092 w 313"/>
                <a:gd name="T17" fmla="*/ 641 h 301"/>
                <a:gd name="T18" fmla="*/ 1037 w 313"/>
                <a:gd name="T19" fmla="*/ 614 h 301"/>
                <a:gd name="T20" fmla="*/ 974 w 313"/>
                <a:gd name="T21" fmla="*/ 593 h 301"/>
                <a:gd name="T22" fmla="*/ 913 w 313"/>
                <a:gd name="T23" fmla="*/ 593 h 301"/>
                <a:gd name="T24" fmla="*/ 846 w 313"/>
                <a:gd name="T25" fmla="*/ 593 h 301"/>
                <a:gd name="T26" fmla="*/ 772 w 313"/>
                <a:gd name="T27" fmla="*/ 600 h 301"/>
                <a:gd name="T28" fmla="*/ 703 w 313"/>
                <a:gd name="T29" fmla="*/ 614 h 301"/>
                <a:gd name="T30" fmla="*/ 641 w 313"/>
                <a:gd name="T31" fmla="*/ 626 h 301"/>
                <a:gd name="T32" fmla="*/ 607 w 313"/>
                <a:gd name="T33" fmla="*/ 593 h 301"/>
                <a:gd name="T34" fmla="*/ 590 w 313"/>
                <a:gd name="T35" fmla="*/ 523 h 301"/>
                <a:gd name="T36" fmla="*/ 575 w 313"/>
                <a:gd name="T37" fmla="*/ 449 h 301"/>
                <a:gd name="T38" fmla="*/ 557 w 313"/>
                <a:gd name="T39" fmla="*/ 367 h 301"/>
                <a:gd name="T40" fmla="*/ 540 w 313"/>
                <a:gd name="T41" fmla="*/ 291 h 301"/>
                <a:gd name="T42" fmla="*/ 528 w 313"/>
                <a:gd name="T43" fmla="*/ 206 h 301"/>
                <a:gd name="T44" fmla="*/ 516 w 313"/>
                <a:gd name="T45" fmla="*/ 135 h 301"/>
                <a:gd name="T46" fmla="*/ 502 w 313"/>
                <a:gd name="T47" fmla="*/ 70 h 301"/>
                <a:gd name="T48" fmla="*/ 449 w 313"/>
                <a:gd name="T49" fmla="*/ 15 h 301"/>
                <a:gd name="T50" fmla="*/ 366 w 313"/>
                <a:gd name="T51" fmla="*/ 0 h 301"/>
                <a:gd name="T52" fmla="*/ 292 w 313"/>
                <a:gd name="T53" fmla="*/ 29 h 301"/>
                <a:gd name="T54" fmla="*/ 231 w 313"/>
                <a:gd name="T55" fmla="*/ 99 h 301"/>
                <a:gd name="T56" fmla="*/ 175 w 313"/>
                <a:gd name="T57" fmla="*/ 190 h 301"/>
                <a:gd name="T58" fmla="*/ 130 w 313"/>
                <a:gd name="T59" fmla="*/ 291 h 301"/>
                <a:gd name="T60" fmla="*/ 89 w 313"/>
                <a:gd name="T61" fmla="*/ 396 h 301"/>
                <a:gd name="T62" fmla="*/ 48 w 313"/>
                <a:gd name="T63" fmla="*/ 494 h 301"/>
                <a:gd name="T64" fmla="*/ 5 w 313"/>
                <a:gd name="T65" fmla="*/ 600 h 301"/>
                <a:gd name="T66" fmla="*/ 0 w 313"/>
                <a:gd name="T67" fmla="*/ 715 h 301"/>
                <a:gd name="T68" fmla="*/ 22 w 313"/>
                <a:gd name="T69" fmla="*/ 782 h 301"/>
                <a:gd name="T70" fmla="*/ 89 w 313"/>
                <a:gd name="T71" fmla="*/ 840 h 301"/>
                <a:gd name="T72" fmla="*/ 169 w 313"/>
                <a:gd name="T73" fmla="*/ 873 h 301"/>
                <a:gd name="T74" fmla="*/ 270 w 313"/>
                <a:gd name="T75" fmla="*/ 881 h 301"/>
                <a:gd name="T76" fmla="*/ 371 w 313"/>
                <a:gd name="T77" fmla="*/ 881 h 301"/>
                <a:gd name="T78" fmla="*/ 472 w 313"/>
                <a:gd name="T79" fmla="*/ 873 h 301"/>
                <a:gd name="T80" fmla="*/ 523 w 313"/>
                <a:gd name="T81" fmla="*/ 902 h 301"/>
                <a:gd name="T82" fmla="*/ 536 w 313"/>
                <a:gd name="T83" fmla="*/ 993 h 301"/>
                <a:gd name="T84" fmla="*/ 562 w 313"/>
                <a:gd name="T85" fmla="*/ 1114 h 301"/>
                <a:gd name="T86" fmla="*/ 615 w 313"/>
                <a:gd name="T87" fmla="*/ 1255 h 301"/>
                <a:gd name="T88" fmla="*/ 671 w 313"/>
                <a:gd name="T89" fmla="*/ 1382 h 301"/>
                <a:gd name="T90" fmla="*/ 730 w 313"/>
                <a:gd name="T91" fmla="*/ 1473 h 301"/>
                <a:gd name="T92" fmla="*/ 806 w 313"/>
                <a:gd name="T93" fmla="*/ 1517 h 301"/>
                <a:gd name="T94" fmla="*/ 880 w 313"/>
                <a:gd name="T95" fmla="*/ 1486 h 301"/>
                <a:gd name="T96" fmla="*/ 916 w 313"/>
                <a:gd name="T97" fmla="*/ 1440 h 30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3"/>
                <a:gd name="T148" fmla="*/ 0 h 301"/>
                <a:gd name="T149" fmla="*/ 313 w 313"/>
                <a:gd name="T150" fmla="*/ 301 h 30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3" h="301">
                  <a:moveTo>
                    <a:pt x="245" y="286"/>
                  </a:moveTo>
                  <a:lnTo>
                    <a:pt x="253" y="274"/>
                  </a:lnTo>
                  <a:lnTo>
                    <a:pt x="262" y="264"/>
                  </a:lnTo>
                  <a:lnTo>
                    <a:pt x="269" y="253"/>
                  </a:lnTo>
                  <a:lnTo>
                    <a:pt x="278" y="244"/>
                  </a:lnTo>
                  <a:lnTo>
                    <a:pt x="286" y="234"/>
                  </a:lnTo>
                  <a:lnTo>
                    <a:pt x="292" y="224"/>
                  </a:lnTo>
                  <a:lnTo>
                    <a:pt x="298" y="215"/>
                  </a:lnTo>
                  <a:lnTo>
                    <a:pt x="304" y="208"/>
                  </a:lnTo>
                  <a:lnTo>
                    <a:pt x="305" y="199"/>
                  </a:lnTo>
                  <a:lnTo>
                    <a:pt x="310" y="190"/>
                  </a:lnTo>
                  <a:lnTo>
                    <a:pt x="311" y="181"/>
                  </a:lnTo>
                  <a:lnTo>
                    <a:pt x="313" y="172"/>
                  </a:lnTo>
                  <a:lnTo>
                    <a:pt x="310" y="161"/>
                  </a:lnTo>
                  <a:lnTo>
                    <a:pt x="308" y="151"/>
                  </a:lnTo>
                  <a:lnTo>
                    <a:pt x="304" y="142"/>
                  </a:lnTo>
                  <a:lnTo>
                    <a:pt x="298" y="131"/>
                  </a:lnTo>
                  <a:lnTo>
                    <a:pt x="292" y="127"/>
                  </a:lnTo>
                  <a:lnTo>
                    <a:pt x="284" y="124"/>
                  </a:lnTo>
                  <a:lnTo>
                    <a:pt x="277" y="122"/>
                  </a:lnTo>
                  <a:lnTo>
                    <a:pt x="269" y="121"/>
                  </a:lnTo>
                  <a:lnTo>
                    <a:pt x="260" y="118"/>
                  </a:lnTo>
                  <a:lnTo>
                    <a:pt x="253" y="118"/>
                  </a:lnTo>
                  <a:lnTo>
                    <a:pt x="244" y="118"/>
                  </a:lnTo>
                  <a:lnTo>
                    <a:pt x="236" y="118"/>
                  </a:lnTo>
                  <a:lnTo>
                    <a:pt x="226" y="118"/>
                  </a:lnTo>
                  <a:lnTo>
                    <a:pt x="216" y="118"/>
                  </a:lnTo>
                  <a:lnTo>
                    <a:pt x="206" y="119"/>
                  </a:lnTo>
                  <a:lnTo>
                    <a:pt x="198" y="121"/>
                  </a:lnTo>
                  <a:lnTo>
                    <a:pt x="188" y="122"/>
                  </a:lnTo>
                  <a:lnTo>
                    <a:pt x="180" y="124"/>
                  </a:lnTo>
                  <a:lnTo>
                    <a:pt x="171" y="124"/>
                  </a:lnTo>
                  <a:lnTo>
                    <a:pt x="164" y="127"/>
                  </a:lnTo>
                  <a:lnTo>
                    <a:pt x="162" y="118"/>
                  </a:lnTo>
                  <a:lnTo>
                    <a:pt x="159" y="112"/>
                  </a:lnTo>
                  <a:lnTo>
                    <a:pt x="158" y="104"/>
                  </a:lnTo>
                  <a:lnTo>
                    <a:pt x="156" y="97"/>
                  </a:lnTo>
                  <a:lnTo>
                    <a:pt x="153" y="89"/>
                  </a:lnTo>
                  <a:lnTo>
                    <a:pt x="152" y="82"/>
                  </a:lnTo>
                  <a:lnTo>
                    <a:pt x="149" y="73"/>
                  </a:lnTo>
                  <a:lnTo>
                    <a:pt x="149" y="67"/>
                  </a:lnTo>
                  <a:lnTo>
                    <a:pt x="144" y="58"/>
                  </a:lnTo>
                  <a:lnTo>
                    <a:pt x="144" y="49"/>
                  </a:lnTo>
                  <a:lnTo>
                    <a:pt x="141" y="41"/>
                  </a:lnTo>
                  <a:lnTo>
                    <a:pt x="140" y="35"/>
                  </a:lnTo>
                  <a:lnTo>
                    <a:pt x="138" y="27"/>
                  </a:lnTo>
                  <a:lnTo>
                    <a:pt x="137" y="21"/>
                  </a:lnTo>
                  <a:lnTo>
                    <a:pt x="134" y="14"/>
                  </a:lnTo>
                  <a:lnTo>
                    <a:pt x="134" y="9"/>
                  </a:lnTo>
                  <a:lnTo>
                    <a:pt x="120" y="3"/>
                  </a:lnTo>
                  <a:lnTo>
                    <a:pt x="108" y="2"/>
                  </a:lnTo>
                  <a:lnTo>
                    <a:pt x="98" y="0"/>
                  </a:lnTo>
                  <a:lnTo>
                    <a:pt x="89" y="3"/>
                  </a:lnTo>
                  <a:lnTo>
                    <a:pt x="78" y="6"/>
                  </a:lnTo>
                  <a:lnTo>
                    <a:pt x="71" y="12"/>
                  </a:lnTo>
                  <a:lnTo>
                    <a:pt x="62" y="20"/>
                  </a:lnTo>
                  <a:lnTo>
                    <a:pt x="56" y="30"/>
                  </a:lnTo>
                  <a:lnTo>
                    <a:pt x="47" y="38"/>
                  </a:lnTo>
                  <a:lnTo>
                    <a:pt x="41" y="49"/>
                  </a:lnTo>
                  <a:lnTo>
                    <a:pt x="35" y="58"/>
                  </a:lnTo>
                  <a:lnTo>
                    <a:pt x="29" y="70"/>
                  </a:lnTo>
                  <a:lnTo>
                    <a:pt x="24" y="79"/>
                  </a:lnTo>
                  <a:lnTo>
                    <a:pt x="20" y="89"/>
                  </a:lnTo>
                  <a:lnTo>
                    <a:pt x="13" y="98"/>
                  </a:lnTo>
                  <a:lnTo>
                    <a:pt x="9" y="107"/>
                  </a:lnTo>
                  <a:lnTo>
                    <a:pt x="1" y="119"/>
                  </a:lnTo>
                  <a:lnTo>
                    <a:pt x="0" y="133"/>
                  </a:lnTo>
                  <a:lnTo>
                    <a:pt x="0" y="142"/>
                  </a:lnTo>
                  <a:lnTo>
                    <a:pt x="3" y="151"/>
                  </a:lnTo>
                  <a:lnTo>
                    <a:pt x="6" y="155"/>
                  </a:lnTo>
                  <a:lnTo>
                    <a:pt x="15" y="163"/>
                  </a:lnTo>
                  <a:lnTo>
                    <a:pt x="24" y="167"/>
                  </a:lnTo>
                  <a:lnTo>
                    <a:pt x="35" y="172"/>
                  </a:lnTo>
                  <a:lnTo>
                    <a:pt x="45" y="173"/>
                  </a:lnTo>
                  <a:lnTo>
                    <a:pt x="59" y="175"/>
                  </a:lnTo>
                  <a:lnTo>
                    <a:pt x="72" y="175"/>
                  </a:lnTo>
                  <a:lnTo>
                    <a:pt x="86" y="176"/>
                  </a:lnTo>
                  <a:lnTo>
                    <a:pt x="99" y="175"/>
                  </a:lnTo>
                  <a:lnTo>
                    <a:pt x="113" y="175"/>
                  </a:lnTo>
                  <a:lnTo>
                    <a:pt x="126" y="173"/>
                  </a:lnTo>
                  <a:lnTo>
                    <a:pt x="140" y="173"/>
                  </a:lnTo>
                  <a:lnTo>
                    <a:pt x="140" y="179"/>
                  </a:lnTo>
                  <a:lnTo>
                    <a:pt x="140" y="188"/>
                  </a:lnTo>
                  <a:lnTo>
                    <a:pt x="143" y="197"/>
                  </a:lnTo>
                  <a:lnTo>
                    <a:pt x="147" y="209"/>
                  </a:lnTo>
                  <a:lnTo>
                    <a:pt x="150" y="221"/>
                  </a:lnTo>
                  <a:lnTo>
                    <a:pt x="158" y="235"/>
                  </a:lnTo>
                  <a:lnTo>
                    <a:pt x="164" y="249"/>
                  </a:lnTo>
                  <a:lnTo>
                    <a:pt x="171" y="262"/>
                  </a:lnTo>
                  <a:lnTo>
                    <a:pt x="179" y="274"/>
                  </a:lnTo>
                  <a:lnTo>
                    <a:pt x="188" y="285"/>
                  </a:lnTo>
                  <a:lnTo>
                    <a:pt x="195" y="292"/>
                  </a:lnTo>
                  <a:lnTo>
                    <a:pt x="206" y="300"/>
                  </a:lnTo>
                  <a:lnTo>
                    <a:pt x="215" y="301"/>
                  </a:lnTo>
                  <a:lnTo>
                    <a:pt x="226" y="300"/>
                  </a:lnTo>
                  <a:lnTo>
                    <a:pt x="235" y="295"/>
                  </a:lnTo>
                  <a:lnTo>
                    <a:pt x="245" y="286"/>
                  </a:lnTo>
                  <a:close/>
                </a:path>
              </a:pathLst>
            </a:custGeom>
            <a:solidFill>
              <a:srgbClr val="FFB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6" name="Freeform 254"/>
            <p:cNvSpPr>
              <a:spLocks/>
            </p:cNvSpPr>
            <p:nvPr/>
          </p:nvSpPr>
          <p:spPr bwMode="auto">
            <a:xfrm>
              <a:off x="3950" y="1927"/>
              <a:ext cx="75" cy="122"/>
            </a:xfrm>
            <a:custGeom>
              <a:avLst/>
              <a:gdLst>
                <a:gd name="T0" fmla="*/ 92 w 48"/>
                <a:gd name="T1" fmla="*/ 15 h 71"/>
                <a:gd name="T2" fmla="*/ 103 w 48"/>
                <a:gd name="T3" fmla="*/ 45 h 71"/>
                <a:gd name="T4" fmla="*/ 134 w 48"/>
                <a:gd name="T5" fmla="*/ 91 h 71"/>
                <a:gd name="T6" fmla="*/ 156 w 48"/>
                <a:gd name="T7" fmla="*/ 136 h 71"/>
                <a:gd name="T8" fmla="*/ 170 w 48"/>
                <a:gd name="T9" fmla="*/ 198 h 71"/>
                <a:gd name="T10" fmla="*/ 183 w 48"/>
                <a:gd name="T11" fmla="*/ 254 h 71"/>
                <a:gd name="T12" fmla="*/ 183 w 48"/>
                <a:gd name="T13" fmla="*/ 304 h 71"/>
                <a:gd name="T14" fmla="*/ 169 w 48"/>
                <a:gd name="T15" fmla="*/ 345 h 71"/>
                <a:gd name="T16" fmla="*/ 136 w 48"/>
                <a:gd name="T17" fmla="*/ 361 h 71"/>
                <a:gd name="T18" fmla="*/ 109 w 48"/>
                <a:gd name="T19" fmla="*/ 345 h 71"/>
                <a:gd name="T20" fmla="*/ 92 w 48"/>
                <a:gd name="T21" fmla="*/ 316 h 71"/>
                <a:gd name="T22" fmla="*/ 75 w 48"/>
                <a:gd name="T23" fmla="*/ 289 h 71"/>
                <a:gd name="T24" fmla="*/ 66 w 48"/>
                <a:gd name="T25" fmla="*/ 259 h 71"/>
                <a:gd name="T26" fmla="*/ 47 w 48"/>
                <a:gd name="T27" fmla="*/ 198 h 71"/>
                <a:gd name="T28" fmla="*/ 31 w 48"/>
                <a:gd name="T29" fmla="*/ 168 h 71"/>
                <a:gd name="T30" fmla="*/ 13 w 48"/>
                <a:gd name="T31" fmla="*/ 136 h 71"/>
                <a:gd name="T32" fmla="*/ 0 w 48"/>
                <a:gd name="T33" fmla="*/ 107 h 71"/>
                <a:gd name="T34" fmla="*/ 0 w 48"/>
                <a:gd name="T35" fmla="*/ 77 h 71"/>
                <a:gd name="T36" fmla="*/ 13 w 48"/>
                <a:gd name="T37" fmla="*/ 45 h 71"/>
                <a:gd name="T38" fmla="*/ 20 w 48"/>
                <a:gd name="T39" fmla="*/ 15 h 71"/>
                <a:gd name="T40" fmla="*/ 42 w 48"/>
                <a:gd name="T41" fmla="*/ 9 h 71"/>
                <a:gd name="T42" fmla="*/ 66 w 48"/>
                <a:gd name="T43" fmla="*/ 0 h 71"/>
                <a:gd name="T44" fmla="*/ 92 w 48"/>
                <a:gd name="T45" fmla="*/ 15 h 71"/>
                <a:gd name="T46" fmla="*/ 92 w 48"/>
                <a:gd name="T47" fmla="*/ 15 h 7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
                <a:gd name="T73" fmla="*/ 0 h 71"/>
                <a:gd name="T74" fmla="*/ 48 w 48"/>
                <a:gd name="T75" fmla="*/ 71 h 7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 h="71">
                  <a:moveTo>
                    <a:pt x="24" y="3"/>
                  </a:moveTo>
                  <a:lnTo>
                    <a:pt x="27" y="9"/>
                  </a:lnTo>
                  <a:lnTo>
                    <a:pt x="35" y="18"/>
                  </a:lnTo>
                  <a:lnTo>
                    <a:pt x="41" y="27"/>
                  </a:lnTo>
                  <a:lnTo>
                    <a:pt x="45" y="39"/>
                  </a:lnTo>
                  <a:lnTo>
                    <a:pt x="48" y="50"/>
                  </a:lnTo>
                  <a:lnTo>
                    <a:pt x="48" y="60"/>
                  </a:lnTo>
                  <a:lnTo>
                    <a:pt x="44" y="68"/>
                  </a:lnTo>
                  <a:lnTo>
                    <a:pt x="36" y="71"/>
                  </a:lnTo>
                  <a:lnTo>
                    <a:pt x="29" y="68"/>
                  </a:lnTo>
                  <a:lnTo>
                    <a:pt x="24" y="62"/>
                  </a:lnTo>
                  <a:lnTo>
                    <a:pt x="20" y="57"/>
                  </a:lnTo>
                  <a:lnTo>
                    <a:pt x="17" y="51"/>
                  </a:lnTo>
                  <a:lnTo>
                    <a:pt x="12" y="39"/>
                  </a:lnTo>
                  <a:lnTo>
                    <a:pt x="8" y="33"/>
                  </a:lnTo>
                  <a:lnTo>
                    <a:pt x="3" y="27"/>
                  </a:lnTo>
                  <a:lnTo>
                    <a:pt x="0" y="21"/>
                  </a:lnTo>
                  <a:lnTo>
                    <a:pt x="0" y="15"/>
                  </a:lnTo>
                  <a:lnTo>
                    <a:pt x="3" y="9"/>
                  </a:lnTo>
                  <a:lnTo>
                    <a:pt x="5" y="3"/>
                  </a:lnTo>
                  <a:lnTo>
                    <a:pt x="11" y="2"/>
                  </a:lnTo>
                  <a:lnTo>
                    <a:pt x="17" y="0"/>
                  </a:lnTo>
                  <a:lnTo>
                    <a:pt x="24" y="3"/>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7" name="Freeform 255"/>
            <p:cNvSpPr>
              <a:spLocks/>
            </p:cNvSpPr>
            <p:nvPr/>
          </p:nvSpPr>
          <p:spPr bwMode="auto">
            <a:xfrm>
              <a:off x="3907" y="2019"/>
              <a:ext cx="99" cy="71"/>
            </a:xfrm>
            <a:custGeom>
              <a:avLst/>
              <a:gdLst>
                <a:gd name="T0" fmla="*/ 237 w 64"/>
                <a:gd name="T1" fmla="*/ 87 h 41"/>
                <a:gd name="T2" fmla="*/ 237 w 64"/>
                <a:gd name="T3" fmla="*/ 94 h 41"/>
                <a:gd name="T4" fmla="*/ 237 w 64"/>
                <a:gd name="T5" fmla="*/ 135 h 41"/>
                <a:gd name="T6" fmla="*/ 237 w 64"/>
                <a:gd name="T7" fmla="*/ 165 h 41"/>
                <a:gd name="T8" fmla="*/ 237 w 64"/>
                <a:gd name="T9" fmla="*/ 197 h 41"/>
                <a:gd name="T10" fmla="*/ 203 w 64"/>
                <a:gd name="T11" fmla="*/ 204 h 41"/>
                <a:gd name="T12" fmla="*/ 176 w 64"/>
                <a:gd name="T13" fmla="*/ 213 h 41"/>
                <a:gd name="T14" fmla="*/ 144 w 64"/>
                <a:gd name="T15" fmla="*/ 204 h 41"/>
                <a:gd name="T16" fmla="*/ 122 w 64"/>
                <a:gd name="T17" fmla="*/ 185 h 41"/>
                <a:gd name="T18" fmla="*/ 88 w 64"/>
                <a:gd name="T19" fmla="*/ 171 h 41"/>
                <a:gd name="T20" fmla="*/ 56 w 64"/>
                <a:gd name="T21" fmla="*/ 156 h 41"/>
                <a:gd name="T22" fmla="*/ 34 w 64"/>
                <a:gd name="T23" fmla="*/ 140 h 41"/>
                <a:gd name="T24" fmla="*/ 12 w 64"/>
                <a:gd name="T25" fmla="*/ 119 h 41"/>
                <a:gd name="T26" fmla="*/ 0 w 64"/>
                <a:gd name="T27" fmla="*/ 106 h 41"/>
                <a:gd name="T28" fmla="*/ 0 w 64"/>
                <a:gd name="T29" fmla="*/ 78 h 41"/>
                <a:gd name="T30" fmla="*/ 0 w 64"/>
                <a:gd name="T31" fmla="*/ 57 h 41"/>
                <a:gd name="T32" fmla="*/ 0 w 64"/>
                <a:gd name="T33" fmla="*/ 42 h 41"/>
                <a:gd name="T34" fmla="*/ 26 w 64"/>
                <a:gd name="T35" fmla="*/ 9 h 41"/>
                <a:gd name="T36" fmla="*/ 56 w 64"/>
                <a:gd name="T37" fmla="*/ 0 h 41"/>
                <a:gd name="T38" fmla="*/ 82 w 64"/>
                <a:gd name="T39" fmla="*/ 0 h 41"/>
                <a:gd name="T40" fmla="*/ 114 w 64"/>
                <a:gd name="T41" fmla="*/ 16 h 41"/>
                <a:gd name="T42" fmla="*/ 144 w 64"/>
                <a:gd name="T43" fmla="*/ 29 h 41"/>
                <a:gd name="T44" fmla="*/ 176 w 64"/>
                <a:gd name="T45" fmla="*/ 48 h 41"/>
                <a:gd name="T46" fmla="*/ 203 w 64"/>
                <a:gd name="T47" fmla="*/ 73 h 41"/>
                <a:gd name="T48" fmla="*/ 237 w 64"/>
                <a:gd name="T49" fmla="*/ 87 h 41"/>
                <a:gd name="T50" fmla="*/ 237 w 64"/>
                <a:gd name="T51" fmla="*/ 87 h 4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4"/>
                <a:gd name="T79" fmla="*/ 0 h 41"/>
                <a:gd name="T80" fmla="*/ 64 w 64"/>
                <a:gd name="T81" fmla="*/ 41 h 4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4" h="41">
                  <a:moveTo>
                    <a:pt x="64" y="17"/>
                  </a:moveTo>
                  <a:lnTo>
                    <a:pt x="64" y="18"/>
                  </a:lnTo>
                  <a:lnTo>
                    <a:pt x="64" y="26"/>
                  </a:lnTo>
                  <a:lnTo>
                    <a:pt x="64" y="32"/>
                  </a:lnTo>
                  <a:lnTo>
                    <a:pt x="64" y="38"/>
                  </a:lnTo>
                  <a:lnTo>
                    <a:pt x="55" y="39"/>
                  </a:lnTo>
                  <a:lnTo>
                    <a:pt x="48" y="41"/>
                  </a:lnTo>
                  <a:lnTo>
                    <a:pt x="39" y="39"/>
                  </a:lnTo>
                  <a:lnTo>
                    <a:pt x="33" y="36"/>
                  </a:lnTo>
                  <a:lnTo>
                    <a:pt x="24" y="33"/>
                  </a:lnTo>
                  <a:lnTo>
                    <a:pt x="15" y="30"/>
                  </a:lnTo>
                  <a:lnTo>
                    <a:pt x="9" y="27"/>
                  </a:lnTo>
                  <a:lnTo>
                    <a:pt x="3" y="23"/>
                  </a:lnTo>
                  <a:lnTo>
                    <a:pt x="0" y="20"/>
                  </a:lnTo>
                  <a:lnTo>
                    <a:pt x="0" y="15"/>
                  </a:lnTo>
                  <a:lnTo>
                    <a:pt x="0" y="11"/>
                  </a:lnTo>
                  <a:lnTo>
                    <a:pt x="0" y="8"/>
                  </a:lnTo>
                  <a:lnTo>
                    <a:pt x="7" y="2"/>
                  </a:lnTo>
                  <a:lnTo>
                    <a:pt x="15" y="0"/>
                  </a:lnTo>
                  <a:lnTo>
                    <a:pt x="22" y="0"/>
                  </a:lnTo>
                  <a:lnTo>
                    <a:pt x="31" y="3"/>
                  </a:lnTo>
                  <a:lnTo>
                    <a:pt x="39" y="6"/>
                  </a:lnTo>
                  <a:lnTo>
                    <a:pt x="48" y="9"/>
                  </a:lnTo>
                  <a:lnTo>
                    <a:pt x="55" y="14"/>
                  </a:lnTo>
                  <a:lnTo>
                    <a:pt x="64" y="17"/>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8" name="Freeform 256"/>
            <p:cNvSpPr>
              <a:spLocks/>
            </p:cNvSpPr>
            <p:nvPr/>
          </p:nvSpPr>
          <p:spPr bwMode="auto">
            <a:xfrm>
              <a:off x="3988" y="2018"/>
              <a:ext cx="153" cy="159"/>
            </a:xfrm>
            <a:custGeom>
              <a:avLst/>
              <a:gdLst>
                <a:gd name="T0" fmla="*/ 318 w 99"/>
                <a:gd name="T1" fmla="*/ 65 h 93"/>
                <a:gd name="T2" fmla="*/ 338 w 99"/>
                <a:gd name="T3" fmla="*/ 106 h 93"/>
                <a:gd name="T4" fmla="*/ 360 w 99"/>
                <a:gd name="T5" fmla="*/ 164 h 93"/>
                <a:gd name="T6" fmla="*/ 365 w 99"/>
                <a:gd name="T7" fmla="*/ 185 h 93"/>
                <a:gd name="T8" fmla="*/ 365 w 99"/>
                <a:gd name="T9" fmla="*/ 226 h 93"/>
                <a:gd name="T10" fmla="*/ 365 w 99"/>
                <a:gd name="T11" fmla="*/ 255 h 93"/>
                <a:gd name="T12" fmla="*/ 365 w 99"/>
                <a:gd name="T13" fmla="*/ 284 h 93"/>
                <a:gd name="T14" fmla="*/ 354 w 99"/>
                <a:gd name="T15" fmla="*/ 345 h 93"/>
                <a:gd name="T16" fmla="*/ 338 w 99"/>
                <a:gd name="T17" fmla="*/ 395 h 93"/>
                <a:gd name="T18" fmla="*/ 320 w 99"/>
                <a:gd name="T19" fmla="*/ 421 h 93"/>
                <a:gd name="T20" fmla="*/ 306 w 99"/>
                <a:gd name="T21" fmla="*/ 438 h 93"/>
                <a:gd name="T22" fmla="*/ 284 w 99"/>
                <a:gd name="T23" fmla="*/ 450 h 93"/>
                <a:gd name="T24" fmla="*/ 266 w 99"/>
                <a:gd name="T25" fmla="*/ 465 h 93"/>
                <a:gd name="T26" fmla="*/ 244 w 99"/>
                <a:gd name="T27" fmla="*/ 450 h 93"/>
                <a:gd name="T28" fmla="*/ 223 w 99"/>
                <a:gd name="T29" fmla="*/ 436 h 93"/>
                <a:gd name="T30" fmla="*/ 207 w 99"/>
                <a:gd name="T31" fmla="*/ 366 h 93"/>
                <a:gd name="T32" fmla="*/ 229 w 99"/>
                <a:gd name="T33" fmla="*/ 316 h 93"/>
                <a:gd name="T34" fmla="*/ 240 w 99"/>
                <a:gd name="T35" fmla="*/ 275 h 93"/>
                <a:gd name="T36" fmla="*/ 255 w 99"/>
                <a:gd name="T37" fmla="*/ 246 h 93"/>
                <a:gd name="T38" fmla="*/ 266 w 99"/>
                <a:gd name="T39" fmla="*/ 217 h 93"/>
                <a:gd name="T40" fmla="*/ 272 w 99"/>
                <a:gd name="T41" fmla="*/ 197 h 93"/>
                <a:gd name="T42" fmla="*/ 250 w 99"/>
                <a:gd name="T43" fmla="*/ 181 h 93"/>
                <a:gd name="T44" fmla="*/ 218 w 99"/>
                <a:gd name="T45" fmla="*/ 156 h 93"/>
                <a:gd name="T46" fmla="*/ 189 w 99"/>
                <a:gd name="T47" fmla="*/ 135 h 93"/>
                <a:gd name="T48" fmla="*/ 176 w 99"/>
                <a:gd name="T49" fmla="*/ 120 h 93"/>
                <a:gd name="T50" fmla="*/ 150 w 99"/>
                <a:gd name="T51" fmla="*/ 135 h 93"/>
                <a:gd name="T52" fmla="*/ 128 w 99"/>
                <a:gd name="T53" fmla="*/ 164 h 93"/>
                <a:gd name="T54" fmla="*/ 110 w 99"/>
                <a:gd name="T55" fmla="*/ 198 h 93"/>
                <a:gd name="T56" fmla="*/ 100 w 99"/>
                <a:gd name="T57" fmla="*/ 246 h 93"/>
                <a:gd name="T58" fmla="*/ 87 w 99"/>
                <a:gd name="T59" fmla="*/ 275 h 93"/>
                <a:gd name="T60" fmla="*/ 66 w 99"/>
                <a:gd name="T61" fmla="*/ 304 h 93"/>
                <a:gd name="T62" fmla="*/ 53 w 99"/>
                <a:gd name="T63" fmla="*/ 318 h 93"/>
                <a:gd name="T64" fmla="*/ 29 w 99"/>
                <a:gd name="T65" fmla="*/ 301 h 93"/>
                <a:gd name="T66" fmla="*/ 0 w 99"/>
                <a:gd name="T67" fmla="*/ 255 h 93"/>
                <a:gd name="T68" fmla="*/ 0 w 99"/>
                <a:gd name="T69" fmla="*/ 198 h 93"/>
                <a:gd name="T70" fmla="*/ 12 w 99"/>
                <a:gd name="T71" fmla="*/ 140 h 93"/>
                <a:gd name="T72" fmla="*/ 40 w 99"/>
                <a:gd name="T73" fmla="*/ 94 h 93"/>
                <a:gd name="T74" fmla="*/ 66 w 99"/>
                <a:gd name="T75" fmla="*/ 44 h 93"/>
                <a:gd name="T76" fmla="*/ 108 w 99"/>
                <a:gd name="T77" fmla="*/ 21 h 93"/>
                <a:gd name="T78" fmla="*/ 144 w 99"/>
                <a:gd name="T79" fmla="*/ 0 h 93"/>
                <a:gd name="T80" fmla="*/ 184 w 99"/>
                <a:gd name="T81" fmla="*/ 0 h 93"/>
                <a:gd name="T82" fmla="*/ 218 w 99"/>
                <a:gd name="T83" fmla="*/ 0 h 93"/>
                <a:gd name="T84" fmla="*/ 250 w 99"/>
                <a:gd name="T85" fmla="*/ 21 h 93"/>
                <a:gd name="T86" fmla="*/ 284 w 99"/>
                <a:gd name="T87" fmla="*/ 44 h 93"/>
                <a:gd name="T88" fmla="*/ 318 w 99"/>
                <a:gd name="T89" fmla="*/ 65 h 93"/>
                <a:gd name="T90" fmla="*/ 318 w 99"/>
                <a:gd name="T91" fmla="*/ 65 h 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9"/>
                <a:gd name="T139" fmla="*/ 0 h 93"/>
                <a:gd name="T140" fmla="*/ 99 w 99"/>
                <a:gd name="T141" fmla="*/ 93 h 9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9" h="93">
                  <a:moveTo>
                    <a:pt x="86" y="13"/>
                  </a:moveTo>
                  <a:lnTo>
                    <a:pt x="92" y="21"/>
                  </a:lnTo>
                  <a:lnTo>
                    <a:pt x="98" y="33"/>
                  </a:lnTo>
                  <a:lnTo>
                    <a:pt x="99" y="37"/>
                  </a:lnTo>
                  <a:lnTo>
                    <a:pt x="99" y="45"/>
                  </a:lnTo>
                  <a:lnTo>
                    <a:pt x="99" y="51"/>
                  </a:lnTo>
                  <a:lnTo>
                    <a:pt x="99" y="57"/>
                  </a:lnTo>
                  <a:lnTo>
                    <a:pt x="96" y="69"/>
                  </a:lnTo>
                  <a:lnTo>
                    <a:pt x="92" y="79"/>
                  </a:lnTo>
                  <a:lnTo>
                    <a:pt x="87" y="84"/>
                  </a:lnTo>
                  <a:lnTo>
                    <a:pt x="83" y="88"/>
                  </a:lnTo>
                  <a:lnTo>
                    <a:pt x="77" y="90"/>
                  </a:lnTo>
                  <a:lnTo>
                    <a:pt x="72" y="93"/>
                  </a:lnTo>
                  <a:lnTo>
                    <a:pt x="66" y="90"/>
                  </a:lnTo>
                  <a:lnTo>
                    <a:pt x="60" y="87"/>
                  </a:lnTo>
                  <a:lnTo>
                    <a:pt x="56" y="73"/>
                  </a:lnTo>
                  <a:lnTo>
                    <a:pt x="62" y="63"/>
                  </a:lnTo>
                  <a:lnTo>
                    <a:pt x="65" y="55"/>
                  </a:lnTo>
                  <a:lnTo>
                    <a:pt x="69" y="49"/>
                  </a:lnTo>
                  <a:lnTo>
                    <a:pt x="72" y="43"/>
                  </a:lnTo>
                  <a:lnTo>
                    <a:pt x="74" y="39"/>
                  </a:lnTo>
                  <a:lnTo>
                    <a:pt x="68" y="36"/>
                  </a:lnTo>
                  <a:lnTo>
                    <a:pt x="59" y="31"/>
                  </a:lnTo>
                  <a:lnTo>
                    <a:pt x="51" y="27"/>
                  </a:lnTo>
                  <a:lnTo>
                    <a:pt x="48" y="24"/>
                  </a:lnTo>
                  <a:lnTo>
                    <a:pt x="41" y="27"/>
                  </a:lnTo>
                  <a:lnTo>
                    <a:pt x="35" y="33"/>
                  </a:lnTo>
                  <a:lnTo>
                    <a:pt x="30" y="40"/>
                  </a:lnTo>
                  <a:lnTo>
                    <a:pt x="27" y="49"/>
                  </a:lnTo>
                  <a:lnTo>
                    <a:pt x="23" y="55"/>
                  </a:lnTo>
                  <a:lnTo>
                    <a:pt x="18" y="61"/>
                  </a:lnTo>
                  <a:lnTo>
                    <a:pt x="14" y="64"/>
                  </a:lnTo>
                  <a:lnTo>
                    <a:pt x="8" y="60"/>
                  </a:lnTo>
                  <a:lnTo>
                    <a:pt x="0" y="51"/>
                  </a:lnTo>
                  <a:lnTo>
                    <a:pt x="0" y="40"/>
                  </a:lnTo>
                  <a:lnTo>
                    <a:pt x="3" y="28"/>
                  </a:lnTo>
                  <a:lnTo>
                    <a:pt x="11" y="19"/>
                  </a:lnTo>
                  <a:lnTo>
                    <a:pt x="18" y="9"/>
                  </a:lnTo>
                  <a:lnTo>
                    <a:pt x="29" y="4"/>
                  </a:lnTo>
                  <a:lnTo>
                    <a:pt x="39" y="0"/>
                  </a:lnTo>
                  <a:lnTo>
                    <a:pt x="50" y="0"/>
                  </a:lnTo>
                  <a:lnTo>
                    <a:pt x="59" y="0"/>
                  </a:lnTo>
                  <a:lnTo>
                    <a:pt x="68" y="4"/>
                  </a:lnTo>
                  <a:lnTo>
                    <a:pt x="77" y="9"/>
                  </a:lnTo>
                  <a:lnTo>
                    <a:pt x="86" y="13"/>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9" name="Freeform 257"/>
            <p:cNvSpPr>
              <a:spLocks/>
            </p:cNvSpPr>
            <p:nvPr/>
          </p:nvSpPr>
          <p:spPr bwMode="auto">
            <a:xfrm>
              <a:off x="4107" y="2091"/>
              <a:ext cx="129" cy="62"/>
            </a:xfrm>
            <a:custGeom>
              <a:avLst/>
              <a:gdLst>
                <a:gd name="T0" fmla="*/ 292 w 83"/>
                <a:gd name="T1" fmla="*/ 28 h 36"/>
                <a:gd name="T2" fmla="*/ 305 w 83"/>
                <a:gd name="T3" fmla="*/ 57 h 36"/>
                <a:gd name="T4" fmla="*/ 311 w 83"/>
                <a:gd name="T5" fmla="*/ 86 h 36"/>
                <a:gd name="T6" fmla="*/ 311 w 83"/>
                <a:gd name="T7" fmla="*/ 107 h 36"/>
                <a:gd name="T8" fmla="*/ 305 w 83"/>
                <a:gd name="T9" fmla="*/ 133 h 36"/>
                <a:gd name="T10" fmla="*/ 291 w 83"/>
                <a:gd name="T11" fmla="*/ 148 h 36"/>
                <a:gd name="T12" fmla="*/ 270 w 83"/>
                <a:gd name="T13" fmla="*/ 164 h 36"/>
                <a:gd name="T14" fmla="*/ 244 w 83"/>
                <a:gd name="T15" fmla="*/ 177 h 36"/>
                <a:gd name="T16" fmla="*/ 225 w 83"/>
                <a:gd name="T17" fmla="*/ 184 h 36"/>
                <a:gd name="T18" fmla="*/ 191 w 83"/>
                <a:gd name="T19" fmla="*/ 184 h 36"/>
                <a:gd name="T20" fmla="*/ 157 w 83"/>
                <a:gd name="T21" fmla="*/ 184 h 36"/>
                <a:gd name="T22" fmla="*/ 117 w 83"/>
                <a:gd name="T23" fmla="*/ 184 h 36"/>
                <a:gd name="T24" fmla="*/ 82 w 83"/>
                <a:gd name="T25" fmla="*/ 184 h 36"/>
                <a:gd name="T26" fmla="*/ 48 w 83"/>
                <a:gd name="T27" fmla="*/ 164 h 36"/>
                <a:gd name="T28" fmla="*/ 34 w 83"/>
                <a:gd name="T29" fmla="*/ 155 h 36"/>
                <a:gd name="T30" fmla="*/ 12 w 83"/>
                <a:gd name="T31" fmla="*/ 133 h 36"/>
                <a:gd name="T32" fmla="*/ 0 w 83"/>
                <a:gd name="T33" fmla="*/ 107 h 36"/>
                <a:gd name="T34" fmla="*/ 14 w 83"/>
                <a:gd name="T35" fmla="*/ 62 h 36"/>
                <a:gd name="T36" fmla="*/ 48 w 83"/>
                <a:gd name="T37" fmla="*/ 29 h 36"/>
                <a:gd name="T38" fmla="*/ 82 w 83"/>
                <a:gd name="T39" fmla="*/ 16 h 36"/>
                <a:gd name="T40" fmla="*/ 127 w 83"/>
                <a:gd name="T41" fmla="*/ 9 h 36"/>
                <a:gd name="T42" fmla="*/ 176 w 83"/>
                <a:gd name="T43" fmla="*/ 0 h 36"/>
                <a:gd name="T44" fmla="*/ 222 w 83"/>
                <a:gd name="T45" fmla="*/ 9 h 36"/>
                <a:gd name="T46" fmla="*/ 258 w 83"/>
                <a:gd name="T47" fmla="*/ 16 h 36"/>
                <a:gd name="T48" fmla="*/ 292 w 83"/>
                <a:gd name="T49" fmla="*/ 28 h 36"/>
                <a:gd name="T50" fmla="*/ 292 w 83"/>
                <a:gd name="T51" fmla="*/ 28 h 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3"/>
                <a:gd name="T79" fmla="*/ 0 h 36"/>
                <a:gd name="T80" fmla="*/ 83 w 83"/>
                <a:gd name="T81" fmla="*/ 36 h 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3" h="36">
                  <a:moveTo>
                    <a:pt x="78" y="5"/>
                  </a:moveTo>
                  <a:lnTo>
                    <a:pt x="81" y="11"/>
                  </a:lnTo>
                  <a:lnTo>
                    <a:pt x="83" y="17"/>
                  </a:lnTo>
                  <a:lnTo>
                    <a:pt x="83" y="21"/>
                  </a:lnTo>
                  <a:lnTo>
                    <a:pt x="81" y="26"/>
                  </a:lnTo>
                  <a:lnTo>
                    <a:pt x="77" y="29"/>
                  </a:lnTo>
                  <a:lnTo>
                    <a:pt x="72" y="32"/>
                  </a:lnTo>
                  <a:lnTo>
                    <a:pt x="65" y="35"/>
                  </a:lnTo>
                  <a:lnTo>
                    <a:pt x="60" y="36"/>
                  </a:lnTo>
                  <a:lnTo>
                    <a:pt x="51" y="36"/>
                  </a:lnTo>
                  <a:lnTo>
                    <a:pt x="42" y="36"/>
                  </a:lnTo>
                  <a:lnTo>
                    <a:pt x="31" y="36"/>
                  </a:lnTo>
                  <a:lnTo>
                    <a:pt x="22" y="36"/>
                  </a:lnTo>
                  <a:lnTo>
                    <a:pt x="13" y="32"/>
                  </a:lnTo>
                  <a:lnTo>
                    <a:pt x="9" y="30"/>
                  </a:lnTo>
                  <a:lnTo>
                    <a:pt x="3" y="26"/>
                  </a:lnTo>
                  <a:lnTo>
                    <a:pt x="0" y="21"/>
                  </a:lnTo>
                  <a:lnTo>
                    <a:pt x="4" y="12"/>
                  </a:lnTo>
                  <a:lnTo>
                    <a:pt x="13" y="6"/>
                  </a:lnTo>
                  <a:lnTo>
                    <a:pt x="22" y="3"/>
                  </a:lnTo>
                  <a:lnTo>
                    <a:pt x="34" y="2"/>
                  </a:lnTo>
                  <a:lnTo>
                    <a:pt x="47" y="0"/>
                  </a:lnTo>
                  <a:lnTo>
                    <a:pt x="59" y="2"/>
                  </a:lnTo>
                  <a:lnTo>
                    <a:pt x="69" y="3"/>
                  </a:lnTo>
                  <a:lnTo>
                    <a:pt x="78" y="5"/>
                  </a:lnTo>
                  <a:close/>
                </a:path>
              </a:pathLst>
            </a:custGeom>
            <a:solidFill>
              <a:srgbClr val="FFD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90" name="Freeform 258"/>
            <p:cNvSpPr>
              <a:spLocks/>
            </p:cNvSpPr>
            <p:nvPr/>
          </p:nvSpPr>
          <p:spPr bwMode="auto">
            <a:xfrm>
              <a:off x="3601" y="2086"/>
              <a:ext cx="571" cy="712"/>
            </a:xfrm>
            <a:custGeom>
              <a:avLst/>
              <a:gdLst>
                <a:gd name="T0" fmla="*/ 1218 w 368"/>
                <a:gd name="T1" fmla="*/ 242 h 415"/>
                <a:gd name="T2" fmla="*/ 1279 w 368"/>
                <a:gd name="T3" fmla="*/ 312 h 415"/>
                <a:gd name="T4" fmla="*/ 1322 w 368"/>
                <a:gd name="T5" fmla="*/ 388 h 415"/>
                <a:gd name="T6" fmla="*/ 1356 w 368"/>
                <a:gd name="T7" fmla="*/ 474 h 415"/>
                <a:gd name="T8" fmla="*/ 1375 w 368"/>
                <a:gd name="T9" fmla="*/ 551 h 415"/>
                <a:gd name="T10" fmla="*/ 1375 w 368"/>
                <a:gd name="T11" fmla="*/ 626 h 415"/>
                <a:gd name="T12" fmla="*/ 1356 w 368"/>
                <a:gd name="T13" fmla="*/ 721 h 415"/>
                <a:gd name="T14" fmla="*/ 1330 w 368"/>
                <a:gd name="T15" fmla="*/ 827 h 415"/>
                <a:gd name="T16" fmla="*/ 1286 w 368"/>
                <a:gd name="T17" fmla="*/ 945 h 415"/>
                <a:gd name="T18" fmla="*/ 1254 w 368"/>
                <a:gd name="T19" fmla="*/ 1065 h 415"/>
                <a:gd name="T20" fmla="*/ 1254 w 368"/>
                <a:gd name="T21" fmla="*/ 1201 h 415"/>
                <a:gd name="T22" fmla="*/ 1274 w 368"/>
                <a:gd name="T23" fmla="*/ 1340 h 415"/>
                <a:gd name="T24" fmla="*/ 1300 w 368"/>
                <a:gd name="T25" fmla="*/ 1469 h 415"/>
                <a:gd name="T26" fmla="*/ 1322 w 368"/>
                <a:gd name="T27" fmla="*/ 1608 h 415"/>
                <a:gd name="T28" fmla="*/ 1353 w 368"/>
                <a:gd name="T29" fmla="*/ 1716 h 415"/>
                <a:gd name="T30" fmla="*/ 1367 w 368"/>
                <a:gd name="T31" fmla="*/ 1839 h 415"/>
                <a:gd name="T32" fmla="*/ 1356 w 368"/>
                <a:gd name="T33" fmla="*/ 1913 h 415"/>
                <a:gd name="T34" fmla="*/ 1322 w 368"/>
                <a:gd name="T35" fmla="*/ 1970 h 415"/>
                <a:gd name="T36" fmla="*/ 1286 w 368"/>
                <a:gd name="T37" fmla="*/ 2004 h 415"/>
                <a:gd name="T38" fmla="*/ 1232 w 368"/>
                <a:gd name="T39" fmla="*/ 2035 h 415"/>
                <a:gd name="T40" fmla="*/ 1184 w 368"/>
                <a:gd name="T41" fmla="*/ 2052 h 415"/>
                <a:gd name="T42" fmla="*/ 1131 w 368"/>
                <a:gd name="T43" fmla="*/ 2066 h 415"/>
                <a:gd name="T44" fmla="*/ 1077 w 368"/>
                <a:gd name="T45" fmla="*/ 2076 h 415"/>
                <a:gd name="T46" fmla="*/ 1029 w 368"/>
                <a:gd name="T47" fmla="*/ 2090 h 415"/>
                <a:gd name="T48" fmla="*/ 937 w 368"/>
                <a:gd name="T49" fmla="*/ 2090 h 415"/>
                <a:gd name="T50" fmla="*/ 807 w 368"/>
                <a:gd name="T51" fmla="*/ 2076 h 415"/>
                <a:gd name="T52" fmla="*/ 684 w 368"/>
                <a:gd name="T53" fmla="*/ 2031 h 415"/>
                <a:gd name="T54" fmla="*/ 562 w 368"/>
                <a:gd name="T55" fmla="*/ 1961 h 415"/>
                <a:gd name="T56" fmla="*/ 448 w 368"/>
                <a:gd name="T57" fmla="*/ 1879 h 415"/>
                <a:gd name="T58" fmla="*/ 340 w 368"/>
                <a:gd name="T59" fmla="*/ 1772 h 415"/>
                <a:gd name="T60" fmla="*/ 239 w 368"/>
                <a:gd name="T61" fmla="*/ 1657 h 415"/>
                <a:gd name="T62" fmla="*/ 149 w 368"/>
                <a:gd name="T63" fmla="*/ 1537 h 415"/>
                <a:gd name="T64" fmla="*/ 95 w 368"/>
                <a:gd name="T65" fmla="*/ 1445 h 415"/>
                <a:gd name="T66" fmla="*/ 67 w 368"/>
                <a:gd name="T67" fmla="*/ 1369 h 415"/>
                <a:gd name="T68" fmla="*/ 45 w 368"/>
                <a:gd name="T69" fmla="*/ 1299 h 415"/>
                <a:gd name="T70" fmla="*/ 14 w 368"/>
                <a:gd name="T71" fmla="*/ 1216 h 415"/>
                <a:gd name="T72" fmla="*/ 0 w 368"/>
                <a:gd name="T73" fmla="*/ 1143 h 415"/>
                <a:gd name="T74" fmla="*/ 0 w 368"/>
                <a:gd name="T75" fmla="*/ 1065 h 415"/>
                <a:gd name="T76" fmla="*/ 12 w 368"/>
                <a:gd name="T77" fmla="*/ 995 h 415"/>
                <a:gd name="T78" fmla="*/ 48 w 368"/>
                <a:gd name="T79" fmla="*/ 950 h 415"/>
                <a:gd name="T80" fmla="*/ 115 w 368"/>
                <a:gd name="T81" fmla="*/ 918 h 415"/>
                <a:gd name="T82" fmla="*/ 183 w 368"/>
                <a:gd name="T83" fmla="*/ 884 h 415"/>
                <a:gd name="T84" fmla="*/ 250 w 368"/>
                <a:gd name="T85" fmla="*/ 827 h 415"/>
                <a:gd name="T86" fmla="*/ 313 w 368"/>
                <a:gd name="T87" fmla="*/ 769 h 415"/>
                <a:gd name="T88" fmla="*/ 371 w 368"/>
                <a:gd name="T89" fmla="*/ 686 h 415"/>
                <a:gd name="T90" fmla="*/ 427 w 368"/>
                <a:gd name="T91" fmla="*/ 595 h 415"/>
                <a:gd name="T92" fmla="*/ 462 w 368"/>
                <a:gd name="T93" fmla="*/ 506 h 415"/>
                <a:gd name="T94" fmla="*/ 493 w 368"/>
                <a:gd name="T95" fmla="*/ 400 h 415"/>
                <a:gd name="T96" fmla="*/ 515 w 368"/>
                <a:gd name="T97" fmla="*/ 275 h 415"/>
                <a:gd name="T98" fmla="*/ 562 w 368"/>
                <a:gd name="T99" fmla="*/ 168 h 415"/>
                <a:gd name="T100" fmla="*/ 621 w 368"/>
                <a:gd name="T101" fmla="*/ 86 h 415"/>
                <a:gd name="T102" fmla="*/ 703 w 368"/>
                <a:gd name="T103" fmla="*/ 29 h 415"/>
                <a:gd name="T104" fmla="*/ 794 w 368"/>
                <a:gd name="T105" fmla="*/ 0 h 415"/>
                <a:gd name="T106" fmla="*/ 895 w 368"/>
                <a:gd name="T107" fmla="*/ 9 h 415"/>
                <a:gd name="T108" fmla="*/ 1009 w 368"/>
                <a:gd name="T109" fmla="*/ 57 h 415"/>
                <a:gd name="T110" fmla="*/ 1130 w 368"/>
                <a:gd name="T111" fmla="*/ 136 h 415"/>
                <a:gd name="T112" fmla="*/ 1187 w 368"/>
                <a:gd name="T113" fmla="*/ 197 h 41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415"/>
                <a:gd name="T173" fmla="*/ 368 w 368"/>
                <a:gd name="T174" fmla="*/ 415 h 41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415">
                  <a:moveTo>
                    <a:pt x="318" y="39"/>
                  </a:moveTo>
                  <a:lnTo>
                    <a:pt x="326" y="48"/>
                  </a:lnTo>
                  <a:lnTo>
                    <a:pt x="335" y="56"/>
                  </a:lnTo>
                  <a:lnTo>
                    <a:pt x="342" y="62"/>
                  </a:lnTo>
                  <a:lnTo>
                    <a:pt x="348" y="71"/>
                  </a:lnTo>
                  <a:lnTo>
                    <a:pt x="354" y="77"/>
                  </a:lnTo>
                  <a:lnTo>
                    <a:pt x="359" y="86"/>
                  </a:lnTo>
                  <a:lnTo>
                    <a:pt x="363" y="94"/>
                  </a:lnTo>
                  <a:lnTo>
                    <a:pt x="366" y="101"/>
                  </a:lnTo>
                  <a:lnTo>
                    <a:pt x="368" y="109"/>
                  </a:lnTo>
                  <a:lnTo>
                    <a:pt x="368" y="116"/>
                  </a:lnTo>
                  <a:lnTo>
                    <a:pt x="368" y="124"/>
                  </a:lnTo>
                  <a:lnTo>
                    <a:pt x="368" y="134"/>
                  </a:lnTo>
                  <a:lnTo>
                    <a:pt x="363" y="143"/>
                  </a:lnTo>
                  <a:lnTo>
                    <a:pt x="360" y="154"/>
                  </a:lnTo>
                  <a:lnTo>
                    <a:pt x="356" y="164"/>
                  </a:lnTo>
                  <a:lnTo>
                    <a:pt x="350" y="176"/>
                  </a:lnTo>
                  <a:lnTo>
                    <a:pt x="344" y="187"/>
                  </a:lnTo>
                  <a:lnTo>
                    <a:pt x="339" y="199"/>
                  </a:lnTo>
                  <a:lnTo>
                    <a:pt x="336" y="211"/>
                  </a:lnTo>
                  <a:lnTo>
                    <a:pt x="336" y="224"/>
                  </a:lnTo>
                  <a:lnTo>
                    <a:pt x="336" y="238"/>
                  </a:lnTo>
                  <a:lnTo>
                    <a:pt x="339" y="251"/>
                  </a:lnTo>
                  <a:lnTo>
                    <a:pt x="341" y="265"/>
                  </a:lnTo>
                  <a:lnTo>
                    <a:pt x="344" y="279"/>
                  </a:lnTo>
                  <a:lnTo>
                    <a:pt x="348" y="291"/>
                  </a:lnTo>
                  <a:lnTo>
                    <a:pt x="351" y="304"/>
                  </a:lnTo>
                  <a:lnTo>
                    <a:pt x="354" y="318"/>
                  </a:lnTo>
                  <a:lnTo>
                    <a:pt x="359" y="330"/>
                  </a:lnTo>
                  <a:lnTo>
                    <a:pt x="362" y="340"/>
                  </a:lnTo>
                  <a:lnTo>
                    <a:pt x="365" y="354"/>
                  </a:lnTo>
                  <a:lnTo>
                    <a:pt x="366" y="364"/>
                  </a:lnTo>
                  <a:lnTo>
                    <a:pt x="368" y="373"/>
                  </a:lnTo>
                  <a:lnTo>
                    <a:pt x="363" y="379"/>
                  </a:lnTo>
                  <a:lnTo>
                    <a:pt x="360" y="385"/>
                  </a:lnTo>
                  <a:lnTo>
                    <a:pt x="354" y="390"/>
                  </a:lnTo>
                  <a:lnTo>
                    <a:pt x="350" y="394"/>
                  </a:lnTo>
                  <a:lnTo>
                    <a:pt x="344" y="397"/>
                  </a:lnTo>
                  <a:lnTo>
                    <a:pt x="338" y="400"/>
                  </a:lnTo>
                  <a:lnTo>
                    <a:pt x="330" y="403"/>
                  </a:lnTo>
                  <a:lnTo>
                    <a:pt x="326" y="406"/>
                  </a:lnTo>
                  <a:lnTo>
                    <a:pt x="317" y="406"/>
                  </a:lnTo>
                  <a:lnTo>
                    <a:pt x="309" y="408"/>
                  </a:lnTo>
                  <a:lnTo>
                    <a:pt x="303" y="409"/>
                  </a:lnTo>
                  <a:lnTo>
                    <a:pt x="296" y="411"/>
                  </a:lnTo>
                  <a:lnTo>
                    <a:pt x="288" y="411"/>
                  </a:lnTo>
                  <a:lnTo>
                    <a:pt x="281" y="412"/>
                  </a:lnTo>
                  <a:lnTo>
                    <a:pt x="275" y="414"/>
                  </a:lnTo>
                  <a:lnTo>
                    <a:pt x="269" y="415"/>
                  </a:lnTo>
                  <a:lnTo>
                    <a:pt x="251" y="414"/>
                  </a:lnTo>
                  <a:lnTo>
                    <a:pt x="233" y="414"/>
                  </a:lnTo>
                  <a:lnTo>
                    <a:pt x="216" y="411"/>
                  </a:lnTo>
                  <a:lnTo>
                    <a:pt x="200" y="408"/>
                  </a:lnTo>
                  <a:lnTo>
                    <a:pt x="183" y="402"/>
                  </a:lnTo>
                  <a:lnTo>
                    <a:pt x="166" y="397"/>
                  </a:lnTo>
                  <a:lnTo>
                    <a:pt x="150" y="388"/>
                  </a:lnTo>
                  <a:lnTo>
                    <a:pt x="136" y="382"/>
                  </a:lnTo>
                  <a:lnTo>
                    <a:pt x="120" y="372"/>
                  </a:lnTo>
                  <a:lnTo>
                    <a:pt x="105" y="363"/>
                  </a:lnTo>
                  <a:lnTo>
                    <a:pt x="91" y="351"/>
                  </a:lnTo>
                  <a:lnTo>
                    <a:pt x="78" y="340"/>
                  </a:lnTo>
                  <a:lnTo>
                    <a:pt x="64" y="328"/>
                  </a:lnTo>
                  <a:lnTo>
                    <a:pt x="52" y="318"/>
                  </a:lnTo>
                  <a:lnTo>
                    <a:pt x="40" y="304"/>
                  </a:lnTo>
                  <a:lnTo>
                    <a:pt x="31" y="294"/>
                  </a:lnTo>
                  <a:lnTo>
                    <a:pt x="25" y="286"/>
                  </a:lnTo>
                  <a:lnTo>
                    <a:pt x="22" y="280"/>
                  </a:lnTo>
                  <a:lnTo>
                    <a:pt x="18" y="271"/>
                  </a:lnTo>
                  <a:lnTo>
                    <a:pt x="15" y="265"/>
                  </a:lnTo>
                  <a:lnTo>
                    <a:pt x="12" y="257"/>
                  </a:lnTo>
                  <a:lnTo>
                    <a:pt x="7" y="248"/>
                  </a:lnTo>
                  <a:lnTo>
                    <a:pt x="4" y="241"/>
                  </a:lnTo>
                  <a:lnTo>
                    <a:pt x="3" y="233"/>
                  </a:lnTo>
                  <a:lnTo>
                    <a:pt x="0" y="226"/>
                  </a:lnTo>
                  <a:lnTo>
                    <a:pt x="0" y="218"/>
                  </a:lnTo>
                  <a:lnTo>
                    <a:pt x="0" y="211"/>
                  </a:lnTo>
                  <a:lnTo>
                    <a:pt x="3" y="205"/>
                  </a:lnTo>
                  <a:lnTo>
                    <a:pt x="3" y="197"/>
                  </a:lnTo>
                  <a:lnTo>
                    <a:pt x="7" y="193"/>
                  </a:lnTo>
                  <a:lnTo>
                    <a:pt x="13" y="188"/>
                  </a:lnTo>
                  <a:lnTo>
                    <a:pt x="21" y="185"/>
                  </a:lnTo>
                  <a:lnTo>
                    <a:pt x="31" y="182"/>
                  </a:lnTo>
                  <a:lnTo>
                    <a:pt x="40" y="179"/>
                  </a:lnTo>
                  <a:lnTo>
                    <a:pt x="49" y="175"/>
                  </a:lnTo>
                  <a:lnTo>
                    <a:pt x="58" y="172"/>
                  </a:lnTo>
                  <a:lnTo>
                    <a:pt x="67" y="164"/>
                  </a:lnTo>
                  <a:lnTo>
                    <a:pt x="76" y="160"/>
                  </a:lnTo>
                  <a:lnTo>
                    <a:pt x="84" y="152"/>
                  </a:lnTo>
                  <a:lnTo>
                    <a:pt x="93" y="146"/>
                  </a:lnTo>
                  <a:lnTo>
                    <a:pt x="99" y="136"/>
                  </a:lnTo>
                  <a:lnTo>
                    <a:pt x="106" y="127"/>
                  </a:lnTo>
                  <a:lnTo>
                    <a:pt x="114" y="118"/>
                  </a:lnTo>
                  <a:lnTo>
                    <a:pt x="120" y="109"/>
                  </a:lnTo>
                  <a:lnTo>
                    <a:pt x="124" y="100"/>
                  </a:lnTo>
                  <a:lnTo>
                    <a:pt x="129" y="89"/>
                  </a:lnTo>
                  <a:lnTo>
                    <a:pt x="132" y="79"/>
                  </a:lnTo>
                  <a:lnTo>
                    <a:pt x="135" y="68"/>
                  </a:lnTo>
                  <a:lnTo>
                    <a:pt x="138" y="54"/>
                  </a:lnTo>
                  <a:lnTo>
                    <a:pt x="144" y="44"/>
                  </a:lnTo>
                  <a:lnTo>
                    <a:pt x="150" y="33"/>
                  </a:lnTo>
                  <a:lnTo>
                    <a:pt x="159" y="24"/>
                  </a:lnTo>
                  <a:lnTo>
                    <a:pt x="166" y="17"/>
                  </a:lnTo>
                  <a:lnTo>
                    <a:pt x="179" y="11"/>
                  </a:lnTo>
                  <a:lnTo>
                    <a:pt x="188" y="6"/>
                  </a:lnTo>
                  <a:lnTo>
                    <a:pt x="201" y="3"/>
                  </a:lnTo>
                  <a:lnTo>
                    <a:pt x="213" y="0"/>
                  </a:lnTo>
                  <a:lnTo>
                    <a:pt x="227" y="2"/>
                  </a:lnTo>
                  <a:lnTo>
                    <a:pt x="240" y="2"/>
                  </a:lnTo>
                  <a:lnTo>
                    <a:pt x="257" y="6"/>
                  </a:lnTo>
                  <a:lnTo>
                    <a:pt x="270" y="11"/>
                  </a:lnTo>
                  <a:lnTo>
                    <a:pt x="285" y="18"/>
                  </a:lnTo>
                  <a:lnTo>
                    <a:pt x="302" y="27"/>
                  </a:lnTo>
                  <a:lnTo>
                    <a:pt x="318" y="39"/>
                  </a:lnTo>
                  <a:close/>
                </a:path>
              </a:pathLst>
            </a:custGeom>
            <a:solidFill>
              <a:srgbClr val="FFFF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91" name="Freeform 259"/>
            <p:cNvSpPr>
              <a:spLocks/>
            </p:cNvSpPr>
            <p:nvPr/>
          </p:nvSpPr>
          <p:spPr bwMode="auto">
            <a:xfrm>
              <a:off x="3672" y="2455"/>
              <a:ext cx="446" cy="286"/>
            </a:xfrm>
            <a:custGeom>
              <a:avLst/>
              <a:gdLst>
                <a:gd name="T0" fmla="*/ 1064 w 287"/>
                <a:gd name="T1" fmla="*/ 671 h 167"/>
                <a:gd name="T2" fmla="*/ 1072 w 287"/>
                <a:gd name="T3" fmla="*/ 728 h 167"/>
                <a:gd name="T4" fmla="*/ 1038 w 287"/>
                <a:gd name="T5" fmla="*/ 795 h 167"/>
                <a:gd name="T6" fmla="*/ 976 w 287"/>
                <a:gd name="T7" fmla="*/ 832 h 167"/>
                <a:gd name="T8" fmla="*/ 920 w 287"/>
                <a:gd name="T9" fmla="*/ 839 h 167"/>
                <a:gd name="T10" fmla="*/ 872 w 287"/>
                <a:gd name="T11" fmla="*/ 839 h 167"/>
                <a:gd name="T12" fmla="*/ 819 w 287"/>
                <a:gd name="T13" fmla="*/ 839 h 167"/>
                <a:gd name="T14" fmla="*/ 746 w 287"/>
                <a:gd name="T15" fmla="*/ 832 h 167"/>
                <a:gd name="T16" fmla="*/ 657 w 287"/>
                <a:gd name="T17" fmla="*/ 819 h 167"/>
                <a:gd name="T18" fmla="*/ 589 w 287"/>
                <a:gd name="T19" fmla="*/ 795 h 167"/>
                <a:gd name="T20" fmla="*/ 536 w 287"/>
                <a:gd name="T21" fmla="*/ 774 h 167"/>
                <a:gd name="T22" fmla="*/ 480 w 287"/>
                <a:gd name="T23" fmla="*/ 742 h 167"/>
                <a:gd name="T24" fmla="*/ 426 w 287"/>
                <a:gd name="T25" fmla="*/ 699 h 167"/>
                <a:gd name="T26" fmla="*/ 350 w 287"/>
                <a:gd name="T27" fmla="*/ 627 h 167"/>
                <a:gd name="T28" fmla="*/ 258 w 287"/>
                <a:gd name="T29" fmla="*/ 563 h 167"/>
                <a:gd name="T30" fmla="*/ 176 w 287"/>
                <a:gd name="T31" fmla="*/ 473 h 167"/>
                <a:gd name="T32" fmla="*/ 109 w 287"/>
                <a:gd name="T33" fmla="*/ 387 h 167"/>
                <a:gd name="T34" fmla="*/ 47 w 287"/>
                <a:gd name="T35" fmla="*/ 291 h 167"/>
                <a:gd name="T36" fmla="*/ 12 w 287"/>
                <a:gd name="T37" fmla="*/ 190 h 167"/>
                <a:gd name="T38" fmla="*/ 8 w 287"/>
                <a:gd name="T39" fmla="*/ 115 h 167"/>
                <a:gd name="T40" fmla="*/ 0 w 287"/>
                <a:gd name="T41" fmla="*/ 45 h 167"/>
                <a:gd name="T42" fmla="*/ 12 w 287"/>
                <a:gd name="T43" fmla="*/ 0 h 167"/>
                <a:gd name="T44" fmla="*/ 53 w 287"/>
                <a:gd name="T45" fmla="*/ 0 h 167"/>
                <a:gd name="T46" fmla="*/ 121 w 287"/>
                <a:gd name="T47" fmla="*/ 15 h 167"/>
                <a:gd name="T48" fmla="*/ 182 w 287"/>
                <a:gd name="T49" fmla="*/ 41 h 167"/>
                <a:gd name="T50" fmla="*/ 236 w 287"/>
                <a:gd name="T51" fmla="*/ 62 h 167"/>
                <a:gd name="T52" fmla="*/ 292 w 287"/>
                <a:gd name="T53" fmla="*/ 91 h 167"/>
                <a:gd name="T54" fmla="*/ 350 w 287"/>
                <a:gd name="T55" fmla="*/ 115 h 167"/>
                <a:gd name="T56" fmla="*/ 401 w 287"/>
                <a:gd name="T57" fmla="*/ 147 h 167"/>
                <a:gd name="T58" fmla="*/ 458 w 287"/>
                <a:gd name="T59" fmla="*/ 176 h 167"/>
                <a:gd name="T60" fmla="*/ 510 w 287"/>
                <a:gd name="T61" fmla="*/ 206 h 167"/>
                <a:gd name="T62" fmla="*/ 567 w 287"/>
                <a:gd name="T63" fmla="*/ 235 h 167"/>
                <a:gd name="T64" fmla="*/ 636 w 287"/>
                <a:gd name="T65" fmla="*/ 281 h 167"/>
                <a:gd name="T66" fmla="*/ 702 w 287"/>
                <a:gd name="T67" fmla="*/ 337 h 167"/>
                <a:gd name="T68" fmla="*/ 772 w 287"/>
                <a:gd name="T69" fmla="*/ 396 h 167"/>
                <a:gd name="T70" fmla="*/ 841 w 287"/>
                <a:gd name="T71" fmla="*/ 457 h 167"/>
                <a:gd name="T72" fmla="*/ 915 w 287"/>
                <a:gd name="T73" fmla="*/ 515 h 167"/>
                <a:gd name="T74" fmla="*/ 976 w 287"/>
                <a:gd name="T75" fmla="*/ 563 h 167"/>
                <a:gd name="T76" fmla="*/ 1032 w 287"/>
                <a:gd name="T77" fmla="*/ 613 h 167"/>
                <a:gd name="T78" fmla="*/ 1063 w 287"/>
                <a:gd name="T79" fmla="*/ 642 h 16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7"/>
                <a:gd name="T121" fmla="*/ 0 h 167"/>
                <a:gd name="T122" fmla="*/ 287 w 287"/>
                <a:gd name="T123" fmla="*/ 167 h 16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7" h="167">
                  <a:moveTo>
                    <a:pt x="283" y="128"/>
                  </a:moveTo>
                  <a:lnTo>
                    <a:pt x="284" y="134"/>
                  </a:lnTo>
                  <a:lnTo>
                    <a:pt x="287" y="140"/>
                  </a:lnTo>
                  <a:lnTo>
                    <a:pt x="286" y="145"/>
                  </a:lnTo>
                  <a:lnTo>
                    <a:pt x="284" y="151"/>
                  </a:lnTo>
                  <a:lnTo>
                    <a:pt x="277" y="158"/>
                  </a:lnTo>
                  <a:lnTo>
                    <a:pt x="266" y="164"/>
                  </a:lnTo>
                  <a:lnTo>
                    <a:pt x="260" y="166"/>
                  </a:lnTo>
                  <a:lnTo>
                    <a:pt x="253" y="167"/>
                  </a:lnTo>
                  <a:lnTo>
                    <a:pt x="245" y="167"/>
                  </a:lnTo>
                  <a:lnTo>
                    <a:pt x="238" y="167"/>
                  </a:lnTo>
                  <a:lnTo>
                    <a:pt x="232" y="167"/>
                  </a:lnTo>
                  <a:lnTo>
                    <a:pt x="224" y="167"/>
                  </a:lnTo>
                  <a:lnTo>
                    <a:pt x="218" y="167"/>
                  </a:lnTo>
                  <a:lnTo>
                    <a:pt x="214" y="167"/>
                  </a:lnTo>
                  <a:lnTo>
                    <a:pt x="199" y="166"/>
                  </a:lnTo>
                  <a:lnTo>
                    <a:pt x="187" y="164"/>
                  </a:lnTo>
                  <a:lnTo>
                    <a:pt x="175" y="163"/>
                  </a:lnTo>
                  <a:lnTo>
                    <a:pt x="166" y="161"/>
                  </a:lnTo>
                  <a:lnTo>
                    <a:pt x="157" y="158"/>
                  </a:lnTo>
                  <a:lnTo>
                    <a:pt x="151" y="157"/>
                  </a:lnTo>
                  <a:lnTo>
                    <a:pt x="143" y="154"/>
                  </a:lnTo>
                  <a:lnTo>
                    <a:pt x="137" y="152"/>
                  </a:lnTo>
                  <a:lnTo>
                    <a:pt x="128" y="148"/>
                  </a:lnTo>
                  <a:lnTo>
                    <a:pt x="120" y="145"/>
                  </a:lnTo>
                  <a:lnTo>
                    <a:pt x="113" y="139"/>
                  </a:lnTo>
                  <a:lnTo>
                    <a:pt x="104" y="134"/>
                  </a:lnTo>
                  <a:lnTo>
                    <a:pt x="93" y="125"/>
                  </a:lnTo>
                  <a:lnTo>
                    <a:pt x="83" y="119"/>
                  </a:lnTo>
                  <a:lnTo>
                    <a:pt x="69" y="112"/>
                  </a:lnTo>
                  <a:lnTo>
                    <a:pt x="56" y="103"/>
                  </a:lnTo>
                  <a:lnTo>
                    <a:pt x="47" y="94"/>
                  </a:lnTo>
                  <a:lnTo>
                    <a:pt x="38" y="86"/>
                  </a:lnTo>
                  <a:lnTo>
                    <a:pt x="29" y="77"/>
                  </a:lnTo>
                  <a:lnTo>
                    <a:pt x="21" y="68"/>
                  </a:lnTo>
                  <a:lnTo>
                    <a:pt x="12" y="58"/>
                  </a:lnTo>
                  <a:lnTo>
                    <a:pt x="8" y="47"/>
                  </a:lnTo>
                  <a:lnTo>
                    <a:pt x="3" y="38"/>
                  </a:lnTo>
                  <a:lnTo>
                    <a:pt x="3" y="30"/>
                  </a:lnTo>
                  <a:lnTo>
                    <a:pt x="2" y="23"/>
                  </a:lnTo>
                  <a:lnTo>
                    <a:pt x="0" y="17"/>
                  </a:lnTo>
                  <a:lnTo>
                    <a:pt x="0" y="9"/>
                  </a:lnTo>
                  <a:lnTo>
                    <a:pt x="2" y="5"/>
                  </a:lnTo>
                  <a:lnTo>
                    <a:pt x="3" y="0"/>
                  </a:lnTo>
                  <a:lnTo>
                    <a:pt x="8" y="0"/>
                  </a:lnTo>
                  <a:lnTo>
                    <a:pt x="14" y="0"/>
                  </a:lnTo>
                  <a:lnTo>
                    <a:pt x="26" y="3"/>
                  </a:lnTo>
                  <a:lnTo>
                    <a:pt x="32" y="3"/>
                  </a:lnTo>
                  <a:lnTo>
                    <a:pt x="39" y="5"/>
                  </a:lnTo>
                  <a:lnTo>
                    <a:pt x="48" y="8"/>
                  </a:lnTo>
                  <a:lnTo>
                    <a:pt x="56" y="9"/>
                  </a:lnTo>
                  <a:lnTo>
                    <a:pt x="63" y="12"/>
                  </a:lnTo>
                  <a:lnTo>
                    <a:pt x="71" y="15"/>
                  </a:lnTo>
                  <a:lnTo>
                    <a:pt x="78" y="18"/>
                  </a:lnTo>
                  <a:lnTo>
                    <a:pt x="86" y="21"/>
                  </a:lnTo>
                  <a:lnTo>
                    <a:pt x="93" y="23"/>
                  </a:lnTo>
                  <a:lnTo>
                    <a:pt x="99" y="27"/>
                  </a:lnTo>
                  <a:lnTo>
                    <a:pt x="107" y="29"/>
                  </a:lnTo>
                  <a:lnTo>
                    <a:pt x="114" y="33"/>
                  </a:lnTo>
                  <a:lnTo>
                    <a:pt x="122" y="35"/>
                  </a:lnTo>
                  <a:lnTo>
                    <a:pt x="128" y="38"/>
                  </a:lnTo>
                  <a:lnTo>
                    <a:pt x="136" y="41"/>
                  </a:lnTo>
                  <a:lnTo>
                    <a:pt x="142" y="44"/>
                  </a:lnTo>
                  <a:lnTo>
                    <a:pt x="151" y="47"/>
                  </a:lnTo>
                  <a:lnTo>
                    <a:pt x="160" y="51"/>
                  </a:lnTo>
                  <a:lnTo>
                    <a:pt x="169" y="56"/>
                  </a:lnTo>
                  <a:lnTo>
                    <a:pt x="178" y="61"/>
                  </a:lnTo>
                  <a:lnTo>
                    <a:pt x="187" y="67"/>
                  </a:lnTo>
                  <a:lnTo>
                    <a:pt x="197" y="73"/>
                  </a:lnTo>
                  <a:lnTo>
                    <a:pt x="206" y="79"/>
                  </a:lnTo>
                  <a:lnTo>
                    <a:pt x="217" y="85"/>
                  </a:lnTo>
                  <a:lnTo>
                    <a:pt x="224" y="91"/>
                  </a:lnTo>
                  <a:lnTo>
                    <a:pt x="233" y="97"/>
                  </a:lnTo>
                  <a:lnTo>
                    <a:pt x="244" y="103"/>
                  </a:lnTo>
                  <a:lnTo>
                    <a:pt x="253" y="107"/>
                  </a:lnTo>
                  <a:lnTo>
                    <a:pt x="260" y="112"/>
                  </a:lnTo>
                  <a:lnTo>
                    <a:pt x="268" y="118"/>
                  </a:lnTo>
                  <a:lnTo>
                    <a:pt x="275" y="122"/>
                  </a:lnTo>
                  <a:lnTo>
                    <a:pt x="283" y="128"/>
                  </a:lnTo>
                  <a:close/>
                </a:path>
              </a:pathLst>
            </a:custGeom>
            <a:solidFill>
              <a:srgbClr val="FFE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92" name="Freeform 260"/>
            <p:cNvSpPr>
              <a:spLocks/>
            </p:cNvSpPr>
            <p:nvPr/>
          </p:nvSpPr>
          <p:spPr bwMode="auto">
            <a:xfrm>
              <a:off x="3649" y="2520"/>
              <a:ext cx="264" cy="309"/>
            </a:xfrm>
            <a:custGeom>
              <a:avLst/>
              <a:gdLst>
                <a:gd name="T0" fmla="*/ 632 w 170"/>
                <a:gd name="T1" fmla="*/ 50 h 180"/>
                <a:gd name="T2" fmla="*/ 637 w 170"/>
                <a:gd name="T3" fmla="*/ 115 h 180"/>
                <a:gd name="T4" fmla="*/ 632 w 170"/>
                <a:gd name="T5" fmla="*/ 177 h 180"/>
                <a:gd name="T6" fmla="*/ 615 w 170"/>
                <a:gd name="T7" fmla="*/ 197 h 180"/>
                <a:gd name="T8" fmla="*/ 603 w 170"/>
                <a:gd name="T9" fmla="*/ 227 h 180"/>
                <a:gd name="T10" fmla="*/ 589 w 170"/>
                <a:gd name="T11" fmla="*/ 259 h 180"/>
                <a:gd name="T12" fmla="*/ 568 w 170"/>
                <a:gd name="T13" fmla="*/ 297 h 180"/>
                <a:gd name="T14" fmla="*/ 548 w 170"/>
                <a:gd name="T15" fmla="*/ 330 h 180"/>
                <a:gd name="T16" fmla="*/ 533 w 170"/>
                <a:gd name="T17" fmla="*/ 359 h 180"/>
                <a:gd name="T18" fmla="*/ 514 w 170"/>
                <a:gd name="T19" fmla="*/ 395 h 180"/>
                <a:gd name="T20" fmla="*/ 502 w 170"/>
                <a:gd name="T21" fmla="*/ 439 h 180"/>
                <a:gd name="T22" fmla="*/ 483 w 170"/>
                <a:gd name="T23" fmla="*/ 481 h 180"/>
                <a:gd name="T24" fmla="*/ 483 w 170"/>
                <a:gd name="T25" fmla="*/ 527 h 180"/>
                <a:gd name="T26" fmla="*/ 483 w 170"/>
                <a:gd name="T27" fmla="*/ 577 h 180"/>
                <a:gd name="T28" fmla="*/ 502 w 170"/>
                <a:gd name="T29" fmla="*/ 633 h 180"/>
                <a:gd name="T30" fmla="*/ 502 w 170"/>
                <a:gd name="T31" fmla="*/ 692 h 180"/>
                <a:gd name="T32" fmla="*/ 502 w 170"/>
                <a:gd name="T33" fmla="*/ 743 h 180"/>
                <a:gd name="T34" fmla="*/ 483 w 170"/>
                <a:gd name="T35" fmla="*/ 790 h 180"/>
                <a:gd name="T36" fmla="*/ 461 w 170"/>
                <a:gd name="T37" fmla="*/ 831 h 180"/>
                <a:gd name="T38" fmla="*/ 427 w 170"/>
                <a:gd name="T39" fmla="*/ 860 h 180"/>
                <a:gd name="T40" fmla="*/ 393 w 170"/>
                <a:gd name="T41" fmla="*/ 881 h 180"/>
                <a:gd name="T42" fmla="*/ 357 w 170"/>
                <a:gd name="T43" fmla="*/ 896 h 180"/>
                <a:gd name="T44" fmla="*/ 314 w 170"/>
                <a:gd name="T45" fmla="*/ 910 h 180"/>
                <a:gd name="T46" fmla="*/ 270 w 170"/>
                <a:gd name="T47" fmla="*/ 905 h 180"/>
                <a:gd name="T48" fmla="*/ 222 w 170"/>
                <a:gd name="T49" fmla="*/ 896 h 180"/>
                <a:gd name="T50" fmla="*/ 175 w 170"/>
                <a:gd name="T51" fmla="*/ 881 h 180"/>
                <a:gd name="T52" fmla="*/ 135 w 170"/>
                <a:gd name="T53" fmla="*/ 860 h 180"/>
                <a:gd name="T54" fmla="*/ 96 w 170"/>
                <a:gd name="T55" fmla="*/ 819 h 180"/>
                <a:gd name="T56" fmla="*/ 62 w 170"/>
                <a:gd name="T57" fmla="*/ 790 h 180"/>
                <a:gd name="T58" fmla="*/ 34 w 170"/>
                <a:gd name="T59" fmla="*/ 740 h 180"/>
                <a:gd name="T60" fmla="*/ 19 w 170"/>
                <a:gd name="T61" fmla="*/ 683 h 180"/>
                <a:gd name="T62" fmla="*/ 0 w 170"/>
                <a:gd name="T63" fmla="*/ 637 h 180"/>
                <a:gd name="T64" fmla="*/ 0 w 170"/>
                <a:gd name="T65" fmla="*/ 601 h 180"/>
                <a:gd name="T66" fmla="*/ 0 w 170"/>
                <a:gd name="T67" fmla="*/ 556 h 180"/>
                <a:gd name="T68" fmla="*/ 8 w 170"/>
                <a:gd name="T69" fmla="*/ 515 h 180"/>
                <a:gd name="T70" fmla="*/ 19 w 170"/>
                <a:gd name="T71" fmla="*/ 481 h 180"/>
                <a:gd name="T72" fmla="*/ 30 w 170"/>
                <a:gd name="T73" fmla="*/ 439 h 180"/>
                <a:gd name="T74" fmla="*/ 40 w 170"/>
                <a:gd name="T75" fmla="*/ 419 h 180"/>
                <a:gd name="T76" fmla="*/ 67 w 170"/>
                <a:gd name="T77" fmla="*/ 395 h 180"/>
                <a:gd name="T78" fmla="*/ 87 w 170"/>
                <a:gd name="T79" fmla="*/ 366 h 180"/>
                <a:gd name="T80" fmla="*/ 109 w 170"/>
                <a:gd name="T81" fmla="*/ 348 h 180"/>
                <a:gd name="T82" fmla="*/ 135 w 170"/>
                <a:gd name="T83" fmla="*/ 330 h 180"/>
                <a:gd name="T84" fmla="*/ 165 w 170"/>
                <a:gd name="T85" fmla="*/ 318 h 180"/>
                <a:gd name="T86" fmla="*/ 188 w 170"/>
                <a:gd name="T87" fmla="*/ 304 h 180"/>
                <a:gd name="T88" fmla="*/ 222 w 170"/>
                <a:gd name="T89" fmla="*/ 304 h 180"/>
                <a:gd name="T90" fmla="*/ 256 w 170"/>
                <a:gd name="T91" fmla="*/ 304 h 180"/>
                <a:gd name="T92" fmla="*/ 292 w 170"/>
                <a:gd name="T93" fmla="*/ 330 h 180"/>
                <a:gd name="T94" fmla="*/ 326 w 170"/>
                <a:gd name="T95" fmla="*/ 288 h 180"/>
                <a:gd name="T96" fmla="*/ 359 w 170"/>
                <a:gd name="T97" fmla="*/ 259 h 180"/>
                <a:gd name="T98" fmla="*/ 391 w 170"/>
                <a:gd name="T99" fmla="*/ 213 h 180"/>
                <a:gd name="T100" fmla="*/ 413 w 170"/>
                <a:gd name="T101" fmla="*/ 177 h 180"/>
                <a:gd name="T102" fmla="*/ 427 w 170"/>
                <a:gd name="T103" fmla="*/ 120 h 180"/>
                <a:gd name="T104" fmla="*/ 449 w 170"/>
                <a:gd name="T105" fmla="*/ 77 h 180"/>
                <a:gd name="T106" fmla="*/ 480 w 170"/>
                <a:gd name="T107" fmla="*/ 29 h 180"/>
                <a:gd name="T108" fmla="*/ 520 w 170"/>
                <a:gd name="T109" fmla="*/ 0 h 180"/>
                <a:gd name="T110" fmla="*/ 542 w 170"/>
                <a:gd name="T111" fmla="*/ 0 h 180"/>
                <a:gd name="T112" fmla="*/ 581 w 170"/>
                <a:gd name="T113" fmla="*/ 21 h 180"/>
                <a:gd name="T114" fmla="*/ 610 w 170"/>
                <a:gd name="T115" fmla="*/ 45 h 180"/>
                <a:gd name="T116" fmla="*/ 632 w 170"/>
                <a:gd name="T117" fmla="*/ 50 h 180"/>
                <a:gd name="T118" fmla="*/ 632 w 170"/>
                <a:gd name="T119" fmla="*/ 50 h 1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0"/>
                <a:gd name="T181" fmla="*/ 0 h 180"/>
                <a:gd name="T182" fmla="*/ 170 w 170"/>
                <a:gd name="T183" fmla="*/ 180 h 18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0" h="180">
                  <a:moveTo>
                    <a:pt x="169" y="10"/>
                  </a:moveTo>
                  <a:lnTo>
                    <a:pt x="170" y="23"/>
                  </a:lnTo>
                  <a:lnTo>
                    <a:pt x="169" y="35"/>
                  </a:lnTo>
                  <a:lnTo>
                    <a:pt x="164" y="39"/>
                  </a:lnTo>
                  <a:lnTo>
                    <a:pt x="161" y="45"/>
                  </a:lnTo>
                  <a:lnTo>
                    <a:pt x="157" y="51"/>
                  </a:lnTo>
                  <a:lnTo>
                    <a:pt x="152" y="59"/>
                  </a:lnTo>
                  <a:lnTo>
                    <a:pt x="146" y="65"/>
                  </a:lnTo>
                  <a:lnTo>
                    <a:pt x="142" y="71"/>
                  </a:lnTo>
                  <a:lnTo>
                    <a:pt x="137" y="78"/>
                  </a:lnTo>
                  <a:lnTo>
                    <a:pt x="134" y="87"/>
                  </a:lnTo>
                  <a:lnTo>
                    <a:pt x="129" y="95"/>
                  </a:lnTo>
                  <a:lnTo>
                    <a:pt x="129" y="104"/>
                  </a:lnTo>
                  <a:lnTo>
                    <a:pt x="129" y="114"/>
                  </a:lnTo>
                  <a:lnTo>
                    <a:pt x="134" y="125"/>
                  </a:lnTo>
                  <a:lnTo>
                    <a:pt x="134" y="137"/>
                  </a:lnTo>
                  <a:lnTo>
                    <a:pt x="134" y="147"/>
                  </a:lnTo>
                  <a:lnTo>
                    <a:pt x="129" y="156"/>
                  </a:lnTo>
                  <a:lnTo>
                    <a:pt x="123" y="164"/>
                  </a:lnTo>
                  <a:lnTo>
                    <a:pt x="114" y="170"/>
                  </a:lnTo>
                  <a:lnTo>
                    <a:pt x="105" y="174"/>
                  </a:lnTo>
                  <a:lnTo>
                    <a:pt x="95" y="177"/>
                  </a:lnTo>
                  <a:lnTo>
                    <a:pt x="84" y="180"/>
                  </a:lnTo>
                  <a:lnTo>
                    <a:pt x="72" y="179"/>
                  </a:lnTo>
                  <a:lnTo>
                    <a:pt x="59" y="177"/>
                  </a:lnTo>
                  <a:lnTo>
                    <a:pt x="47" y="174"/>
                  </a:lnTo>
                  <a:lnTo>
                    <a:pt x="36" y="170"/>
                  </a:lnTo>
                  <a:lnTo>
                    <a:pt x="26" y="162"/>
                  </a:lnTo>
                  <a:lnTo>
                    <a:pt x="17" y="156"/>
                  </a:lnTo>
                  <a:lnTo>
                    <a:pt x="9" y="146"/>
                  </a:lnTo>
                  <a:lnTo>
                    <a:pt x="5" y="135"/>
                  </a:lnTo>
                  <a:lnTo>
                    <a:pt x="0" y="126"/>
                  </a:lnTo>
                  <a:lnTo>
                    <a:pt x="0" y="119"/>
                  </a:lnTo>
                  <a:lnTo>
                    <a:pt x="0" y="110"/>
                  </a:lnTo>
                  <a:lnTo>
                    <a:pt x="2" y="102"/>
                  </a:lnTo>
                  <a:lnTo>
                    <a:pt x="5" y="95"/>
                  </a:lnTo>
                  <a:lnTo>
                    <a:pt x="8" y="87"/>
                  </a:lnTo>
                  <a:lnTo>
                    <a:pt x="11" y="83"/>
                  </a:lnTo>
                  <a:lnTo>
                    <a:pt x="18" y="78"/>
                  </a:lnTo>
                  <a:lnTo>
                    <a:pt x="23" y="72"/>
                  </a:lnTo>
                  <a:lnTo>
                    <a:pt x="29" y="69"/>
                  </a:lnTo>
                  <a:lnTo>
                    <a:pt x="36" y="65"/>
                  </a:lnTo>
                  <a:lnTo>
                    <a:pt x="44" y="63"/>
                  </a:lnTo>
                  <a:lnTo>
                    <a:pt x="50" y="60"/>
                  </a:lnTo>
                  <a:lnTo>
                    <a:pt x="59" y="60"/>
                  </a:lnTo>
                  <a:lnTo>
                    <a:pt x="68" y="60"/>
                  </a:lnTo>
                  <a:lnTo>
                    <a:pt x="78" y="65"/>
                  </a:lnTo>
                  <a:lnTo>
                    <a:pt x="87" y="57"/>
                  </a:lnTo>
                  <a:lnTo>
                    <a:pt x="96" y="51"/>
                  </a:lnTo>
                  <a:lnTo>
                    <a:pt x="104" y="42"/>
                  </a:lnTo>
                  <a:lnTo>
                    <a:pt x="110" y="35"/>
                  </a:lnTo>
                  <a:lnTo>
                    <a:pt x="114" y="24"/>
                  </a:lnTo>
                  <a:lnTo>
                    <a:pt x="120" y="15"/>
                  </a:lnTo>
                  <a:lnTo>
                    <a:pt x="128" y="6"/>
                  </a:lnTo>
                  <a:lnTo>
                    <a:pt x="139" y="0"/>
                  </a:lnTo>
                  <a:lnTo>
                    <a:pt x="145" y="0"/>
                  </a:lnTo>
                  <a:lnTo>
                    <a:pt x="155" y="4"/>
                  </a:lnTo>
                  <a:lnTo>
                    <a:pt x="163" y="9"/>
                  </a:lnTo>
                  <a:lnTo>
                    <a:pt x="169" y="1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93" name="Freeform 261"/>
            <p:cNvSpPr>
              <a:spLocks/>
            </p:cNvSpPr>
            <p:nvPr/>
          </p:nvSpPr>
          <p:spPr bwMode="auto">
            <a:xfrm>
              <a:off x="3831" y="2162"/>
              <a:ext cx="241" cy="175"/>
            </a:xfrm>
            <a:custGeom>
              <a:avLst/>
              <a:gdLst>
                <a:gd name="T0" fmla="*/ 549 w 155"/>
                <a:gd name="T1" fmla="*/ 98 h 102"/>
                <a:gd name="T2" fmla="*/ 568 w 155"/>
                <a:gd name="T3" fmla="*/ 136 h 102"/>
                <a:gd name="T4" fmla="*/ 578 w 155"/>
                <a:gd name="T5" fmla="*/ 177 h 102"/>
                <a:gd name="T6" fmla="*/ 578 w 155"/>
                <a:gd name="T7" fmla="*/ 206 h 102"/>
                <a:gd name="T8" fmla="*/ 583 w 155"/>
                <a:gd name="T9" fmla="*/ 238 h 102"/>
                <a:gd name="T10" fmla="*/ 557 w 155"/>
                <a:gd name="T11" fmla="*/ 283 h 102"/>
                <a:gd name="T12" fmla="*/ 522 w 155"/>
                <a:gd name="T13" fmla="*/ 317 h 102"/>
                <a:gd name="T14" fmla="*/ 493 w 155"/>
                <a:gd name="T15" fmla="*/ 329 h 102"/>
                <a:gd name="T16" fmla="*/ 470 w 155"/>
                <a:gd name="T17" fmla="*/ 333 h 102"/>
                <a:gd name="T18" fmla="*/ 443 w 155"/>
                <a:gd name="T19" fmla="*/ 345 h 102"/>
                <a:gd name="T20" fmla="*/ 421 w 155"/>
                <a:gd name="T21" fmla="*/ 347 h 102"/>
                <a:gd name="T22" fmla="*/ 392 w 155"/>
                <a:gd name="T23" fmla="*/ 345 h 102"/>
                <a:gd name="T24" fmla="*/ 365 w 155"/>
                <a:gd name="T25" fmla="*/ 345 h 102"/>
                <a:gd name="T26" fmla="*/ 341 w 155"/>
                <a:gd name="T27" fmla="*/ 345 h 102"/>
                <a:gd name="T28" fmla="*/ 319 w 155"/>
                <a:gd name="T29" fmla="*/ 345 h 102"/>
                <a:gd name="T30" fmla="*/ 278 w 155"/>
                <a:gd name="T31" fmla="*/ 347 h 102"/>
                <a:gd name="T32" fmla="*/ 252 w 155"/>
                <a:gd name="T33" fmla="*/ 374 h 102"/>
                <a:gd name="T34" fmla="*/ 230 w 155"/>
                <a:gd name="T35" fmla="*/ 403 h 102"/>
                <a:gd name="T36" fmla="*/ 210 w 155"/>
                <a:gd name="T37" fmla="*/ 451 h 102"/>
                <a:gd name="T38" fmla="*/ 183 w 155"/>
                <a:gd name="T39" fmla="*/ 472 h 102"/>
                <a:gd name="T40" fmla="*/ 165 w 155"/>
                <a:gd name="T41" fmla="*/ 510 h 102"/>
                <a:gd name="T42" fmla="*/ 131 w 155"/>
                <a:gd name="T43" fmla="*/ 515 h 102"/>
                <a:gd name="T44" fmla="*/ 96 w 155"/>
                <a:gd name="T45" fmla="*/ 515 h 102"/>
                <a:gd name="T46" fmla="*/ 53 w 155"/>
                <a:gd name="T47" fmla="*/ 472 h 102"/>
                <a:gd name="T48" fmla="*/ 22 w 155"/>
                <a:gd name="T49" fmla="*/ 424 h 102"/>
                <a:gd name="T50" fmla="*/ 8 w 155"/>
                <a:gd name="T51" fmla="*/ 379 h 102"/>
                <a:gd name="T52" fmla="*/ 8 w 155"/>
                <a:gd name="T53" fmla="*/ 333 h 102"/>
                <a:gd name="T54" fmla="*/ 0 w 155"/>
                <a:gd name="T55" fmla="*/ 288 h 102"/>
                <a:gd name="T56" fmla="*/ 12 w 155"/>
                <a:gd name="T57" fmla="*/ 254 h 102"/>
                <a:gd name="T58" fmla="*/ 30 w 155"/>
                <a:gd name="T59" fmla="*/ 206 h 102"/>
                <a:gd name="T60" fmla="*/ 56 w 155"/>
                <a:gd name="T61" fmla="*/ 168 h 102"/>
                <a:gd name="T62" fmla="*/ 82 w 155"/>
                <a:gd name="T63" fmla="*/ 127 h 102"/>
                <a:gd name="T64" fmla="*/ 117 w 155"/>
                <a:gd name="T65" fmla="*/ 91 h 102"/>
                <a:gd name="T66" fmla="*/ 143 w 155"/>
                <a:gd name="T67" fmla="*/ 62 h 102"/>
                <a:gd name="T68" fmla="*/ 183 w 155"/>
                <a:gd name="T69" fmla="*/ 45 h 102"/>
                <a:gd name="T70" fmla="*/ 218 w 155"/>
                <a:gd name="T71" fmla="*/ 21 h 102"/>
                <a:gd name="T72" fmla="*/ 252 w 155"/>
                <a:gd name="T73" fmla="*/ 5 h 102"/>
                <a:gd name="T74" fmla="*/ 291 w 155"/>
                <a:gd name="T75" fmla="*/ 0 h 102"/>
                <a:gd name="T76" fmla="*/ 331 w 155"/>
                <a:gd name="T77" fmla="*/ 0 h 102"/>
                <a:gd name="T78" fmla="*/ 358 w 155"/>
                <a:gd name="T79" fmla="*/ 0 h 102"/>
                <a:gd name="T80" fmla="*/ 392 w 155"/>
                <a:gd name="T81" fmla="*/ 5 h 102"/>
                <a:gd name="T82" fmla="*/ 426 w 155"/>
                <a:gd name="T83" fmla="*/ 15 h 102"/>
                <a:gd name="T84" fmla="*/ 459 w 155"/>
                <a:gd name="T85" fmla="*/ 29 h 102"/>
                <a:gd name="T86" fmla="*/ 480 w 155"/>
                <a:gd name="T87" fmla="*/ 45 h 102"/>
                <a:gd name="T88" fmla="*/ 510 w 155"/>
                <a:gd name="T89" fmla="*/ 62 h 102"/>
                <a:gd name="T90" fmla="*/ 535 w 155"/>
                <a:gd name="T91" fmla="*/ 77 h 102"/>
                <a:gd name="T92" fmla="*/ 549 w 155"/>
                <a:gd name="T93" fmla="*/ 98 h 102"/>
                <a:gd name="T94" fmla="*/ 549 w 155"/>
                <a:gd name="T95" fmla="*/ 98 h 1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5"/>
                <a:gd name="T145" fmla="*/ 0 h 102"/>
                <a:gd name="T146" fmla="*/ 155 w 155"/>
                <a:gd name="T147" fmla="*/ 102 h 1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5" h="102">
                  <a:moveTo>
                    <a:pt x="146" y="19"/>
                  </a:moveTo>
                  <a:lnTo>
                    <a:pt x="151" y="27"/>
                  </a:lnTo>
                  <a:lnTo>
                    <a:pt x="154" y="35"/>
                  </a:lnTo>
                  <a:lnTo>
                    <a:pt x="154" y="41"/>
                  </a:lnTo>
                  <a:lnTo>
                    <a:pt x="155" y="47"/>
                  </a:lnTo>
                  <a:lnTo>
                    <a:pt x="148" y="56"/>
                  </a:lnTo>
                  <a:lnTo>
                    <a:pt x="139" y="63"/>
                  </a:lnTo>
                  <a:lnTo>
                    <a:pt x="131" y="65"/>
                  </a:lnTo>
                  <a:lnTo>
                    <a:pt x="125" y="66"/>
                  </a:lnTo>
                  <a:lnTo>
                    <a:pt x="118" y="68"/>
                  </a:lnTo>
                  <a:lnTo>
                    <a:pt x="112" y="69"/>
                  </a:lnTo>
                  <a:lnTo>
                    <a:pt x="104" y="68"/>
                  </a:lnTo>
                  <a:lnTo>
                    <a:pt x="97" y="68"/>
                  </a:lnTo>
                  <a:lnTo>
                    <a:pt x="91" y="68"/>
                  </a:lnTo>
                  <a:lnTo>
                    <a:pt x="85" y="68"/>
                  </a:lnTo>
                  <a:lnTo>
                    <a:pt x="74" y="69"/>
                  </a:lnTo>
                  <a:lnTo>
                    <a:pt x="67" y="74"/>
                  </a:lnTo>
                  <a:lnTo>
                    <a:pt x="61" y="80"/>
                  </a:lnTo>
                  <a:lnTo>
                    <a:pt x="56" y="89"/>
                  </a:lnTo>
                  <a:lnTo>
                    <a:pt x="49" y="93"/>
                  </a:lnTo>
                  <a:lnTo>
                    <a:pt x="44" y="101"/>
                  </a:lnTo>
                  <a:lnTo>
                    <a:pt x="35" y="102"/>
                  </a:lnTo>
                  <a:lnTo>
                    <a:pt x="26" y="102"/>
                  </a:lnTo>
                  <a:lnTo>
                    <a:pt x="14" y="93"/>
                  </a:lnTo>
                  <a:lnTo>
                    <a:pt x="6" y="84"/>
                  </a:lnTo>
                  <a:lnTo>
                    <a:pt x="2" y="75"/>
                  </a:lnTo>
                  <a:lnTo>
                    <a:pt x="2" y="66"/>
                  </a:lnTo>
                  <a:lnTo>
                    <a:pt x="0" y="57"/>
                  </a:lnTo>
                  <a:lnTo>
                    <a:pt x="3" y="50"/>
                  </a:lnTo>
                  <a:lnTo>
                    <a:pt x="8" y="41"/>
                  </a:lnTo>
                  <a:lnTo>
                    <a:pt x="15" y="33"/>
                  </a:lnTo>
                  <a:lnTo>
                    <a:pt x="22" y="25"/>
                  </a:lnTo>
                  <a:lnTo>
                    <a:pt x="31" y="18"/>
                  </a:lnTo>
                  <a:lnTo>
                    <a:pt x="38" y="12"/>
                  </a:lnTo>
                  <a:lnTo>
                    <a:pt x="49" y="9"/>
                  </a:lnTo>
                  <a:lnTo>
                    <a:pt x="58" y="4"/>
                  </a:lnTo>
                  <a:lnTo>
                    <a:pt x="67" y="1"/>
                  </a:lnTo>
                  <a:lnTo>
                    <a:pt x="77" y="0"/>
                  </a:lnTo>
                  <a:lnTo>
                    <a:pt x="88" y="0"/>
                  </a:lnTo>
                  <a:lnTo>
                    <a:pt x="95" y="0"/>
                  </a:lnTo>
                  <a:lnTo>
                    <a:pt x="104" y="1"/>
                  </a:lnTo>
                  <a:lnTo>
                    <a:pt x="113" y="3"/>
                  </a:lnTo>
                  <a:lnTo>
                    <a:pt x="122" y="6"/>
                  </a:lnTo>
                  <a:lnTo>
                    <a:pt x="128" y="9"/>
                  </a:lnTo>
                  <a:lnTo>
                    <a:pt x="136" y="12"/>
                  </a:lnTo>
                  <a:lnTo>
                    <a:pt x="142" y="15"/>
                  </a:lnTo>
                  <a:lnTo>
                    <a:pt x="146"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94" name="Freeform 262"/>
            <p:cNvSpPr>
              <a:spLocks/>
            </p:cNvSpPr>
            <p:nvPr/>
          </p:nvSpPr>
          <p:spPr bwMode="auto">
            <a:xfrm>
              <a:off x="3694" y="2662"/>
              <a:ext cx="121" cy="108"/>
            </a:xfrm>
            <a:custGeom>
              <a:avLst/>
              <a:gdLst>
                <a:gd name="T0" fmla="*/ 262 w 78"/>
                <a:gd name="T1" fmla="*/ 62 h 63"/>
                <a:gd name="T2" fmla="*/ 279 w 78"/>
                <a:gd name="T3" fmla="*/ 98 h 63"/>
                <a:gd name="T4" fmla="*/ 292 w 78"/>
                <a:gd name="T5" fmla="*/ 141 h 63"/>
                <a:gd name="T6" fmla="*/ 284 w 78"/>
                <a:gd name="T7" fmla="*/ 185 h 63"/>
                <a:gd name="T8" fmla="*/ 284 w 78"/>
                <a:gd name="T9" fmla="*/ 226 h 63"/>
                <a:gd name="T10" fmla="*/ 262 w 78"/>
                <a:gd name="T11" fmla="*/ 247 h 63"/>
                <a:gd name="T12" fmla="*/ 239 w 78"/>
                <a:gd name="T13" fmla="*/ 276 h 63"/>
                <a:gd name="T14" fmla="*/ 217 w 78"/>
                <a:gd name="T15" fmla="*/ 291 h 63"/>
                <a:gd name="T16" fmla="*/ 191 w 78"/>
                <a:gd name="T17" fmla="*/ 309 h 63"/>
                <a:gd name="T18" fmla="*/ 169 w 78"/>
                <a:gd name="T19" fmla="*/ 309 h 63"/>
                <a:gd name="T20" fmla="*/ 147 w 78"/>
                <a:gd name="T21" fmla="*/ 317 h 63"/>
                <a:gd name="T22" fmla="*/ 115 w 78"/>
                <a:gd name="T23" fmla="*/ 309 h 63"/>
                <a:gd name="T24" fmla="*/ 95 w 78"/>
                <a:gd name="T25" fmla="*/ 309 h 63"/>
                <a:gd name="T26" fmla="*/ 48 w 78"/>
                <a:gd name="T27" fmla="*/ 273 h 63"/>
                <a:gd name="T28" fmla="*/ 22 w 78"/>
                <a:gd name="T29" fmla="*/ 226 h 63"/>
                <a:gd name="T30" fmla="*/ 5 w 78"/>
                <a:gd name="T31" fmla="*/ 182 h 63"/>
                <a:gd name="T32" fmla="*/ 0 w 78"/>
                <a:gd name="T33" fmla="*/ 141 h 63"/>
                <a:gd name="T34" fmla="*/ 0 w 78"/>
                <a:gd name="T35" fmla="*/ 111 h 63"/>
                <a:gd name="T36" fmla="*/ 12 w 78"/>
                <a:gd name="T37" fmla="*/ 91 h 63"/>
                <a:gd name="T38" fmla="*/ 34 w 78"/>
                <a:gd name="T39" fmla="*/ 45 h 63"/>
                <a:gd name="T40" fmla="*/ 70 w 78"/>
                <a:gd name="T41" fmla="*/ 21 h 63"/>
                <a:gd name="T42" fmla="*/ 88 w 78"/>
                <a:gd name="T43" fmla="*/ 5 h 63"/>
                <a:gd name="T44" fmla="*/ 113 w 78"/>
                <a:gd name="T45" fmla="*/ 0 h 63"/>
                <a:gd name="T46" fmla="*/ 137 w 78"/>
                <a:gd name="T47" fmla="*/ 0 h 63"/>
                <a:gd name="T48" fmla="*/ 169 w 78"/>
                <a:gd name="T49" fmla="*/ 5 h 63"/>
                <a:gd name="T50" fmla="*/ 183 w 78"/>
                <a:gd name="T51" fmla="*/ 5 h 63"/>
                <a:gd name="T52" fmla="*/ 213 w 78"/>
                <a:gd name="T53" fmla="*/ 21 h 63"/>
                <a:gd name="T54" fmla="*/ 236 w 78"/>
                <a:gd name="T55" fmla="*/ 36 h 63"/>
                <a:gd name="T56" fmla="*/ 262 w 78"/>
                <a:gd name="T57" fmla="*/ 62 h 63"/>
                <a:gd name="T58" fmla="*/ 262 w 78"/>
                <a:gd name="T59" fmla="*/ 62 h 6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8"/>
                <a:gd name="T91" fmla="*/ 0 h 63"/>
                <a:gd name="T92" fmla="*/ 78 w 78"/>
                <a:gd name="T93" fmla="*/ 63 h 6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8" h="63">
                  <a:moveTo>
                    <a:pt x="70" y="12"/>
                  </a:moveTo>
                  <a:lnTo>
                    <a:pt x="75" y="19"/>
                  </a:lnTo>
                  <a:lnTo>
                    <a:pt x="78" y="28"/>
                  </a:lnTo>
                  <a:lnTo>
                    <a:pt x="76" y="37"/>
                  </a:lnTo>
                  <a:lnTo>
                    <a:pt x="76" y="45"/>
                  </a:lnTo>
                  <a:lnTo>
                    <a:pt x="70" y="49"/>
                  </a:lnTo>
                  <a:lnTo>
                    <a:pt x="64" y="55"/>
                  </a:lnTo>
                  <a:lnTo>
                    <a:pt x="58" y="58"/>
                  </a:lnTo>
                  <a:lnTo>
                    <a:pt x="51" y="61"/>
                  </a:lnTo>
                  <a:lnTo>
                    <a:pt x="45" y="61"/>
                  </a:lnTo>
                  <a:lnTo>
                    <a:pt x="39" y="63"/>
                  </a:lnTo>
                  <a:lnTo>
                    <a:pt x="31" y="61"/>
                  </a:lnTo>
                  <a:lnTo>
                    <a:pt x="25" y="61"/>
                  </a:lnTo>
                  <a:lnTo>
                    <a:pt x="13" y="54"/>
                  </a:lnTo>
                  <a:lnTo>
                    <a:pt x="6" y="45"/>
                  </a:lnTo>
                  <a:lnTo>
                    <a:pt x="1" y="36"/>
                  </a:lnTo>
                  <a:lnTo>
                    <a:pt x="0" y="28"/>
                  </a:lnTo>
                  <a:lnTo>
                    <a:pt x="0" y="22"/>
                  </a:lnTo>
                  <a:lnTo>
                    <a:pt x="3" y="18"/>
                  </a:lnTo>
                  <a:lnTo>
                    <a:pt x="9" y="9"/>
                  </a:lnTo>
                  <a:lnTo>
                    <a:pt x="19" y="4"/>
                  </a:lnTo>
                  <a:lnTo>
                    <a:pt x="24" y="1"/>
                  </a:lnTo>
                  <a:lnTo>
                    <a:pt x="30" y="0"/>
                  </a:lnTo>
                  <a:lnTo>
                    <a:pt x="37" y="0"/>
                  </a:lnTo>
                  <a:lnTo>
                    <a:pt x="45" y="1"/>
                  </a:lnTo>
                  <a:lnTo>
                    <a:pt x="49" y="1"/>
                  </a:lnTo>
                  <a:lnTo>
                    <a:pt x="57" y="4"/>
                  </a:lnTo>
                  <a:lnTo>
                    <a:pt x="63" y="7"/>
                  </a:lnTo>
                  <a:lnTo>
                    <a:pt x="70" y="12"/>
                  </a:lnTo>
                  <a:close/>
                </a:path>
              </a:pathLst>
            </a:custGeom>
            <a:solidFill>
              <a:srgbClr val="FFE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253" name="Text Box 125"/>
          <p:cNvSpPr txBox="1">
            <a:spLocks noChangeArrowheads="1"/>
          </p:cNvSpPr>
          <p:nvPr/>
        </p:nvSpPr>
        <p:spPr bwMode="auto">
          <a:xfrm>
            <a:off x="746125" y="7620000"/>
            <a:ext cx="6111875"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ru-RU" altLang="en-US" sz="1200"/>
              <a:t>                         </a:t>
            </a:r>
            <a:r>
              <a:rPr lang="ru-RU" altLang="en-US" sz="1200">
                <a:solidFill>
                  <a:srgbClr val="9900CC"/>
                </a:solidFill>
                <a:cs typeface="Times New Roman" panose="02020603050405020304" pitchFamily="18" charset="0"/>
              </a:rPr>
              <a:t>В период адаптации эмоционально поддерживайте малыша. </a:t>
            </a:r>
            <a:endParaRPr lang="ru-RU" altLang="en-US" sz="1200">
              <a:solidFill>
                <a:srgbClr val="9900CC"/>
              </a:solidFill>
            </a:endParaRPr>
          </a:p>
          <a:p>
            <a:pPr eaLnBrk="1" hangingPunct="1"/>
            <a:r>
              <a:rPr lang="ru-RU" altLang="en-US" sz="1200">
                <a:solidFill>
                  <a:srgbClr val="9900CC"/>
                </a:solidFill>
              </a:rPr>
              <a:t> </a:t>
            </a:r>
            <a:r>
              <a:rPr lang="ru-RU" altLang="en-US" sz="1200">
                <a:solidFill>
                  <a:srgbClr val="9900CC"/>
                </a:solidFill>
                <a:cs typeface="Times New Roman" panose="02020603050405020304" pitchFamily="18" charset="0"/>
              </a:rPr>
              <a:t>Теперь вы проводите с ним меньше времени. Компенсируйте это качеством </a:t>
            </a:r>
            <a:endParaRPr lang="ru-RU" altLang="en-US" sz="1200">
              <a:solidFill>
                <a:srgbClr val="9900CC"/>
              </a:solidFill>
            </a:endParaRPr>
          </a:p>
          <a:p>
            <a:pPr eaLnBrk="1" hangingPunct="1"/>
            <a:r>
              <a:rPr lang="ru-RU" altLang="en-US" sz="1200">
                <a:solidFill>
                  <a:srgbClr val="9900CC"/>
                </a:solidFill>
                <a:cs typeface="Times New Roman" panose="02020603050405020304" pitchFamily="18" charset="0"/>
              </a:rPr>
              <a:t>общения. Чаще обнимайте ребенка. Скажите малышу: «Я знаю, что ты скучаешь </a:t>
            </a:r>
            <a:endParaRPr lang="ru-RU" altLang="en-US" sz="1200">
              <a:solidFill>
                <a:srgbClr val="9900CC"/>
              </a:solidFill>
            </a:endParaRPr>
          </a:p>
          <a:p>
            <a:pPr eaLnBrk="1" hangingPunct="1"/>
            <a:r>
              <a:rPr lang="ru-RU" altLang="en-US" sz="1200">
                <a:solidFill>
                  <a:srgbClr val="9900CC"/>
                </a:solidFill>
                <a:cs typeface="Times New Roman" panose="02020603050405020304" pitchFamily="18" charset="0"/>
              </a:rPr>
              <a:t>без меня, что тебе бывает страшно. Когда что-то новое, всегда сначала страшно,</a:t>
            </a:r>
            <a:endParaRPr lang="ru-RU" altLang="en-US" sz="1200">
              <a:solidFill>
                <a:srgbClr val="9900CC"/>
              </a:solidFill>
            </a:endParaRPr>
          </a:p>
          <a:p>
            <a:pPr eaLnBrk="1" hangingPunct="1"/>
            <a:r>
              <a:rPr lang="ru-RU" altLang="en-US" sz="1200">
                <a:solidFill>
                  <a:srgbClr val="9900CC"/>
                </a:solidFill>
                <a:cs typeface="Times New Roman" panose="02020603050405020304" pitchFamily="18" charset="0"/>
              </a:rPr>
              <a:t> а потом привыкаешь и становится интерес­но. Ты молодец, ты смелый, я горжусь</a:t>
            </a:r>
            <a:endParaRPr lang="ru-RU" altLang="en-US" sz="1200">
              <a:solidFill>
                <a:srgbClr val="9900CC"/>
              </a:solidFill>
            </a:endParaRPr>
          </a:p>
          <a:p>
            <a:pPr eaLnBrk="1" hangingPunct="1"/>
            <a:r>
              <a:rPr lang="ru-RU" altLang="en-US" sz="1200">
                <a:solidFill>
                  <a:srgbClr val="9900CC"/>
                </a:solidFill>
              </a:rPr>
              <a:t>                 </a:t>
            </a:r>
            <a:r>
              <a:rPr lang="ru-RU" altLang="en-US" sz="1200">
                <a:solidFill>
                  <a:srgbClr val="9900CC"/>
                </a:solidFill>
                <a:cs typeface="Times New Roman" panose="02020603050405020304" pitchFamily="18" charset="0"/>
              </a:rPr>
              <a:t> тобой. У тебя все получится!»</a:t>
            </a:r>
          </a:p>
          <a:p>
            <a:pPr eaLnBrk="1" hangingPunct="1"/>
            <a:endParaRPr lang="ru-RU" altLang="en-US" sz="1200">
              <a:solidFill>
                <a:srgbClr val="9900CC"/>
              </a:solidFill>
            </a:endParaRPr>
          </a:p>
        </p:txBody>
      </p:sp>
      <p:pic>
        <p:nvPicPr>
          <p:cNvPr id="10254" name="Picture 303" descr="CHLD6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209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1757</TotalTime>
  <Words>2445</Words>
  <Application>Microsoft Office PowerPoint</Application>
  <PresentationFormat>On-screen Show (4:3)</PresentationFormat>
  <Paragraphs>196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Times New Roman</vt:lpstr>
      <vt:lpstr>Arial</vt:lpstr>
      <vt:lpstr>Calibri</vt:lpstr>
      <vt:lpstr>Wingdings</vt:lpstr>
      <vt:lpstr>MS Outlook</vt:lpstr>
      <vt:lpstr>Оформление по умолчанию</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Наталья</dc:creator>
  <cp:lastModifiedBy>word</cp:lastModifiedBy>
  <cp:revision>33</cp:revision>
  <dcterms:created xsi:type="dcterms:W3CDTF">2006-07-02T12:12:14Z</dcterms:created>
  <dcterms:modified xsi:type="dcterms:W3CDTF">2019-11-08T07:54:18Z</dcterms:modified>
</cp:coreProperties>
</file>