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скаченные\Новая папка\Новая папка\сайт мая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1209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7766" y="3781489"/>
            <a:ext cx="4246482" cy="1015663"/>
          </a:xfrm>
          <a:prstGeom prst="rect">
            <a:avLst/>
          </a:prstGeom>
          <a:noFill/>
          <a:ln w="19050"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 подготовила воспитатель </a:t>
            </a:r>
          </a:p>
          <a:p>
            <a:pPr algn="ctr"/>
            <a:r>
              <a:rPr lang="ru-RU" sz="2000" b="1" cap="none" spc="0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Средней «А» группы </a:t>
            </a:r>
          </a:p>
          <a:p>
            <a:pPr algn="ctr"/>
            <a:r>
              <a:rPr lang="ru-RU" sz="2000" b="1" cap="none" spc="0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Солодовник Н.Ш.</a:t>
            </a:r>
            <a:endParaRPr lang="ru-RU" sz="2000" b="1" cap="none" spc="0" dirty="0">
              <a:ln w="11430"/>
              <a:solidFill>
                <a:schemeClr val="bg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18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7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E:\скаченные\Новая папка\Новая папка\сайт мая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376" y="27384"/>
            <a:ext cx="47625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11760" y="6309320"/>
            <a:ext cx="4168129" cy="553998"/>
          </a:xfrm>
          <a:prstGeom prst="rect">
            <a:avLst/>
          </a:prstGeom>
          <a:noFill/>
          <a:ln w="19050"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внимание!!!</a:t>
            </a:r>
            <a:endParaRPr lang="ru-RU" sz="3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192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скаченные\Новая папка\Новая папка\сайт мая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00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E:\скаченные\Новая папка\Новая папка\сайт мая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07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E:\скаченные\Новая папка\Новая папка\сайт мая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13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E:\скаченные\Новая папка\Новая папка\сайт мая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47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E:\скаченные\Новая папка\Новая папка\сайт мая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00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E:\скаченные\Новая папка\Новая папка\сайт мая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59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E:\скаченные\Новая папка\Новая папка\сайт мая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13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E:\скаченные\Новая папка\Новая папка\сайт мая\1584106443_5-p-nezhno-golubie-foni-dlya-prezentatsii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E:\скаченные\Новая папка\Новая папка\сайт мая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61913"/>
            <a:ext cx="47625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2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Алена</cp:lastModifiedBy>
  <cp:revision>2</cp:revision>
  <dcterms:modified xsi:type="dcterms:W3CDTF">2020-05-08T12:48:06Z</dcterms:modified>
</cp:coreProperties>
</file>