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77D6-94A2-4894-B123-D3D165AD00E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A6B8-A604-4582-9AB2-764CAC3D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714356"/>
            <a:ext cx="6072230" cy="50006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33 «Светлячок»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785926"/>
            <a:ext cx="4500594" cy="2286016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311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Колобка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Лету!</a:t>
            </a:r>
            <a:endParaRPr lang="ru-RU" sz="4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072074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Продолжение 4 </a:t>
            </a:r>
          </a:p>
        </p:txBody>
      </p:sp>
      <p:pic>
        <p:nvPicPr>
          <p:cNvPr id="8" name="Рисунок 7" descr="C:\Users\Оксана\Desktop\s1200 (4).jpg"/>
          <p:cNvPicPr/>
          <p:nvPr/>
        </p:nvPicPr>
        <p:blipFill>
          <a:blip r:embed="rId3" cstate="print"/>
          <a:srcRect l="7225" t="63492" r="70242" b="5113"/>
          <a:stretch>
            <a:fillRect/>
          </a:stretch>
        </p:blipFill>
        <p:spPr bwMode="auto">
          <a:xfrm flipH="1">
            <a:off x="1571604" y="3857628"/>
            <a:ext cx="3143272" cy="25278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000108"/>
            <a:ext cx="5000660" cy="36988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Идут они, идут, а навстречу им…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857364"/>
            <a:ext cx="4786346" cy="235745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Хвост пушистый бережет,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зверюшек стережет: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Знают, рыжую в лесу-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хитрую…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(найти правильный ответ)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5" name="Picture 4" descr="http://zabavnik.club/wp-content/uploads/kartinki_dlya_detey_soroka_13_260917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3" y="2000240"/>
            <a:ext cx="2214577" cy="1298669"/>
          </a:xfrm>
          <a:prstGeom prst="rect">
            <a:avLst/>
          </a:prstGeom>
          <a:noFill/>
        </p:spPr>
      </p:pic>
      <p:pic>
        <p:nvPicPr>
          <p:cNvPr id="6" name="Рисунок 5" descr="C:\Users\Оксана\Desktop\s1200 (4).jpg"/>
          <p:cNvPicPr/>
          <p:nvPr/>
        </p:nvPicPr>
        <p:blipFill>
          <a:blip r:embed="rId4" cstate="print"/>
          <a:srcRect l="52523" r="23479" b="48810"/>
          <a:stretch>
            <a:fillRect/>
          </a:stretch>
        </p:blipFill>
        <p:spPr bwMode="auto">
          <a:xfrm>
            <a:off x="6143636" y="4429132"/>
            <a:ext cx="1355927" cy="19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thumbs.dreamstime.com/b/%D1%82%D0%B8%D0%B3%D1%80-%D0%BC%D0%BB%D0%B0%D0%B4%D0%B5%D0%BD%D1%86%D0%B0-%D1%88%D0%B0%D1%80%D0%B6%D0%B0-%D0%B8%D0%B7%D0%BE%D0%BB%D0%B8%D1%80%D0%BE%D0%B2%D0%B0%D0%BD%D0%BD%D1%8B%D0%B9-%D0%BD%D0%B0-%D0%B1%D0%B5%D0%BB%D0%BE%D0%B9-%D0%BF%D1%80%D0%B5%D0%B4%D0%BF%D0%BE%D1%81%D1%8B%D0%BB%D0%BA%D0%B5-100139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786322"/>
            <a:ext cx="1676360" cy="1571588"/>
          </a:xfrm>
          <a:prstGeom prst="rect">
            <a:avLst/>
          </a:prstGeom>
          <a:noFill/>
        </p:spPr>
      </p:pic>
      <p:pic>
        <p:nvPicPr>
          <p:cNvPr id="8" name="Рисунок 7" descr="https://avatars.mds.yandex.net/get-pdb/2505385/097dd07f-d53f-46cb-8fb8-ecd0126d0539/s1200?webp=false"/>
          <p:cNvPicPr/>
          <p:nvPr/>
        </p:nvPicPr>
        <p:blipFill>
          <a:blip r:embed="rId6" cstate="print"/>
          <a:srcRect l="15659" t="1657" r="53642" b="67474"/>
          <a:stretch>
            <a:fillRect/>
          </a:stretch>
        </p:blipFill>
        <p:spPr bwMode="auto">
          <a:xfrm>
            <a:off x="1714480" y="4929198"/>
            <a:ext cx="1461450" cy="14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6143668" cy="278608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Лиса: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Здравствуйте! Куда это вы все идете?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Колобок: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идем в гости к Лету.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Лиса: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Возьмите меня с собой.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Колобок: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гости ходят нарядными.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Лиса: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меня есть красивое платье, но у меня к нему нет бус.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помогите мне собрать бусы!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ксана\Desktop\s1200 (4).jpg"/>
          <p:cNvPicPr/>
          <p:nvPr/>
        </p:nvPicPr>
        <p:blipFill>
          <a:blip r:embed="rId3" cstate="print"/>
          <a:srcRect l="26800" t="2778" r="51942" b="44048"/>
          <a:stretch>
            <a:fillRect/>
          </a:stretch>
        </p:blipFill>
        <p:spPr bwMode="auto">
          <a:xfrm flipH="1">
            <a:off x="7000892" y="3357562"/>
            <a:ext cx="1625920" cy="2870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ксана\Desktop\s1200 (4).jpg"/>
          <p:cNvPicPr/>
          <p:nvPr/>
        </p:nvPicPr>
        <p:blipFill>
          <a:blip r:embed="rId3" cstate="print"/>
          <a:srcRect l="52523" r="23479" b="48810"/>
          <a:stretch>
            <a:fillRect/>
          </a:stretch>
        </p:blipFill>
        <p:spPr bwMode="auto">
          <a:xfrm flipH="1">
            <a:off x="1000100" y="4286256"/>
            <a:ext cx="1427365" cy="214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ксана\Desktop\s1200 (4).jpg"/>
          <p:cNvPicPr/>
          <p:nvPr/>
        </p:nvPicPr>
        <p:blipFill>
          <a:blip r:embed="rId3" cstate="print"/>
          <a:srcRect l="7225" t="63492" r="70242" b="5113"/>
          <a:stretch>
            <a:fillRect/>
          </a:stretch>
        </p:blipFill>
        <p:spPr bwMode="auto">
          <a:xfrm>
            <a:off x="2786050" y="5357826"/>
            <a:ext cx="1197160" cy="10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ксана\Desktop\s1200 (4).jpg"/>
          <p:cNvPicPr/>
          <p:nvPr/>
        </p:nvPicPr>
        <p:blipFill>
          <a:blip r:embed="rId3" cstate="print"/>
          <a:srcRect l="76568" t="4762" b="49206"/>
          <a:stretch>
            <a:fillRect/>
          </a:stretch>
        </p:blipFill>
        <p:spPr bwMode="auto">
          <a:xfrm>
            <a:off x="4071934" y="5000636"/>
            <a:ext cx="965486" cy="135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ксана\Desktop\s1200 (4).jpg"/>
          <p:cNvPicPr/>
          <p:nvPr/>
        </p:nvPicPr>
        <p:blipFill>
          <a:blip r:embed="rId3" cstate="print"/>
          <a:srcRect t="1984" r="75350" b="46442"/>
          <a:stretch>
            <a:fillRect/>
          </a:stretch>
        </p:blipFill>
        <p:spPr bwMode="auto">
          <a:xfrm flipH="1">
            <a:off x="5286380" y="4214818"/>
            <a:ext cx="1454265" cy="21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642918"/>
            <a:ext cx="4286280" cy="50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«Собери бусы»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285860"/>
            <a:ext cx="6829428" cy="2786082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задания понадобятся макароны (обычные или цветные) с широким отверстием внутри. Предложите ребенку сделать бусы или браслет. Дайте ему шнурок с твердым кончиком — для того, чтобы было удобно протягивать через макароны. Покажите, как нужно нанизывать. Можно усложнить задание — сказать, как нужно чередовать.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otvet.imgsmail.ru/download/68032161_25b507cfa4ae582714e67d8217eb15dc_800.jpg"/>
          <p:cNvPicPr>
            <a:picLocks noChangeAspect="1" noChangeArrowheads="1"/>
          </p:cNvPicPr>
          <p:nvPr/>
        </p:nvPicPr>
        <p:blipFill>
          <a:blip r:embed="rId3" cstate="print"/>
          <a:srcRect b="50908"/>
          <a:stretch>
            <a:fillRect/>
          </a:stretch>
        </p:blipFill>
        <p:spPr bwMode="auto">
          <a:xfrm>
            <a:off x="1714480" y="4071942"/>
            <a:ext cx="2619340" cy="1285884"/>
          </a:xfrm>
          <a:prstGeom prst="rect">
            <a:avLst/>
          </a:prstGeom>
          <a:noFill/>
        </p:spPr>
      </p:pic>
      <p:pic>
        <p:nvPicPr>
          <p:cNvPr id="6" name="Picture 2" descr="https://otvet.imgsmail.ru/download/68032161_25b507cfa4ae582714e67d8217eb15dc_800.jpg"/>
          <p:cNvPicPr>
            <a:picLocks noChangeAspect="1" noChangeArrowheads="1"/>
          </p:cNvPicPr>
          <p:nvPr/>
        </p:nvPicPr>
        <p:blipFill>
          <a:blip r:embed="rId3" cstate="print"/>
          <a:srcRect t="49092"/>
          <a:stretch>
            <a:fillRect/>
          </a:stretch>
        </p:blipFill>
        <p:spPr bwMode="auto">
          <a:xfrm>
            <a:off x="4572000" y="4143380"/>
            <a:ext cx="2619340" cy="1333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5500702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пошли они дальше…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навстречу им…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786190"/>
            <a:ext cx="322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Образец выполнения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857232"/>
            <a:ext cx="4957770" cy="5127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Здравствуй, Лето!!!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6343672" cy="1781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ytimg.com/vi/VUCwyfaIW_Q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077" y="1700808"/>
            <a:ext cx="7168795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131</Words>
  <Application>Microsoft Office PowerPoint</Application>
  <PresentationFormat>Экран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дошкольное образовательное учреждение «Центр развития ребенка – детский сад № 33 «Светлячок»</vt:lpstr>
      <vt:lpstr>Идут они, идут, а навстречу им…</vt:lpstr>
      <vt:lpstr>Лиса: Здравствуйте! Куда это вы все идете? Колобок: Мы идем в гости к Лету. Лиса: Возьмите меня с собой. Колобок: В гости ходят нарядными.  Лиса: У меня есть красивое платье, но у меня к нему нет бус.  Ребята, помогите мне собрать бусы!</vt:lpstr>
      <vt:lpstr>Задание: «Собери бусы»</vt:lpstr>
      <vt:lpstr>Здравствуй, Лето!!!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Идут они, идут, а навстречу им…</dc:title>
  <dc:creator>Оксана</dc:creator>
  <cp:lastModifiedBy>user</cp:lastModifiedBy>
  <cp:revision>16</cp:revision>
  <dcterms:created xsi:type="dcterms:W3CDTF">2020-04-30T16:30:03Z</dcterms:created>
  <dcterms:modified xsi:type="dcterms:W3CDTF">2020-05-08T09:38:37Z</dcterms:modified>
</cp:coreProperties>
</file>