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2559-B9CB-410C-BABA-606BBF4804DA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A3C3-40F0-4306-8812-46ECE3E26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Оксана\Desktop\2056_html_635e7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85794"/>
            <a:ext cx="7500990" cy="612769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– детский сад № 33 «Светлячок»</a:t>
            </a: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71744"/>
            <a:ext cx="6400800" cy="1357322"/>
          </a:xfrm>
        </p:spPr>
        <p:txBody>
          <a:bodyPr>
            <a:normAutofit fontScale="625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9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Путешествие Колобка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9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Лету!</a:t>
            </a:r>
            <a:endParaRPr lang="ru-RU" sz="69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21495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Продолжение 3 </a:t>
            </a:r>
          </a:p>
        </p:txBody>
      </p:sp>
      <p:pic>
        <p:nvPicPr>
          <p:cNvPr id="6" name="Рисунок 5" descr="C:\Users\Оксана\Desktop\s1200 (4).jpg"/>
          <p:cNvPicPr/>
          <p:nvPr/>
        </p:nvPicPr>
        <p:blipFill>
          <a:blip r:embed="rId3"/>
          <a:srcRect l="7225" t="63492" r="70242" b="5113"/>
          <a:stretch>
            <a:fillRect/>
          </a:stretch>
        </p:blipFill>
        <p:spPr bwMode="auto">
          <a:xfrm>
            <a:off x="4500562" y="3714752"/>
            <a:ext cx="3143272" cy="252785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Оксана\Desktop\2056_html_635e7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714356"/>
            <a:ext cx="6057888" cy="50006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Идут они, идут, а  навстречу им…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357298"/>
            <a:ext cx="6615114" cy="250033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Загадка.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Любит кушать он малину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 берлоге спит всю зиму.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Страшно может он реветь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зовут его…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(найти правильный ответ)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Оксана\Desktop\s1200 (4).jpg"/>
          <p:cNvPicPr/>
          <p:nvPr/>
        </p:nvPicPr>
        <p:blipFill>
          <a:blip r:embed="rId3"/>
          <a:srcRect l="26800" t="2778" r="51942" b="44048"/>
          <a:stretch>
            <a:fillRect/>
          </a:stretch>
        </p:blipFill>
        <p:spPr bwMode="auto">
          <a:xfrm>
            <a:off x="857224" y="3714752"/>
            <a:ext cx="1625920" cy="287075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avatars.mds.yandex.net/get-pdb/2505385/097dd07f-d53f-46cb-8fb8-ecd0126d0539/s1200?webp=false"/>
          <p:cNvPicPr/>
          <p:nvPr/>
        </p:nvPicPr>
        <p:blipFill>
          <a:blip r:embed="rId4">
            <a:lum contrast="10000"/>
          </a:blip>
          <a:srcRect l="67369" t="32849" r="1790" b="33140"/>
          <a:stretch>
            <a:fillRect/>
          </a:stretch>
        </p:blipFill>
        <p:spPr bwMode="auto">
          <a:xfrm>
            <a:off x="5357818" y="4214818"/>
            <a:ext cx="2182982" cy="216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s://st3.depositphotos.com/1742040/16262/v/950/depositphotos_162627326-stock-illustration-cute-cartoon-squirrel-with-a.jpg"/>
          <p:cNvPicPr>
            <a:picLocks noChangeAspect="1" noChangeArrowheads="1"/>
          </p:cNvPicPr>
          <p:nvPr/>
        </p:nvPicPr>
        <p:blipFill>
          <a:blip r:embed="rId5" cstate="print"/>
          <a:srcRect l="9189" t="4594" r="8114" b="5817"/>
          <a:stretch>
            <a:fillRect/>
          </a:stretch>
        </p:blipFill>
        <p:spPr bwMode="auto">
          <a:xfrm>
            <a:off x="7429520" y="2071678"/>
            <a:ext cx="994637" cy="1077523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10800000">
            <a:off x="7072330" y="3000372"/>
            <a:ext cx="1928826" cy="2857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4" name="Рисунок 13" descr="https://avatars.mds.yandex.net/get-pdb/2505385/097dd07f-d53f-46cb-8fb8-ecd0126d0539/s1200?webp=false"/>
          <p:cNvPicPr/>
          <p:nvPr/>
        </p:nvPicPr>
        <p:blipFill>
          <a:blip r:embed="rId4">
            <a:lum contrast="10000"/>
          </a:blip>
          <a:srcRect t="34302" r="67959" b="31395"/>
          <a:stretch>
            <a:fillRect/>
          </a:stretch>
        </p:blipFill>
        <p:spPr bwMode="auto">
          <a:xfrm>
            <a:off x="3286116" y="5000636"/>
            <a:ext cx="1285884" cy="11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Оксана\Desktop\2056_html_635e7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15338" y="285728"/>
            <a:ext cx="528614" cy="298443"/>
          </a:xfrm>
        </p:spPr>
        <p:txBody>
          <a:bodyPr>
            <a:noAutofit/>
          </a:bodyPr>
          <a:lstStyle/>
          <a:p>
            <a:endParaRPr lang="ru-RU" sz="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071546"/>
            <a:ext cx="6643734" cy="278608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Медведь: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Здравствуйте! Куда это вы идете?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Колобок: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идем в гости к Лету.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Мишка, а почему ты такой грустный?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Медведь: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знаю веселую зарядку, но со мной все боятся играть.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Колобок: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давайте, ребята, поиграем с Мишкой и развеселим его!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C:\Users\Оксана\Desktop\s1200 (4).jpg"/>
          <p:cNvPicPr/>
          <p:nvPr/>
        </p:nvPicPr>
        <p:blipFill>
          <a:blip r:embed="rId3"/>
          <a:srcRect l="26800" t="2778" r="51942" b="44048"/>
          <a:stretch>
            <a:fillRect/>
          </a:stretch>
        </p:blipFill>
        <p:spPr bwMode="auto">
          <a:xfrm>
            <a:off x="857224" y="3714752"/>
            <a:ext cx="1625920" cy="287075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Оксана\Desktop\s1200 (4).jpg"/>
          <p:cNvPicPr/>
          <p:nvPr/>
        </p:nvPicPr>
        <p:blipFill>
          <a:blip r:embed="rId3"/>
          <a:srcRect l="7225" t="63492" r="70242" b="5113"/>
          <a:stretch>
            <a:fillRect/>
          </a:stretch>
        </p:blipFill>
        <p:spPr bwMode="auto">
          <a:xfrm>
            <a:off x="3214678" y="5357826"/>
            <a:ext cx="1197160" cy="10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Оксана\Desktop\s1200 (4).jpg"/>
          <p:cNvPicPr/>
          <p:nvPr/>
        </p:nvPicPr>
        <p:blipFill>
          <a:blip r:embed="rId3"/>
          <a:srcRect l="76568" t="4762" b="49206"/>
          <a:stretch>
            <a:fillRect/>
          </a:stretch>
        </p:blipFill>
        <p:spPr bwMode="auto">
          <a:xfrm>
            <a:off x="4643438" y="5000636"/>
            <a:ext cx="965486" cy="135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Оксана\Desktop\s1200 (4).jpg"/>
          <p:cNvPicPr/>
          <p:nvPr/>
        </p:nvPicPr>
        <p:blipFill>
          <a:blip r:embed="rId3"/>
          <a:srcRect t="1984" r="75350" b="46442"/>
          <a:stretch>
            <a:fillRect/>
          </a:stretch>
        </p:blipFill>
        <p:spPr bwMode="auto">
          <a:xfrm flipH="1">
            <a:off x="6000760" y="4214818"/>
            <a:ext cx="1454265" cy="216075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Оксана\Desktop\2056_html_635e7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6086460" cy="557216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зарядка:</a:t>
            </a:r>
            <a:r>
              <a:rPr lang="ru-RU" sz="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Мишка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лесу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гулял,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(идем вперевалочку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Мишка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ягоды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искал.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Вот так, вот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(ставим одну руку на бочок – это «корзинка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Мишка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ягодки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искал.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Сладку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ягодку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малинку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Положил он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всю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корзинку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Вот так, вот так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(собираем ягоды и складываем в «корзинку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Положил он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всю в корзинку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 потом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Мишенька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плясал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Лапки кверху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поднимал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Вот так, вот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(выставляем ножки на пятку, поднимаем руки вверх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(Родители, можно использовать музыку)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Оксана\Desktop\2056_html_635e7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500174"/>
            <a:ext cx="7729534" cy="435771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Медведь: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устали, отдохните.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мы с ребятами приготовим для вас угощение.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Задание для родителей и детей.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малышу деревянную шпажку для шашлыка или канапе, нарежьте сыр, колбасу, хлеб, виноград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(можно сделать  из любых продуктов …).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ребенок сделает закуски на ужин вместе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вами.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Колобок</a:t>
            </a:r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Спасибо, тебе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Мишка! И Вам, ребята, спасибо за вкусное угощение!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Мишка, пойдем с нами в гости к Лету.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пошли они дальше вчетвером:  колобок, заяц, волк и медведь.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А навстречу им…</a:t>
            </a:r>
            <a:r>
              <a:rPr lang="ru-RU" sz="2400" b="1" i="1" dirty="0" smtClean="0"/>
              <a:t>                   </a:t>
            </a:r>
            <a:br>
              <a:rPr lang="ru-RU" sz="2400" b="1" i="1" dirty="0" smtClean="0"/>
            </a:br>
            <a:r>
              <a:rPr lang="ru-RU" sz="2400" b="1" i="1" dirty="0" smtClean="0"/>
              <a:t>                 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Продолжение следует</a:t>
            </a:r>
            <a:r>
              <a:rPr lang="ru-RU" sz="2400" b="1" i="1" dirty="0" smtClean="0"/>
              <a:t>…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60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бюджетное дошкольное образовательное учреждение «Центр развития ребенка – детский сад № 33 «Светлячок»</vt:lpstr>
      <vt:lpstr>Идут они, идут, а  навстречу им…</vt:lpstr>
      <vt:lpstr>Слайд 3</vt:lpstr>
      <vt:lpstr>Физ. зарядка:  Мишка по лесу гулял, (идем вперевалочку) Мишка ягоды искал. Вот так, вот так (ставим одну руку на бочок – это «корзинка») Мишка ягодки искал. Сладку ягодку малинку Положил он всю в корзинку Вот так, вот так. (собираем ягоды и складываем в «корзинку») Положил он всю в корзинку. А потом Мишенька плясал Лапки кверху поднимал Вот так, вот так (выставляем ножки на пятку, поднимаем руки вверх ) (Родители, можно использовать музыку) </vt:lpstr>
      <vt:lpstr>  Медведь: Вы устали, отдохните. А мы с ребятами приготовим для вас угощение. Задание для родителей и детей. Дайте малышу деревянную шпажку для шашлыка или канапе, нарежьте сыр, колбасу, хлеб, виноград (можно сделать  из любых продуктов …). Пусть ребенок сделает закуски на ужин вместе с вами.  Колобок: Спасибо, тебе Мишка! И Вам, ребята, спасибо за вкусное угощение! Мишка, пойдем с нами в гости к Лету.  И пошли они дальше вчетвером:  колобок, заяц, волк и медведь.                   А навстречу им…                                                                            Продолжение следует…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24</cp:revision>
  <dcterms:created xsi:type="dcterms:W3CDTF">2020-04-30T09:59:56Z</dcterms:created>
  <dcterms:modified xsi:type="dcterms:W3CDTF">2020-05-08T07:29:21Z</dcterms:modified>
</cp:coreProperties>
</file>