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58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782-9693-4DBC-AF82-F965C2CDF94B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676-DB2B-4943-9CA8-EC5B9B16E0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782-9693-4DBC-AF82-F965C2CDF94B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676-DB2B-4943-9CA8-EC5B9B16E0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782-9693-4DBC-AF82-F965C2CDF94B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676-DB2B-4943-9CA8-EC5B9B16E0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782-9693-4DBC-AF82-F965C2CDF94B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676-DB2B-4943-9CA8-EC5B9B16E0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782-9693-4DBC-AF82-F965C2CDF94B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676-DB2B-4943-9CA8-EC5B9B16E0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782-9693-4DBC-AF82-F965C2CDF94B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676-DB2B-4943-9CA8-EC5B9B16E0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782-9693-4DBC-AF82-F965C2CDF94B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676-DB2B-4943-9CA8-EC5B9B16E0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782-9693-4DBC-AF82-F965C2CDF94B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676-DB2B-4943-9CA8-EC5B9B16E0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782-9693-4DBC-AF82-F965C2CDF94B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676-DB2B-4943-9CA8-EC5B9B16E0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782-9693-4DBC-AF82-F965C2CDF94B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676-DB2B-4943-9CA8-EC5B9B16E0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782-9693-4DBC-AF82-F965C2CDF94B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676-DB2B-4943-9CA8-EC5B9B16E0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9782-9693-4DBC-AF82-F965C2CDF94B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21676-DB2B-4943-9CA8-EC5B9B16E0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6786610" cy="51115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 33 «Светлячок»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2285992"/>
            <a:ext cx="83582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Путешествие Колобка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Лету!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786446" y="5715016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 1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Оксана\Desktop\s1200 (4).jpg"/>
          <p:cNvPicPr/>
          <p:nvPr/>
        </p:nvPicPr>
        <p:blipFill>
          <a:blip r:embed="rId3"/>
          <a:srcRect l="7225" t="63492" r="70242" b="5113"/>
          <a:stretch>
            <a:fillRect/>
          </a:stretch>
        </p:blipFill>
        <p:spPr bwMode="auto">
          <a:xfrm flipH="1">
            <a:off x="1643042" y="3786190"/>
            <a:ext cx="3143272" cy="252785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7143800" cy="10715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Уважаемые родители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(законные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представители)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наших воспитанников!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143116"/>
            <a:ext cx="6786610" cy="3714776"/>
          </a:xfrm>
        </p:spPr>
        <p:txBody>
          <a:bodyPr>
            <a:normAutofit fontScale="92500" lnSpcReduction="10000"/>
          </a:bodyPr>
          <a:lstStyle/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вынужденной домашней самоизоляции, в целях сохранения здоровья и жизни детей и взрослых – это возможность провести время всей семьёй, пообщаться, научиться и научить друг друга чему-то новому, дружно смастерить поделки, нарисовать, слепить…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7786742" cy="10001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Предлагаем вам отправиться в гости к Лету.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Но для этого просим помочь героям нашей сказки.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858180" cy="4071966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гости сказка к нам идет,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встречи с вами ждет.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 сказок есть на свете,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 эти любят дети.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Загадка.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чудо? – неизвестно, -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Покатился шар из теста!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Этим шариком лисица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тропинке подкрепится.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Подрумянен круглый бок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вкусный…</a:t>
            </a:r>
          </a:p>
          <a:p>
            <a:pPr algn="l"/>
            <a:endParaRPr lang="ru-RU" dirty="0"/>
          </a:p>
        </p:txBody>
      </p:sp>
      <p:pic>
        <p:nvPicPr>
          <p:cNvPr id="5" name="Рисунок 4" descr="C:\Users\Оксана\Desktop\s1200 (4).jpg"/>
          <p:cNvPicPr/>
          <p:nvPr/>
        </p:nvPicPr>
        <p:blipFill>
          <a:blip r:embed="rId3"/>
          <a:srcRect l="7225" t="63492" r="70242" b="5113"/>
          <a:stretch>
            <a:fillRect/>
          </a:stretch>
        </p:blipFill>
        <p:spPr bwMode="auto">
          <a:xfrm flipH="1">
            <a:off x="642910" y="5143512"/>
            <a:ext cx="1337310" cy="13106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banner2.cleanpng.com/20180616/ocv/kisspng-monkey-primate-carnivora-animal-animated-cartoon-monito-5b25728393be27.2089990015291808036052.jpg"/>
          <p:cNvPicPr/>
          <p:nvPr/>
        </p:nvPicPr>
        <p:blipFill>
          <a:blip r:embed="rId4" cstate="print">
            <a:lum contrast="20000"/>
          </a:blip>
          <a:srcRect l="14570" r="19200"/>
          <a:stretch>
            <a:fillRect/>
          </a:stretch>
        </p:blipFill>
        <p:spPr bwMode="auto">
          <a:xfrm>
            <a:off x="7143768" y="1714488"/>
            <a:ext cx="17383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ксана\Desktop\img3_41.jpg"/>
          <p:cNvPicPr/>
          <p:nvPr/>
        </p:nvPicPr>
        <p:blipFill>
          <a:blip r:embed="rId5" cstate="print"/>
          <a:srcRect l="5674" t="3030" r="4020" b="6809"/>
          <a:stretch>
            <a:fillRect/>
          </a:stretch>
        </p:blipFill>
        <p:spPr bwMode="auto">
          <a:xfrm flipH="1">
            <a:off x="5072066" y="5500702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muffinbook.by/media/illustration/35183DE3D8C3ECA7D31D005EBB5011CF4709D1D87EC9EAB5C5B7B1230FD49346.jpg"/>
          <p:cNvPicPr/>
          <p:nvPr/>
        </p:nvPicPr>
        <p:blipFill>
          <a:blip r:embed="rId6" cstate="print">
            <a:lum bright="10000" contrast="20000"/>
          </a:blip>
          <a:srcRect l="52642" t="6020" r="5800" b="16658"/>
          <a:stretch>
            <a:fillRect/>
          </a:stretch>
        </p:blipFill>
        <p:spPr bwMode="auto">
          <a:xfrm flipH="1">
            <a:off x="2285984" y="5000636"/>
            <a:ext cx="1607648" cy="165299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muffinbook.by/media/illustration/35183DE3D8C3ECA7D31D005EBB5011CF4709D1D87EC9EAB5C5B7B1230FD49346.jpg"/>
          <p:cNvPicPr/>
          <p:nvPr/>
        </p:nvPicPr>
        <p:blipFill>
          <a:blip r:embed="rId7" cstate="print">
            <a:lum bright="10000" contrast="20000"/>
          </a:blip>
          <a:srcRect l="8723" t="31794" r="60429" b="16658"/>
          <a:stretch>
            <a:fillRect/>
          </a:stretch>
        </p:blipFill>
        <p:spPr bwMode="auto">
          <a:xfrm>
            <a:off x="3929058" y="5572140"/>
            <a:ext cx="986252" cy="7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mg2.freepng.ru/20190503/pxa/kisspng-portable-network-graphics-clip-art-transparency-op-5ccbc127aaf461.7070049615568571277002.jpg"/>
          <p:cNvPicPr/>
          <p:nvPr/>
        </p:nvPicPr>
        <p:blipFill>
          <a:blip r:embed="rId8" cstate="print">
            <a:lum contrast="20000"/>
          </a:blip>
          <a:srcRect l="5544" r="3919"/>
          <a:stretch>
            <a:fillRect/>
          </a:stretch>
        </p:blipFill>
        <p:spPr bwMode="auto">
          <a:xfrm>
            <a:off x="3786182" y="3571876"/>
            <a:ext cx="777568" cy="72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.pinimg.com/originals/32/1c/34/321c34ce748143e736dbeec475e1a27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142976" y="3857628"/>
            <a:ext cx="753432" cy="7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857884" y="5857892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(найти правильный ответ)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Вижу, сказку вы читали, и героя все узнали.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 теперь сам Колобок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гости к нам приехать смог.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357430"/>
            <a:ext cx="7643866" cy="37862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Давайте вместе поиграем, игра называется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«Колобок»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амбару помели,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(Дети имитируют пальчиками «подметание»)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сусекам поскребли,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(Дети сделали пальцы «грабельками» и «поскребли»)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Тесто замесили,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(Дети поочерёдно сжимают и разжимают пальцы)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Колобок слепили.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(Дети «лепят» из воображаемого теста Колобок)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642918"/>
            <a:ext cx="4029076" cy="512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так….Мы начинаем!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900866" cy="400052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Непоседе-Колобку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стыть бы на окошке,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решил он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«Убегу, разомнусь немножко»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Покатился Колобок мимо ёлок и берёз.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наш шалунишка повстречал…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Загадка.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он морковку кушать,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Оттопырив кверху уши.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пугливый попрыгай-ка.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кто же это?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Оксана\Desktop\s1200 (4).jpg"/>
          <p:cNvPicPr/>
          <p:nvPr/>
        </p:nvPicPr>
        <p:blipFill>
          <a:blip r:embed="rId3"/>
          <a:srcRect l="7225" t="63492" r="70242" b="5113"/>
          <a:stretch>
            <a:fillRect/>
          </a:stretch>
        </p:blipFill>
        <p:spPr bwMode="auto">
          <a:xfrm flipH="1">
            <a:off x="857224" y="5000636"/>
            <a:ext cx="1337310" cy="13106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ксана\Desktop\s1200 (4).jpg"/>
          <p:cNvPicPr/>
          <p:nvPr/>
        </p:nvPicPr>
        <p:blipFill>
          <a:blip r:embed="rId3"/>
          <a:srcRect l="76568" t="4762" b="49206"/>
          <a:stretch>
            <a:fillRect/>
          </a:stretch>
        </p:blipFill>
        <p:spPr bwMode="auto">
          <a:xfrm>
            <a:off x="6786578" y="4429132"/>
            <a:ext cx="1394114" cy="19285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banner2.cleanpng.com/20180519/xvh/kisspng-photography-picture-frames-clip-art-5b004969566194.5365070915267454493538.jpg"/>
          <p:cNvPicPr/>
          <p:nvPr/>
        </p:nvPicPr>
        <p:blipFill>
          <a:blip r:embed="rId4" cstate="print">
            <a:lum contrast="20000"/>
          </a:blip>
          <a:srcRect l="6160" t="8658" r="12146"/>
          <a:stretch>
            <a:fillRect/>
          </a:stretch>
        </p:blipFill>
        <p:spPr bwMode="auto">
          <a:xfrm flipH="1">
            <a:off x="5429256" y="5572140"/>
            <a:ext cx="1001988" cy="92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vatars.mds.yandex.net/get-pdb/2505385/097dd07f-d53f-46cb-8fb8-ecd0126d0539/s1200?webp=false"/>
          <p:cNvPicPr/>
          <p:nvPr/>
        </p:nvPicPr>
        <p:blipFill>
          <a:blip r:embed="rId5"/>
          <a:srcRect l="15659" t="1657" r="53642" b="67474"/>
          <a:stretch>
            <a:fillRect/>
          </a:stretch>
        </p:blipFill>
        <p:spPr bwMode="auto">
          <a:xfrm>
            <a:off x="2857488" y="5429264"/>
            <a:ext cx="1390012" cy="98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00364" y="5072074"/>
            <a:ext cx="32861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(найти правильный ответ)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3834" y="642918"/>
            <a:ext cx="1271542" cy="214314"/>
          </a:xfrm>
        </p:spPr>
        <p:txBody>
          <a:bodyPr>
            <a:no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285860"/>
            <a:ext cx="7429552" cy="2071702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Зайка сидит и плачет.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Колобок: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Здравствуй, Зайка! Почему ты, плачешь?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Зайка: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рассыпал корзину с овощами и фруктами.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Колобок: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Ребята, поможем Зайке собрать фрукты и 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овощи в корзину.</a:t>
            </a:r>
          </a:p>
          <a:p>
            <a:endParaRPr lang="ru-RU" sz="2000" dirty="0"/>
          </a:p>
        </p:txBody>
      </p:sp>
      <p:pic>
        <p:nvPicPr>
          <p:cNvPr id="5" name="Рисунок 4" descr="C:\Users\Оксана\Desktop\s1200 (4).jpg"/>
          <p:cNvPicPr/>
          <p:nvPr/>
        </p:nvPicPr>
        <p:blipFill>
          <a:blip r:embed="rId3"/>
          <a:srcRect l="7225" t="63492" r="70242" b="5113"/>
          <a:stretch>
            <a:fillRect/>
          </a:stretch>
        </p:blipFill>
        <p:spPr bwMode="auto">
          <a:xfrm flipH="1">
            <a:off x="2143108" y="4786322"/>
            <a:ext cx="1551624" cy="15249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5.infourok.ru/uploads/ex/0c8e/0008bf1d-27210dc2/hello_html_m204b463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643446"/>
            <a:ext cx="1338442" cy="172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Оксана\Desktop\kisspng-the-basket-of-apples-the-basket-of-apples-fruit-logs-5b2d46f4d314b3.8154891915296939408646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328230" y="5572140"/>
            <a:ext cx="1114016" cy="7574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571480"/>
            <a:ext cx="5743588" cy="6715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«Собери в корзинку».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0"/>
            <a:ext cx="4700598" cy="28572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5" name="Picture 3" descr="C:\Users\Оксана\Desktop\kisspng-the-basket-of-apples-the-basket-of-apples-fruit-logs-5b2d46f4d314b3.815489191529693940864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571604" y="4857760"/>
            <a:ext cx="2299005" cy="1563120"/>
          </a:xfrm>
          <a:prstGeom prst="rect">
            <a:avLst/>
          </a:prstGeom>
          <a:noFill/>
        </p:spPr>
      </p:pic>
      <p:pic>
        <p:nvPicPr>
          <p:cNvPr id="6" name="Рисунок 5" descr="https://avatars.mds.yandex.net/get-pdb/245485/352ce146-e26f-47e5-aab2-e9bcd6c4cb97/s1200?webp=false"/>
          <p:cNvPicPr/>
          <p:nvPr/>
        </p:nvPicPr>
        <p:blipFill>
          <a:blip r:embed="rId4" cstate="print"/>
          <a:srcRect l="4046" t="37692" r="66734" b="37180"/>
          <a:stretch>
            <a:fillRect/>
          </a:stretch>
        </p:blipFill>
        <p:spPr bwMode="auto">
          <a:xfrm>
            <a:off x="2357422" y="5857892"/>
            <a:ext cx="64294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Оксана\Desktop\kisspng-the-basket-of-apples-the-basket-of-apples-fruit-logs-5b2d46f4d314b3.815489191529693940864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929190" y="4857760"/>
            <a:ext cx="2299005" cy="1563120"/>
          </a:xfrm>
          <a:prstGeom prst="rect">
            <a:avLst/>
          </a:prstGeom>
          <a:noFill/>
        </p:spPr>
      </p:pic>
      <p:pic>
        <p:nvPicPr>
          <p:cNvPr id="8" name="Рисунок 7" descr="C:\Users\Оксана\Desktop\hello_html_m48aba077.jpg"/>
          <p:cNvPicPr/>
          <p:nvPr/>
        </p:nvPicPr>
        <p:blipFill>
          <a:blip r:embed="rId5" cstate="print"/>
          <a:srcRect l="65998" t="61957" r="5020" b="17029"/>
          <a:stretch>
            <a:fillRect/>
          </a:stretch>
        </p:blipFill>
        <p:spPr bwMode="auto">
          <a:xfrm>
            <a:off x="5786446" y="5929330"/>
            <a:ext cx="787717" cy="37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ttps://avatars.mds.yandex.net/get-pdb/1626167/11c75786-c6ae-4c56-a782-a89bae972858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000240"/>
            <a:ext cx="1006000" cy="1000132"/>
          </a:xfrm>
          <a:prstGeom prst="rect">
            <a:avLst/>
          </a:prstGeom>
          <a:noFill/>
        </p:spPr>
      </p:pic>
      <p:pic>
        <p:nvPicPr>
          <p:cNvPr id="10" name="Рисунок 9" descr="C:\Users\Оксана\Desktop\hello_html_m48aba077.jpg"/>
          <p:cNvPicPr/>
          <p:nvPr/>
        </p:nvPicPr>
        <p:blipFill>
          <a:blip r:embed="rId7" cstate="print"/>
          <a:srcRect l="9183" t="50000" r="70074" b="13768"/>
          <a:stretch>
            <a:fillRect/>
          </a:stretch>
        </p:blipFill>
        <p:spPr bwMode="auto">
          <a:xfrm>
            <a:off x="2357422" y="1214422"/>
            <a:ext cx="829629" cy="104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ксана\Desktop\hello_html_m48aba077.jpg"/>
          <p:cNvPicPr/>
          <p:nvPr/>
        </p:nvPicPr>
        <p:blipFill>
          <a:blip r:embed="rId8" cstate="print"/>
          <a:srcRect l="33587" t="47464" r="36937" b="10145"/>
          <a:stretch>
            <a:fillRect/>
          </a:stretch>
        </p:blipFill>
        <p:spPr bwMode="auto">
          <a:xfrm>
            <a:off x="4500562" y="1214422"/>
            <a:ext cx="1374461" cy="139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cdn.freelance.ru/img/portfolio/pics/00/1B/B2/1815137.jpg?mt=af76b9c6"/>
          <p:cNvPicPr/>
          <p:nvPr/>
        </p:nvPicPr>
        <p:blipFill>
          <a:blip r:embed="rId9">
            <a:lum contrast="30000"/>
          </a:blip>
          <a:srcRect l="5772" t="54480" r="67611" b="3874"/>
          <a:stretch>
            <a:fillRect/>
          </a:stretch>
        </p:blipFill>
        <p:spPr bwMode="auto">
          <a:xfrm>
            <a:off x="6858016" y="1214422"/>
            <a:ext cx="1147765" cy="11763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Оксана\Desktop\hello_html_m48aba077.jpg"/>
          <p:cNvPicPr/>
          <p:nvPr/>
        </p:nvPicPr>
        <p:blipFill>
          <a:blip r:embed="rId10" cstate="print"/>
          <a:srcRect l="6358" t="15580" r="62575" b="62623"/>
          <a:stretch>
            <a:fillRect/>
          </a:stretch>
        </p:blipFill>
        <p:spPr bwMode="auto">
          <a:xfrm>
            <a:off x="2714612" y="2357430"/>
            <a:ext cx="1558428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cdn.freelance.ru/img/portfolio/pics/00/1B/B2/1815137.jpg?mt=af76b9c6"/>
          <p:cNvPicPr/>
          <p:nvPr/>
        </p:nvPicPr>
        <p:blipFill>
          <a:blip r:embed="rId11" cstate="print">
            <a:lum contrast="30000"/>
          </a:blip>
          <a:srcRect l="35275" t="14528" r="36986" b="53753"/>
          <a:stretch>
            <a:fillRect/>
          </a:stretch>
        </p:blipFill>
        <p:spPr bwMode="auto">
          <a:xfrm>
            <a:off x="5929322" y="2214554"/>
            <a:ext cx="9667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avatars.mds.yandex.net/get-pdb/245485/352ce146-e26f-47e5-aab2-e9bcd6c4cb97/s1200?webp=false"/>
          <p:cNvPicPr/>
          <p:nvPr/>
        </p:nvPicPr>
        <p:blipFill>
          <a:blip r:embed="rId12"/>
          <a:srcRect l="68265" t="3077" r="3992" b="67436"/>
          <a:stretch>
            <a:fillRect/>
          </a:stretch>
        </p:blipFill>
        <p:spPr bwMode="auto">
          <a:xfrm>
            <a:off x="4572000" y="2714620"/>
            <a:ext cx="1145854" cy="110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Оксана\Desktop\hello_html_m48aba077.jpg"/>
          <p:cNvPicPr/>
          <p:nvPr/>
        </p:nvPicPr>
        <p:blipFill>
          <a:blip r:embed="rId13" cstate="print"/>
          <a:srcRect l="38467" t="13406" r="39221" b="56794"/>
          <a:stretch>
            <a:fillRect/>
          </a:stretch>
        </p:blipFill>
        <p:spPr bwMode="auto">
          <a:xfrm>
            <a:off x="714348" y="3714752"/>
            <a:ext cx="1110559" cy="103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Оксана\Desktop\hello_html_m48aba077.jpg"/>
          <p:cNvPicPr/>
          <p:nvPr/>
        </p:nvPicPr>
        <p:blipFill>
          <a:blip r:embed="rId14" cstate="print"/>
          <a:srcRect l="67202" t="11631" r="8408" b="54929"/>
          <a:stretch>
            <a:fillRect/>
          </a:stretch>
        </p:blipFill>
        <p:spPr bwMode="auto">
          <a:xfrm>
            <a:off x="2500298" y="3500438"/>
            <a:ext cx="947734" cy="90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ds04.infourok.ru/uploads/ex/0569/00146440-f2865812/hello_html_m58f3755a.jpg"/>
          <p:cNvPicPr/>
          <p:nvPr/>
        </p:nvPicPr>
        <p:blipFill>
          <a:blip r:embed="rId15" cstate="print"/>
          <a:srcRect l="5837" t="8670" r="68267" b="54121"/>
          <a:stretch>
            <a:fillRect/>
          </a:stretch>
        </p:blipFill>
        <p:spPr bwMode="auto">
          <a:xfrm>
            <a:off x="4000496" y="4071942"/>
            <a:ext cx="983934" cy="10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https://i.pinimg.com/originals/4d/8f/18/4d8f18e35f84694fce51dc08925596a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57884" y="3286124"/>
            <a:ext cx="1428760" cy="1531689"/>
          </a:xfrm>
          <a:prstGeom prst="rect">
            <a:avLst/>
          </a:prstGeom>
          <a:noFill/>
        </p:spPr>
      </p:pic>
      <p:pic>
        <p:nvPicPr>
          <p:cNvPr id="21" name="Рисунок 20" descr="https://ds04.infourok.ru/uploads/ex/0569/00146440-f2865812/hello_html_m58f3755a.jpg"/>
          <p:cNvPicPr/>
          <p:nvPr/>
        </p:nvPicPr>
        <p:blipFill>
          <a:blip r:embed="rId17" cstate="print"/>
          <a:srcRect l="36962" t="47101" r="34561" b="8333"/>
          <a:stretch>
            <a:fillRect/>
          </a:stretch>
        </p:blipFill>
        <p:spPr bwMode="auto">
          <a:xfrm>
            <a:off x="7572396" y="3000372"/>
            <a:ext cx="1062039" cy="115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http://pic42.photophoto.cn/20170314/1190119172078409_b.jpg"/>
          <p:cNvPicPr>
            <a:picLocks noChangeAspect="1" noChangeArrowheads="1"/>
          </p:cNvPicPr>
          <p:nvPr/>
        </p:nvPicPr>
        <p:blipFill>
          <a:blip r:embed="rId18" cstate="print"/>
          <a:srcRect l="12356" t="17896" r="13507" b="8729"/>
          <a:stretch>
            <a:fillRect/>
          </a:stretch>
        </p:blipFill>
        <p:spPr bwMode="auto">
          <a:xfrm>
            <a:off x="7500958" y="4643446"/>
            <a:ext cx="1306793" cy="1785950"/>
          </a:xfrm>
          <a:prstGeom prst="round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000240"/>
            <a:ext cx="6915144" cy="321471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Колобок: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Ребята, давайте слепим для Зайчика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овощи и фрукты. (Из пластилина или из теста).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Колобок: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Зайка, пойдем со мной в гости к Лету.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429264"/>
            <a:ext cx="6400800" cy="423850"/>
          </a:xfrm>
        </p:spPr>
        <p:txBody>
          <a:bodyPr>
            <a:normAutofit lnSpcReduction="10000"/>
          </a:bodyPr>
          <a:lstStyle/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avatars.mds.yandex.net/get-pdb/33827/7af5b1ad-4d27-43fb-b0a9-06b057c8d64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428868"/>
            <a:ext cx="3465487" cy="2099853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pdb/770122/bbc4e412-dc45-42e9-9349-b22c682daf90/s1200?webp=false"/>
          <p:cNvPicPr>
            <a:picLocks noChangeAspect="1" noChangeArrowheads="1"/>
          </p:cNvPicPr>
          <p:nvPr/>
        </p:nvPicPr>
        <p:blipFill>
          <a:blip r:embed="rId4"/>
          <a:srcRect l="10714" t="10000" r="11071" b="11428"/>
          <a:stretch>
            <a:fillRect/>
          </a:stretch>
        </p:blipFill>
        <p:spPr bwMode="auto">
          <a:xfrm>
            <a:off x="4643438" y="2428869"/>
            <a:ext cx="300039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929198"/>
            <a:ext cx="6443650" cy="85725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 пошли они по тропинке вдвоём дальше.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 навстречу им…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21506" name="Picture 2" descr="C:\Users\Оксана\Desktop\nabor-kolobok-skazka-na-magnitah-91683-440251.jpg"/>
          <p:cNvPicPr>
            <a:picLocks noChangeAspect="1" noChangeArrowheads="1"/>
          </p:cNvPicPr>
          <p:nvPr/>
        </p:nvPicPr>
        <p:blipFill>
          <a:blip r:embed="rId3"/>
          <a:srcRect l="6500" t="5208" r="7250" b="5208"/>
          <a:stretch>
            <a:fillRect/>
          </a:stretch>
        </p:blipFill>
        <p:spPr bwMode="auto">
          <a:xfrm>
            <a:off x="1571604" y="928670"/>
            <a:ext cx="6209291" cy="3643338"/>
          </a:xfrm>
          <a:prstGeom prst="rect">
            <a:avLst/>
          </a:prstGeom>
          <a:noFill/>
        </p:spPr>
      </p:pic>
      <p:pic>
        <p:nvPicPr>
          <p:cNvPr id="6" name="Рисунок 5" descr="C:\Users\Оксана\Desktop\s1200 (4).jpg"/>
          <p:cNvPicPr/>
          <p:nvPr/>
        </p:nvPicPr>
        <p:blipFill>
          <a:blip r:embed="rId4" cstate="print"/>
          <a:srcRect l="7225" t="63492" r="70242" b="5113"/>
          <a:stretch>
            <a:fillRect/>
          </a:stretch>
        </p:blipFill>
        <p:spPr bwMode="auto">
          <a:xfrm flipH="1">
            <a:off x="2643174" y="1928802"/>
            <a:ext cx="694368" cy="66769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s://cdn1.flamp.ru/48e9e420837902d65ab54556c189b3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857364"/>
            <a:ext cx="857256" cy="641008"/>
          </a:xfrm>
          <a:prstGeom prst="trapezoid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5786454"/>
            <a:ext cx="3500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Продолжение следует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252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дошкольное образовательное учреждение «Центр развития ребенка – детский сад № 33 «Светлячок»</vt:lpstr>
      <vt:lpstr>Уважаемые родители (законные представители)  наших воспитанников! </vt:lpstr>
      <vt:lpstr>Предлагаем вам отправиться в гости к Лету.   Но для этого просим помочь героям нашей сказки. </vt:lpstr>
      <vt:lpstr>Вижу, сказку вы читали, и героя все узнали. А теперь сам Колобок В гости к нам приехать смог. </vt:lpstr>
      <vt:lpstr> И так….Мы начинаем!</vt:lpstr>
      <vt:lpstr>Слайд 6</vt:lpstr>
      <vt:lpstr>Игра  «Собери в корзинку».</vt:lpstr>
      <vt:lpstr>  Колобок: Ребята, давайте слепим для Зайчика  овощи и фрукты. (Из пластилина или из теста).     Колобок: Зайка, пойдем со мной в гости к Лету.   </vt:lpstr>
      <vt:lpstr>И пошли они по тропинке вдвоём дальше. А навстречу им…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28</cp:revision>
  <dcterms:created xsi:type="dcterms:W3CDTF">2020-04-30T14:00:36Z</dcterms:created>
  <dcterms:modified xsi:type="dcterms:W3CDTF">2020-05-08T06:50:43Z</dcterms:modified>
</cp:coreProperties>
</file>