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1458-1E1F-4CE9-A877-202FF686D648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74E4-9EE6-418C-BCFF-7F67833CE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 descr="C:\Users\Оксана\Desktop\s1200 (4).jpg"/>
          <p:cNvPicPr/>
          <p:nvPr/>
        </p:nvPicPr>
        <p:blipFill>
          <a:blip r:embed="rId3"/>
          <a:srcRect l="7225" t="63492" r="70242" b="5113"/>
          <a:stretch>
            <a:fillRect/>
          </a:stretch>
        </p:blipFill>
        <p:spPr bwMode="auto">
          <a:xfrm>
            <a:off x="4429124" y="3643314"/>
            <a:ext cx="3143272" cy="25278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85723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33 «Светлячок»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929198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Продолжение 2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2214554"/>
            <a:ext cx="5643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Колобка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Лету!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85860"/>
            <a:ext cx="6143668" cy="1643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Шли они по тропинке, а на встречу 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Загадка.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зимой холодной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Ходит злой, голодный?...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(найти правильный ответ)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ксана\Desktop\s1200 (4).jpg"/>
          <p:cNvPicPr/>
          <p:nvPr/>
        </p:nvPicPr>
        <p:blipFill>
          <a:blip r:embed="rId3"/>
          <a:srcRect t="1984" r="75350" b="46442"/>
          <a:stretch>
            <a:fillRect/>
          </a:stretch>
        </p:blipFill>
        <p:spPr bwMode="auto">
          <a:xfrm>
            <a:off x="3143240" y="3429000"/>
            <a:ext cx="1311389" cy="1875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ксана\Desktop\s1200 (4).jpg"/>
          <p:cNvPicPr/>
          <p:nvPr/>
        </p:nvPicPr>
        <p:blipFill>
          <a:blip r:embed="rId3"/>
          <a:srcRect l="26800" t="2778" r="51942" b="44048"/>
          <a:stretch>
            <a:fillRect/>
          </a:stretch>
        </p:blipFill>
        <p:spPr bwMode="auto">
          <a:xfrm flipH="1">
            <a:off x="6215074" y="3071810"/>
            <a:ext cx="1625920" cy="287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ксана\Desktop\s1200 (4).jpg"/>
          <p:cNvPicPr/>
          <p:nvPr/>
        </p:nvPicPr>
        <p:blipFill>
          <a:blip r:embed="rId3"/>
          <a:srcRect l="76568" t="4762" b="49206"/>
          <a:stretch>
            <a:fillRect/>
          </a:stretch>
        </p:blipFill>
        <p:spPr bwMode="auto">
          <a:xfrm>
            <a:off x="5143504" y="4429132"/>
            <a:ext cx="894048" cy="12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un9-61.userapi.com/c205816/v205816385/44e7c/JHvdyko7FWU.jpg"/>
          <p:cNvPicPr>
            <a:picLocks noChangeAspect="1" noChangeArrowheads="1"/>
          </p:cNvPicPr>
          <p:nvPr/>
        </p:nvPicPr>
        <p:blipFill>
          <a:blip r:embed="rId4" cstate="print"/>
          <a:srcRect l="9934" t="1242" r="14321" b="3145"/>
          <a:stretch>
            <a:fillRect/>
          </a:stretch>
        </p:blipFill>
        <p:spPr bwMode="auto">
          <a:xfrm>
            <a:off x="1571604" y="4429132"/>
            <a:ext cx="986214" cy="12448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357298"/>
            <a:ext cx="7715304" cy="321471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Волк: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Здравствуйте, Заяц и Колобок! Куда вы идете?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Колобок: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идем в гости к Лету.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Волк: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возьмите меня с собой.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Колобок: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 наше задание, нарисуй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цветы для Лета,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возьмем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Волк: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я не умею рисовать!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Ребята, помогите мне нарисовать цветы!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ксана\Desktop\s1200 (4).jpg"/>
          <p:cNvPicPr/>
          <p:nvPr/>
        </p:nvPicPr>
        <p:blipFill>
          <a:blip r:embed="rId3"/>
          <a:srcRect t="1984" r="75350" b="46442"/>
          <a:stretch>
            <a:fillRect/>
          </a:stretch>
        </p:blipFill>
        <p:spPr bwMode="auto">
          <a:xfrm>
            <a:off x="2000232" y="4143380"/>
            <a:ext cx="1454265" cy="21607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ксана\Desktop\s1200 (4).jpg"/>
          <p:cNvPicPr/>
          <p:nvPr/>
        </p:nvPicPr>
        <p:blipFill>
          <a:blip r:embed="rId3"/>
          <a:srcRect l="76568" t="4762" b="49206"/>
          <a:stretch>
            <a:fillRect/>
          </a:stretch>
        </p:blipFill>
        <p:spPr bwMode="auto">
          <a:xfrm>
            <a:off x="5715008" y="5072074"/>
            <a:ext cx="965486" cy="135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ксана\Desktop\s1200 (4).jpg"/>
          <p:cNvPicPr/>
          <p:nvPr/>
        </p:nvPicPr>
        <p:blipFill>
          <a:blip r:embed="rId3"/>
          <a:srcRect l="7225" t="63492" r="70242" b="5113"/>
          <a:stretch>
            <a:fillRect/>
          </a:stretch>
        </p:blipFill>
        <p:spPr bwMode="auto">
          <a:xfrm>
            <a:off x="4214810" y="5072074"/>
            <a:ext cx="1340036" cy="13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714356"/>
            <a:ext cx="5057756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«Весенние цветы».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215370" cy="42148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с новой техникой нетрадиционного рисования – рисование дном пластиковых бутылок и крышками.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работать крышками, обмакивать в блюдце с краской и наносить отпечаток на лист бумаги. Учить передавать образ цветов, строение и форму используя крышки, дно бутылки. Продолжать учить детей проводить прямые линии. ​Закреплять основные цвета (зеленый, красный, желтый).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бумаги, краски желтого, красного, зеленого цвета, бутылка пластиковая, картинка с цветами​».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Оксана\Desktop\2056_html_635e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643446"/>
            <a:ext cx="6572296" cy="1071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пошли они втроем: колобок, заяц и волк.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навстречу им…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ds05.infourok.ru/uploads/ex/1272/00081539-6c4662ea/img22.jpg"/>
          <p:cNvPicPr>
            <a:picLocks noChangeAspect="1" noChangeArrowheads="1"/>
          </p:cNvPicPr>
          <p:nvPr/>
        </p:nvPicPr>
        <p:blipFill>
          <a:blip r:embed="rId3"/>
          <a:srcRect l="7031" t="21875" r="14062" b="7291"/>
          <a:stretch>
            <a:fillRect/>
          </a:stretch>
        </p:blipFill>
        <p:spPr bwMode="auto">
          <a:xfrm>
            <a:off x="2214546" y="1142984"/>
            <a:ext cx="4872492" cy="32804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571480"/>
            <a:ext cx="417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Образец выполнения задания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5786454"/>
            <a:ext cx="350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Продолжение следует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 Шли они по тропинке, а на встречу им….    Загадка. Кто зимой холодной Ходит злой, голодный?...   (найти правильный ответ)  </vt:lpstr>
      <vt:lpstr>Волк: Здравствуйте, Заяц и Колобок! Куда вы идете? Колобок: Мы идем в гости к Лету. Волк: А возьмите меня с собой. Колобок: Выполни наше задание, нарисуй цветы для Лета, тогда и возьмем! Волк: А я не умею рисовать!  Ребята, помогите мне нарисовать цветы! </vt:lpstr>
      <vt:lpstr>Задание. Рисование «Весенние цветы».</vt:lpstr>
      <vt:lpstr>И пошли они втроем: колобок, заяц и волк. А навстречу им…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43</cp:revision>
  <dcterms:created xsi:type="dcterms:W3CDTF">2020-04-29T10:40:58Z</dcterms:created>
  <dcterms:modified xsi:type="dcterms:W3CDTF">2020-05-08T07:25:01Z</dcterms:modified>
</cp:coreProperties>
</file>