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BCCE-DEB7-4072-A531-3DE2710EA49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2A73-7314-47A5-9A08-ADEED8257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Autofit/>
          </a:bodyPr>
          <a:lstStyle/>
          <a:p>
            <a:r>
              <a:rPr lang="ru-RU" sz="2000" b="1" dirty="0"/>
              <a:t>Дорогие родители, предлагаем Вам и детям поучаствовать в математической олимпиаде. Варианты ответа нужно занести в итоговую таблицу. Выбранный вариант ответа обозначьте любым значком.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Воспитатели : Сапожникова О.В., Кузнецова Т. И.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026" name="Picture 2" descr="https://im0-tub-ru.yandex.net/i?id=43efebe6f10b29e818db79a35f98735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500066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Желаем успехов, у Вас всё получится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№</a:t>
            </a:r>
            <a:r>
              <a:rPr lang="ru-RU" dirty="0">
                <a:solidFill>
                  <a:srgbClr val="FF0000"/>
                </a:solidFill>
              </a:rPr>
              <a:t>1</a:t>
            </a:r>
          </a:p>
          <a:p>
            <a:pPr>
              <a:buNone/>
            </a:pPr>
            <a:r>
              <a:rPr lang="ru-RU" dirty="0"/>
              <a:t>Во дворе гуляли куры и собаки. Миша посчитал их лапы, получилось 8. Сколько кур и собак гуляло во дворе?</a:t>
            </a:r>
          </a:p>
          <a:p>
            <a:pPr lvl="0">
              <a:buNone/>
            </a:pPr>
            <a:r>
              <a:rPr lang="ru-RU" dirty="0" smtClean="0"/>
              <a:t>А  1 </a:t>
            </a:r>
            <a:r>
              <a:rPr lang="ru-RU" dirty="0"/>
              <a:t>собака 2 курицы</a:t>
            </a:r>
          </a:p>
          <a:p>
            <a:pPr lvl="0">
              <a:buNone/>
            </a:pPr>
            <a:r>
              <a:rPr lang="ru-RU" dirty="0" smtClean="0"/>
              <a:t>Б  1 </a:t>
            </a:r>
            <a:r>
              <a:rPr lang="ru-RU" dirty="0"/>
              <a:t>собака 1 курица</a:t>
            </a:r>
          </a:p>
          <a:p>
            <a:pPr lvl="0">
              <a:buNone/>
            </a:pPr>
            <a:r>
              <a:rPr lang="ru-RU" dirty="0" smtClean="0"/>
              <a:t>В  2 </a:t>
            </a:r>
            <a:r>
              <a:rPr lang="ru-RU" dirty="0"/>
              <a:t>собаки 1 курица</a:t>
            </a:r>
          </a:p>
          <a:p>
            <a:pPr lvl="0">
              <a:buNone/>
            </a:pPr>
            <a:r>
              <a:rPr lang="ru-RU" dirty="0" smtClean="0"/>
              <a:t>Г  2 </a:t>
            </a:r>
            <a:r>
              <a:rPr lang="ru-RU" dirty="0"/>
              <a:t>собаки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№2 </a:t>
            </a:r>
          </a:p>
          <a:p>
            <a:pPr>
              <a:buNone/>
            </a:pPr>
            <a:r>
              <a:rPr lang="ru-RU" dirty="0"/>
              <a:t>У Ивана  3 брата и 3 сестры. Сколько мальчиков в семье?</a:t>
            </a:r>
          </a:p>
          <a:p>
            <a:pPr lvl="0">
              <a:buNone/>
            </a:pPr>
            <a:r>
              <a:rPr lang="ru-RU" dirty="0" smtClean="0"/>
              <a:t>А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5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7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4</a:t>
            </a:r>
            <a:endParaRPr lang="ru-RU" dirty="0"/>
          </a:p>
          <a:p>
            <a:endParaRPr lang="ru-RU" dirty="0"/>
          </a:p>
        </p:txBody>
      </p:sp>
      <p:pic>
        <p:nvPicPr>
          <p:cNvPr id="14339" name="Picture 3" descr="https://2.bp.blogspot.com/-vkPB27jJxHc/WUgilvxyJEI/AAAAAAAAAFM/Y_2xf3IuaNkpBQJ5NMKEtXGhcfJNdd2-ACLcBGAs/s1600/2%2B%25D0%259A%25D0%25BD%25D0%25B8%25D0%25B6%25D0%25BA%25D0%25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86322"/>
            <a:ext cx="292895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№3</a:t>
            </a:r>
          </a:p>
          <a:p>
            <a:pPr>
              <a:buNone/>
            </a:pPr>
            <a:r>
              <a:rPr lang="ru-RU" dirty="0"/>
              <a:t>На яблоне сидело 6 синичек. Четвёртая улетела. Сколько синичек осталось?</a:t>
            </a:r>
          </a:p>
          <a:p>
            <a:pPr lvl="0">
              <a:buNone/>
            </a:pPr>
            <a:r>
              <a:rPr lang="ru-RU" dirty="0" smtClean="0"/>
              <a:t>А   2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5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4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№4</a:t>
            </a:r>
          </a:p>
          <a:p>
            <a:pPr>
              <a:buNone/>
            </a:pPr>
            <a:r>
              <a:rPr lang="ru-RU" dirty="0"/>
              <a:t>У Алёнки и Тани по 4 конфеты. Алёна отдала Тане 2 конфеты. Сколько конфет стало у Алёны?</a:t>
            </a:r>
          </a:p>
          <a:p>
            <a:pPr lvl="0">
              <a:buNone/>
            </a:pPr>
            <a:r>
              <a:rPr lang="ru-RU" dirty="0" smtClean="0"/>
              <a:t>А   2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1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4</a:t>
            </a:r>
            <a:endParaRPr lang="ru-RU" dirty="0"/>
          </a:p>
          <a:p>
            <a:endParaRPr lang="ru-RU" dirty="0"/>
          </a:p>
        </p:txBody>
      </p:sp>
      <p:pic>
        <p:nvPicPr>
          <p:cNvPr id="15364" name="Picture 4" descr="https://lh6.googleusercontent.com/proxy/2-n-b1vriXuwhSyH4nmuSG7H0AgitlhG3REMVx5eO0KVtCmWn68pMeHMC-fQUtXTjAFmLAM55Zx8cl-4LI7Z1m1jKsAEOvsrNXFVzbakilZYACrgieS7s5KbsI0JKupqKU6itNoFZopKS65uXxBMqCyVDnBBbxDmY06uH5kW=s0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№</a:t>
            </a:r>
            <a:r>
              <a:rPr lang="ru-RU" dirty="0">
                <a:solidFill>
                  <a:srgbClr val="FF0000"/>
                </a:solidFill>
              </a:rPr>
              <a:t>5</a:t>
            </a:r>
          </a:p>
          <a:p>
            <a:pPr>
              <a:buNone/>
            </a:pPr>
            <a:r>
              <a:rPr lang="ru-RU" dirty="0"/>
              <a:t>В парке вдоль дорожки растёт 5 деревьев. Между деревьями стоят скамейки. Сколько скамеек в парке? </a:t>
            </a:r>
          </a:p>
          <a:p>
            <a:pPr lvl="0">
              <a:buNone/>
            </a:pPr>
            <a:r>
              <a:rPr lang="ru-RU" dirty="0" smtClean="0"/>
              <a:t>А   6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4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 5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№6</a:t>
            </a:r>
          </a:p>
          <a:p>
            <a:pPr>
              <a:buNone/>
            </a:pPr>
            <a:r>
              <a:rPr lang="ru-RU" dirty="0"/>
              <a:t>У Кати было 4 шара зелёного и жёлтого цвета. Зелёных было больше , чем жёлтых. Сколько шаров каждого цвета было у Кати?</a:t>
            </a:r>
          </a:p>
          <a:p>
            <a:pPr lvl="0">
              <a:buNone/>
            </a:pPr>
            <a:r>
              <a:rPr lang="ru-RU" dirty="0" smtClean="0"/>
              <a:t>А   2 </a:t>
            </a:r>
            <a:r>
              <a:rPr lang="ru-RU" dirty="0" err="1"/>
              <a:t>зел</a:t>
            </a:r>
            <a:r>
              <a:rPr lang="ru-RU" dirty="0"/>
              <a:t> и 2 </a:t>
            </a:r>
            <a:r>
              <a:rPr lang="ru-RU" dirty="0" err="1"/>
              <a:t>жёл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3 </a:t>
            </a:r>
            <a:r>
              <a:rPr lang="ru-RU" dirty="0" err="1"/>
              <a:t>жёл</a:t>
            </a:r>
            <a:r>
              <a:rPr lang="ru-RU" dirty="0"/>
              <a:t> и 1 </a:t>
            </a:r>
            <a:r>
              <a:rPr lang="ru-RU" dirty="0" err="1"/>
              <a:t>зел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4 </a:t>
            </a:r>
            <a:r>
              <a:rPr lang="ru-RU" dirty="0" err="1"/>
              <a:t>зел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3 </a:t>
            </a:r>
            <a:r>
              <a:rPr lang="ru-RU" dirty="0" err="1"/>
              <a:t>зел</a:t>
            </a:r>
            <a:r>
              <a:rPr lang="ru-RU" dirty="0"/>
              <a:t> и 1 </a:t>
            </a:r>
            <a:r>
              <a:rPr lang="ru-RU" dirty="0" err="1"/>
              <a:t>жёл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https://thumbs.dreamstime.com/b/%D1%80%D0%B0%D0%B7%D0%B4%D1%83%D0%B2%D0%B0%D0%B5%D1%82-%D0%B4%D0%B5%D0%B2%D1%83%D1%88%D0%BA%D0%B0-19321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71464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№7</a:t>
            </a:r>
          </a:p>
          <a:p>
            <a:pPr>
              <a:buNone/>
            </a:pPr>
            <a:r>
              <a:rPr lang="ru-RU" dirty="0"/>
              <a:t>У Тани было 5 орехов , когда она отдала1 орех брату, у них орехов стало поровну. Сколько орехов было у брата?</a:t>
            </a:r>
          </a:p>
          <a:p>
            <a:pPr lvl="0">
              <a:buNone/>
            </a:pPr>
            <a:r>
              <a:rPr lang="ru-RU" dirty="0" smtClean="0"/>
              <a:t>А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4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2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1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№8</a:t>
            </a:r>
          </a:p>
          <a:p>
            <a:pPr>
              <a:buNone/>
            </a:pPr>
            <a:r>
              <a:rPr lang="ru-RU" dirty="0"/>
              <a:t>Наступил январь. На клумбе распустились 3 ромашки, а потом ещё 1. Сколько ромашек распустилось?</a:t>
            </a:r>
          </a:p>
          <a:p>
            <a:pPr lvl="0">
              <a:buNone/>
            </a:pPr>
            <a:r>
              <a:rPr lang="ru-RU" dirty="0" smtClean="0"/>
              <a:t>А   3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В </a:t>
            </a:r>
            <a:r>
              <a:rPr lang="ru-RU" dirty="0"/>
              <a:t>январе ромашки не цветут</a:t>
            </a:r>
          </a:p>
          <a:p>
            <a:pPr lvl="0">
              <a:buNone/>
            </a:pPr>
            <a:r>
              <a:rPr lang="ru-RU" dirty="0" smtClean="0"/>
              <a:t>В   1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Г   4</a:t>
            </a:r>
            <a:endParaRPr lang="ru-RU" dirty="0"/>
          </a:p>
          <a:p>
            <a:endParaRPr lang="ru-RU" dirty="0"/>
          </a:p>
        </p:txBody>
      </p:sp>
      <p:pic>
        <p:nvPicPr>
          <p:cNvPr id="17410" name="Picture 2" descr="https://i.pinimg.com/736x/db/5b/60/db5b605de293134fdcf0a4fcd76eb81c--hats-and-caps-holly-hobb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Вопросы для родителей: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6434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№9</a:t>
            </a:r>
          </a:p>
          <a:p>
            <a:pPr>
              <a:buNone/>
            </a:pPr>
            <a:r>
              <a:rPr lang="ru-RU" dirty="0"/>
              <a:t>Когда черной кошке лучше всего пробраться в дом?</a:t>
            </a:r>
          </a:p>
          <a:p>
            <a:pPr lvl="0">
              <a:buNone/>
            </a:pPr>
            <a:r>
              <a:rPr lang="ru-RU" dirty="0" smtClean="0"/>
              <a:t>А   Ночью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Б   Днём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В   Когда </a:t>
            </a:r>
            <a:r>
              <a:rPr lang="ru-RU" dirty="0"/>
              <a:t>дверь открыта</a:t>
            </a:r>
          </a:p>
          <a:p>
            <a:pPr lvl="0">
              <a:buNone/>
            </a:pPr>
            <a:r>
              <a:rPr lang="ru-RU" dirty="0" smtClean="0"/>
              <a:t>Г   Нет </a:t>
            </a:r>
            <a:r>
              <a:rPr lang="ru-RU" dirty="0"/>
              <a:t>варианта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№10</a:t>
            </a:r>
          </a:p>
          <a:p>
            <a:pPr>
              <a:buNone/>
            </a:pPr>
            <a:r>
              <a:rPr lang="ru-RU" dirty="0"/>
              <a:t>У одного отца спросим: «Сколько у Вас детей?» Он ответил: «</a:t>
            </a:r>
            <a:r>
              <a:rPr lang="ru-RU" dirty="0" smtClean="0"/>
              <a:t>У  меня </a:t>
            </a:r>
            <a:r>
              <a:rPr lang="ru-RU" dirty="0"/>
              <a:t>4 сына и у каждого из них есть родная сестра». Сколько же  у него детей?</a:t>
            </a:r>
          </a:p>
          <a:p>
            <a:pPr>
              <a:buNone/>
            </a:pPr>
            <a:r>
              <a:rPr lang="ru-RU" dirty="0" smtClean="0"/>
              <a:t>А   8</a:t>
            </a:r>
            <a:r>
              <a:rPr lang="ru-RU" dirty="0"/>
              <a:t> </a:t>
            </a:r>
            <a:r>
              <a:rPr lang="ru-RU" dirty="0" smtClean="0"/>
              <a:t>                                    В   5</a:t>
            </a:r>
            <a:endParaRPr lang="ru-RU" dirty="0"/>
          </a:p>
          <a:p>
            <a:pPr>
              <a:buNone/>
            </a:pPr>
            <a:r>
              <a:rPr lang="ru-RU" dirty="0" smtClean="0"/>
              <a:t>Б   6                                      Г   много</a:t>
            </a:r>
            <a:endParaRPr lang="ru-RU" dirty="0"/>
          </a:p>
        </p:txBody>
      </p:sp>
      <p:sp>
        <p:nvSpPr>
          <p:cNvPr id="18434" name="AutoShape 2" descr="https://img2.freepng.ru/20180414/ezw/kisspng-child-sandboxes-clip-art-happy-boy-5ad1bafd8eae54.19966822152369433358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cf2.ppt-online.org/files2/slide/z/z6dwmpINLcbYsrDtO4K8Hi7kClJyoMW9hPRXaU0FE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643446"/>
            <a:ext cx="285752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IMG_20200430_132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pinimg.com/originals/69/8e/58/698e589775b69638d76e0d1a7a90a7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360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Дорогие родители, предлагаем Вам и детям поучаствовать в математической олимпиаде. Варианты ответа нужно занести в итоговую таблицу. Выбранный вариант ответа обозначьте любым значком.  Воспитатели : Сапожникова О.В., Кузнецова Т. И.</vt:lpstr>
      <vt:lpstr>Желаем успехов, у Вас всё получится ! </vt:lpstr>
      <vt:lpstr>Слайд 3</vt:lpstr>
      <vt:lpstr>Слайд 4</vt:lpstr>
      <vt:lpstr>Слайд 5</vt:lpstr>
      <vt:lpstr>Вопросы для родителей: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родители, предлагаем Вам и детям поучаствовать в математической олимпиаде. Варианты ответа нужно занести в итоговую таблицу. Выбранный вариант ответа обозначьте любым значком.  Желаем успехов, у Вас всё получится</dc:title>
  <dc:creator>1</dc:creator>
  <cp:lastModifiedBy>1</cp:lastModifiedBy>
  <cp:revision>17</cp:revision>
  <dcterms:created xsi:type="dcterms:W3CDTF">2020-04-29T11:29:08Z</dcterms:created>
  <dcterms:modified xsi:type="dcterms:W3CDTF">2020-05-01T09:33:13Z</dcterms:modified>
</cp:coreProperties>
</file>